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8" r:id="rId2"/>
    <p:sldMasterId id="2147483690" r:id="rId3"/>
  </p:sldMasterIdLst>
  <p:notesMasterIdLst>
    <p:notesMasterId r:id="rId47"/>
  </p:notesMasterIdLst>
  <p:sldIdLst>
    <p:sldId id="1261" r:id="rId4"/>
    <p:sldId id="1262" r:id="rId5"/>
    <p:sldId id="1050" r:id="rId6"/>
    <p:sldId id="1264" r:id="rId7"/>
    <p:sldId id="1267" r:id="rId8"/>
    <p:sldId id="1270" r:id="rId9"/>
    <p:sldId id="1274" r:id="rId10"/>
    <p:sldId id="1275" r:id="rId11"/>
    <p:sldId id="1352" r:id="rId12"/>
    <p:sldId id="1354" r:id="rId13"/>
    <p:sldId id="1355" r:id="rId14"/>
    <p:sldId id="1277" r:id="rId15"/>
    <p:sldId id="1276" r:id="rId16"/>
    <p:sldId id="1279" r:id="rId17"/>
    <p:sldId id="1280" r:id="rId18"/>
    <p:sldId id="1281" r:id="rId19"/>
    <p:sldId id="1297" r:id="rId20"/>
    <p:sldId id="1298" r:id="rId21"/>
    <p:sldId id="1313" r:id="rId22"/>
    <p:sldId id="1342" r:id="rId23"/>
    <p:sldId id="1087" r:id="rId24"/>
    <p:sldId id="1316" r:id="rId25"/>
    <p:sldId id="1317" r:id="rId26"/>
    <p:sldId id="1318" r:id="rId27"/>
    <p:sldId id="1319" r:id="rId28"/>
    <p:sldId id="1300" r:id="rId29"/>
    <p:sldId id="1331" r:id="rId30"/>
    <p:sldId id="1332" r:id="rId31"/>
    <p:sldId id="1329" r:id="rId32"/>
    <p:sldId id="1328" r:id="rId33"/>
    <p:sldId id="1333" r:id="rId34"/>
    <p:sldId id="1334" r:id="rId35"/>
    <p:sldId id="1335" r:id="rId36"/>
    <p:sldId id="1336" r:id="rId37"/>
    <p:sldId id="1338" r:id="rId38"/>
    <p:sldId id="1339" r:id="rId39"/>
    <p:sldId id="1340" r:id="rId40"/>
    <p:sldId id="1306" r:id="rId41"/>
    <p:sldId id="1234" r:id="rId42"/>
    <p:sldId id="1345" r:id="rId43"/>
    <p:sldId id="1344" r:id="rId44"/>
    <p:sldId id="1346" r:id="rId45"/>
    <p:sldId id="1295" r:id="rId46"/>
  </p:sldIdLst>
  <p:sldSz cx="9144000" cy="5710238"/>
  <p:notesSz cx="7099300" cy="10234613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18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27" userDrawn="1">
          <p15:clr>
            <a:srgbClr val="A4A3A4"/>
          </p15:clr>
        </p15:guide>
        <p15:guide id="2" pos="222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1C2B38"/>
    <a:srgbClr val="FC611F"/>
    <a:srgbClr val="F7F7F7"/>
    <a:srgbClr val="FF9900"/>
    <a:srgbClr val="000000"/>
    <a:srgbClr val="C00000"/>
    <a:srgbClr val="C70019"/>
    <a:srgbClr val="DDDDDD"/>
    <a:srgbClr val="7271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中度样式 3 - 强调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FD0F851-EC5A-4D38-B0AD-8093EC10F338}" styleName="浅色样式 1 - 强调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31" autoAdjust="0"/>
    <p:restoredTop sz="94414" autoAdjust="0"/>
  </p:normalViewPr>
  <p:slideViewPr>
    <p:cSldViewPr snapToGrid="0" showGuides="1">
      <p:cViewPr varScale="1">
        <p:scale>
          <a:sx n="114" d="100"/>
          <a:sy n="114" d="100"/>
        </p:scale>
        <p:origin x="84" y="384"/>
      </p:cViewPr>
      <p:guideLst>
        <p:guide pos="2880"/>
        <p:guide orient="horz" pos="18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>
        <p:scale>
          <a:sx n="100" d="100"/>
          <a:sy n="100" d="100"/>
        </p:scale>
        <p:origin x="-1566" y="72"/>
      </p:cViewPr>
      <p:guideLst>
        <p:guide orient="horz" pos="2827"/>
        <p:guide pos="22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140A-4B2D-9097-C0965C26298C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140A-4B2D-9097-C0965C26298C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140A-4B2D-9097-C0965C26298C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140A-4B2D-9097-C0965C26298C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140A-4B2D-9097-C0965C26298C}"/>
              </c:ext>
            </c:extLst>
          </c:dPt>
          <c:dLbls>
            <c:delete val="1"/>
          </c:dLbls>
          <c:cat>
            <c:strRef>
              <c:f>'Sheet1 (2)'!$D$19:$D$23</c:f>
              <c:strCache>
                <c:ptCount val="5"/>
                <c:pt idx="0">
                  <c:v>境外</c:v>
                </c:pt>
                <c:pt idx="1">
                  <c:v>博士</c:v>
                </c:pt>
                <c:pt idx="2">
                  <c:v>硕士</c:v>
                </c:pt>
                <c:pt idx="3">
                  <c:v>本科</c:v>
                </c:pt>
                <c:pt idx="4">
                  <c:v>其他</c:v>
                </c:pt>
              </c:strCache>
            </c:strRef>
          </c:cat>
          <c:val>
            <c:numRef>
              <c:f>'Sheet1 (2)'!$E$19:$E$23</c:f>
              <c:numCache>
                <c:formatCode>g/"通""用""格""式"</c:formatCode>
                <c:ptCount val="5"/>
                <c:pt idx="0">
                  <c:v>3689</c:v>
                </c:pt>
                <c:pt idx="1">
                  <c:v>43</c:v>
                </c:pt>
                <c:pt idx="2">
                  <c:v>444</c:v>
                </c:pt>
                <c:pt idx="3">
                  <c:v>1179</c:v>
                </c:pt>
                <c:pt idx="4">
                  <c:v>1654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40A-4B2D-9097-C0965C26298C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6B01B8-3ED5-4B1F-A8B1-C8A673C86DE4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F31070F3-A90D-4F67-9CDA-D05F16D7B895}">
      <dgm:prSet phldrT="[文本]"/>
      <dgm:spPr>
        <a:xfrm>
          <a:off x="858586" y="769520"/>
          <a:ext cx="940525" cy="940525"/>
        </a:xfrm>
        <a:solidFill>
          <a:srgbClr val="C70019">
            <a:hueOff val="0"/>
            <a:satOff val="0"/>
            <a:lumOff val="0"/>
            <a:alphaOff val="0"/>
          </a:srgb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gm:spPr>
      <dgm:t>
        <a:bodyPr/>
        <a:lstStyle/>
        <a:p>
          <a:r>
            <a:rPr lang="en-US" altLang="zh-CN" dirty="0">
              <a:solidFill>
                <a:srgbClr val="C70019"/>
              </a:solidFill>
              <a:latin typeface="Arial"/>
              <a:ea typeface="微软雅黑"/>
              <a:cs typeface="+mn-cs"/>
            </a:rPr>
            <a:t>j</a:t>
          </a:r>
          <a:endParaRPr lang="zh-CN" altLang="en-US" dirty="0">
            <a:solidFill>
              <a:srgbClr val="C70019"/>
            </a:solidFill>
            <a:latin typeface="Arial"/>
            <a:ea typeface="微软雅黑"/>
            <a:cs typeface="+mn-cs"/>
          </a:endParaRPr>
        </a:p>
      </dgm:t>
    </dgm:pt>
    <dgm:pt modelId="{1B4A6AB8-090E-4B98-B3AD-69F3CF8BAA69}" type="parTrans" cxnId="{26140636-224D-42B2-A3BC-EEE3AAFBC81E}">
      <dgm:prSet/>
      <dgm:spPr/>
      <dgm:t>
        <a:bodyPr/>
        <a:lstStyle/>
        <a:p>
          <a:endParaRPr lang="zh-CN" altLang="en-US"/>
        </a:p>
      </dgm:t>
    </dgm:pt>
    <dgm:pt modelId="{D3054A11-6E59-4AAA-9DF7-1A12ED6F52A9}" type="sibTrans" cxnId="{26140636-224D-42B2-A3BC-EEE3AAFBC81E}">
      <dgm:prSet/>
      <dgm:spPr>
        <a:xfrm>
          <a:off x="761942" y="640831"/>
          <a:ext cx="1203872" cy="1203872"/>
        </a:xfrm>
        <a:solidFill>
          <a:srgbClr val="C70019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gm:spPr>
      <dgm:t>
        <a:bodyPr/>
        <a:lstStyle/>
        <a:p>
          <a:endParaRPr lang="zh-CN" altLang="en-US"/>
        </a:p>
      </dgm:t>
    </dgm:pt>
    <dgm:pt modelId="{B9D705EC-61C1-4D31-B96C-79B39D55D6D5}">
      <dgm:prSet phldrT="[文本]"/>
      <dgm:spPr>
        <a:xfrm>
          <a:off x="311371" y="547214"/>
          <a:ext cx="684018" cy="684018"/>
        </a:xfrm>
        <a:solidFill>
          <a:srgbClr val="000000">
            <a:lumMod val="75000"/>
            <a:lumOff val="25000"/>
          </a:srgb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gm:spPr>
      <dgm:t>
        <a:bodyPr/>
        <a:lstStyle/>
        <a:p>
          <a:r>
            <a:rPr lang="en-US" altLang="zh-CN" dirty="0">
              <a:solidFill>
                <a:srgbClr val="000000">
                  <a:lumMod val="75000"/>
                  <a:lumOff val="25000"/>
                </a:srgbClr>
              </a:solidFill>
              <a:latin typeface="Arial"/>
              <a:ea typeface="微软雅黑"/>
              <a:cs typeface="+mn-cs"/>
            </a:rPr>
            <a:t>j</a:t>
          </a:r>
          <a:endParaRPr lang="zh-CN" altLang="en-US" dirty="0">
            <a:solidFill>
              <a:srgbClr val="000000">
                <a:lumMod val="75000"/>
                <a:lumOff val="25000"/>
              </a:srgbClr>
            </a:solidFill>
            <a:latin typeface="Arial"/>
            <a:ea typeface="微软雅黑"/>
            <a:cs typeface="+mn-cs"/>
          </a:endParaRPr>
        </a:p>
      </dgm:t>
    </dgm:pt>
    <dgm:pt modelId="{B448DFED-5CA7-4244-8941-D8D10C301524}" type="parTrans" cxnId="{25393205-09EA-4AE4-A6A6-0AF8B511695B}">
      <dgm:prSet/>
      <dgm:spPr/>
      <dgm:t>
        <a:bodyPr/>
        <a:lstStyle/>
        <a:p>
          <a:endParaRPr lang="zh-CN" altLang="en-US"/>
        </a:p>
      </dgm:t>
    </dgm:pt>
    <dgm:pt modelId="{D4BB8232-13CE-4339-8B42-9C71E0E0089A}" type="sibTrans" cxnId="{25393205-09EA-4AE4-A6A6-0AF8B511695B}">
      <dgm:prSet/>
      <dgm:spPr>
        <a:xfrm>
          <a:off x="190233" y="406528"/>
          <a:ext cx="874688" cy="874688"/>
        </a:xfrm>
        <a:solidFill>
          <a:srgbClr val="C70019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gm:spPr>
      <dgm:t>
        <a:bodyPr/>
        <a:lstStyle/>
        <a:p>
          <a:endParaRPr lang="zh-CN" altLang="en-US"/>
        </a:p>
      </dgm:t>
    </dgm:pt>
    <dgm:pt modelId="{E5AB802F-587D-4F47-BC23-FE85D790A44E}">
      <dgm:prSet phldrT="[文本]"/>
      <dgm:spPr>
        <a:xfrm rot="20700000">
          <a:off x="694491" y="75311"/>
          <a:ext cx="670198" cy="670198"/>
        </a:xfrm>
        <a:solidFill>
          <a:srgbClr val="C70019">
            <a:lumMod val="60000"/>
            <a:lumOff val="40000"/>
          </a:srgb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gm:spPr>
      <dgm:t>
        <a:bodyPr/>
        <a:lstStyle/>
        <a:p>
          <a:r>
            <a:rPr lang="en-US" altLang="zh-CN" dirty="0">
              <a:solidFill>
                <a:srgbClr val="C70019">
                  <a:lumMod val="60000"/>
                  <a:lumOff val="40000"/>
                </a:srgbClr>
              </a:solidFill>
              <a:latin typeface="Arial"/>
              <a:ea typeface="微软雅黑"/>
              <a:cs typeface="+mn-cs"/>
            </a:rPr>
            <a:t>j</a:t>
          </a:r>
          <a:endParaRPr lang="zh-CN" altLang="en-US" dirty="0">
            <a:solidFill>
              <a:srgbClr val="C70019">
                <a:lumMod val="60000"/>
                <a:lumOff val="40000"/>
              </a:srgbClr>
            </a:solidFill>
            <a:latin typeface="Arial"/>
            <a:ea typeface="微软雅黑"/>
            <a:cs typeface="+mn-cs"/>
          </a:endParaRPr>
        </a:p>
      </dgm:t>
    </dgm:pt>
    <dgm:pt modelId="{54222ECC-A7B6-4204-A2E6-6CEE03E721EF}" type="parTrans" cxnId="{088214DE-96AC-4531-B342-A0C082E907F8}">
      <dgm:prSet/>
      <dgm:spPr/>
      <dgm:t>
        <a:bodyPr/>
        <a:lstStyle/>
        <a:p>
          <a:endParaRPr lang="zh-CN" altLang="en-US"/>
        </a:p>
      </dgm:t>
    </dgm:pt>
    <dgm:pt modelId="{CFF18811-CF91-440C-8F02-E9B2C23DC3A7}" type="sibTrans" cxnId="{088214DE-96AC-4531-B342-A0C082E907F8}">
      <dgm:prSet/>
      <dgm:spPr>
        <a:xfrm>
          <a:off x="539467" y="-60825"/>
          <a:ext cx="943090" cy="943090"/>
        </a:xfrm>
        <a:solidFill>
          <a:srgbClr val="C70019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gm:spPr>
      <dgm:t>
        <a:bodyPr/>
        <a:lstStyle/>
        <a:p>
          <a:endParaRPr lang="zh-CN" altLang="en-US"/>
        </a:p>
      </dgm:t>
    </dgm:pt>
    <dgm:pt modelId="{F1666A77-3832-4897-9850-11ED7A278C12}" type="pres">
      <dgm:prSet presAssocID="{0A6B01B8-3ED5-4B1F-A8B1-C8A673C86DE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08A63DDB-0982-45D2-8744-E133B1CC602B}" type="pres">
      <dgm:prSet presAssocID="{F31070F3-A90D-4F67-9CDA-D05F16D7B895}" presName="gear1" presStyleLbl="node1" presStyleIdx="0" presStyleCnt="3">
        <dgm:presLayoutVars>
          <dgm:chMax val="1"/>
          <dgm:bulletEnabled val="1"/>
        </dgm:presLayoutVars>
      </dgm:prSet>
      <dgm:spPr>
        <a:prstGeom prst="gear9">
          <a:avLst/>
        </a:prstGeom>
      </dgm:spPr>
    </dgm:pt>
    <dgm:pt modelId="{31C497C1-A3FB-4421-A218-C467DEB3DAB9}" type="pres">
      <dgm:prSet presAssocID="{F31070F3-A90D-4F67-9CDA-D05F16D7B895}" presName="gear1srcNode" presStyleLbl="node1" presStyleIdx="0" presStyleCnt="3"/>
      <dgm:spPr/>
    </dgm:pt>
    <dgm:pt modelId="{33BC2FFA-B411-4DC0-AC8D-2C101CFDBEBB}" type="pres">
      <dgm:prSet presAssocID="{F31070F3-A90D-4F67-9CDA-D05F16D7B895}" presName="gear1dstNode" presStyleLbl="node1" presStyleIdx="0" presStyleCnt="3"/>
      <dgm:spPr/>
    </dgm:pt>
    <dgm:pt modelId="{23E664AE-6627-42A3-84CF-FD78010625E3}" type="pres">
      <dgm:prSet presAssocID="{B9D705EC-61C1-4D31-B96C-79B39D55D6D5}" presName="gear2" presStyleLbl="node1" presStyleIdx="1" presStyleCnt="3">
        <dgm:presLayoutVars>
          <dgm:chMax val="1"/>
          <dgm:bulletEnabled val="1"/>
        </dgm:presLayoutVars>
      </dgm:prSet>
      <dgm:spPr>
        <a:prstGeom prst="gear6">
          <a:avLst/>
        </a:prstGeom>
      </dgm:spPr>
    </dgm:pt>
    <dgm:pt modelId="{08C79B64-AE77-4160-B646-6EC6A53DDAD8}" type="pres">
      <dgm:prSet presAssocID="{B9D705EC-61C1-4D31-B96C-79B39D55D6D5}" presName="gear2srcNode" presStyleLbl="node1" presStyleIdx="1" presStyleCnt="3"/>
      <dgm:spPr/>
    </dgm:pt>
    <dgm:pt modelId="{1855EB6F-715D-48C7-85B7-4C9843F3C4BC}" type="pres">
      <dgm:prSet presAssocID="{B9D705EC-61C1-4D31-B96C-79B39D55D6D5}" presName="gear2dstNode" presStyleLbl="node1" presStyleIdx="1" presStyleCnt="3"/>
      <dgm:spPr/>
    </dgm:pt>
    <dgm:pt modelId="{9858BA9B-AB1C-4CDE-BE26-FE1533956581}" type="pres">
      <dgm:prSet presAssocID="{E5AB802F-587D-4F47-BC23-FE85D790A44E}" presName="gear3" presStyleLbl="node1" presStyleIdx="2" presStyleCnt="3"/>
      <dgm:spPr>
        <a:prstGeom prst="gear6">
          <a:avLst/>
        </a:prstGeom>
      </dgm:spPr>
    </dgm:pt>
    <dgm:pt modelId="{FE01CFED-0DED-4608-AE58-603542E37A1D}" type="pres">
      <dgm:prSet presAssocID="{E5AB802F-587D-4F47-BC23-FE85D790A44E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2AE49C2E-17D3-425C-9C55-681D4410C224}" type="pres">
      <dgm:prSet presAssocID="{E5AB802F-587D-4F47-BC23-FE85D790A44E}" presName="gear3srcNode" presStyleLbl="node1" presStyleIdx="2" presStyleCnt="3"/>
      <dgm:spPr/>
    </dgm:pt>
    <dgm:pt modelId="{4427471A-0308-4EFB-9166-886845B0B9F2}" type="pres">
      <dgm:prSet presAssocID="{E5AB802F-587D-4F47-BC23-FE85D790A44E}" presName="gear3dstNode" presStyleLbl="node1" presStyleIdx="2" presStyleCnt="3"/>
      <dgm:spPr/>
    </dgm:pt>
    <dgm:pt modelId="{0A897840-C54B-4C76-A37E-6A7DA9BB878D}" type="pres">
      <dgm:prSet presAssocID="{D3054A11-6E59-4AAA-9DF7-1A12ED6F52A9}" presName="connector1" presStyleLbl="sibTrans2D1" presStyleIdx="0" presStyleCnt="3"/>
      <dgm:spPr>
        <a:prstGeom prst="circularArrow">
          <a:avLst>
            <a:gd name="adj1" fmla="val 4687"/>
            <a:gd name="adj2" fmla="val 299029"/>
            <a:gd name="adj3" fmla="val 2395326"/>
            <a:gd name="adj4" fmla="val 16151816"/>
            <a:gd name="adj5" fmla="val 5469"/>
          </a:avLst>
        </a:prstGeom>
      </dgm:spPr>
    </dgm:pt>
    <dgm:pt modelId="{9CF49D11-CC53-4E3A-BD73-145F6E1F10B8}" type="pres">
      <dgm:prSet presAssocID="{D4BB8232-13CE-4339-8B42-9C71E0E0089A}" presName="connector2" presStyleLbl="sibTrans2D1" presStyleIdx="1" presStyleCnt="3"/>
      <dgm:spPr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</dgm:spPr>
    </dgm:pt>
    <dgm:pt modelId="{309EB4E3-C192-44B0-A2AD-4944AF26EC9C}" type="pres">
      <dgm:prSet presAssocID="{CFF18811-CF91-440C-8F02-E9B2C23DC3A7}" presName="connector3" presStyleLbl="sibTrans2D1" presStyleIdx="2" presStyleCnt="3"/>
      <dgm:spPr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</dgm:spPr>
    </dgm:pt>
  </dgm:ptLst>
  <dgm:cxnLst>
    <dgm:cxn modelId="{085B6400-AA51-45BF-AA92-F9132E43D4B4}" type="presOf" srcId="{E5AB802F-587D-4F47-BC23-FE85D790A44E}" destId="{FE01CFED-0DED-4608-AE58-603542E37A1D}" srcOrd="1" destOrd="0" presId="urn:microsoft.com/office/officeart/2005/8/layout/gear1"/>
    <dgm:cxn modelId="{CA9D0905-EF42-409A-8D2E-ED47A6033BD8}" type="presOf" srcId="{B9D705EC-61C1-4D31-B96C-79B39D55D6D5}" destId="{08C79B64-AE77-4160-B646-6EC6A53DDAD8}" srcOrd="1" destOrd="0" presId="urn:microsoft.com/office/officeart/2005/8/layout/gear1"/>
    <dgm:cxn modelId="{25393205-09EA-4AE4-A6A6-0AF8B511695B}" srcId="{0A6B01B8-3ED5-4B1F-A8B1-C8A673C86DE4}" destId="{B9D705EC-61C1-4D31-B96C-79B39D55D6D5}" srcOrd="1" destOrd="0" parTransId="{B448DFED-5CA7-4244-8941-D8D10C301524}" sibTransId="{D4BB8232-13CE-4339-8B42-9C71E0E0089A}"/>
    <dgm:cxn modelId="{2F736234-9A02-4C66-87B4-4A8E6D269890}" type="presOf" srcId="{D3054A11-6E59-4AAA-9DF7-1A12ED6F52A9}" destId="{0A897840-C54B-4C76-A37E-6A7DA9BB878D}" srcOrd="0" destOrd="0" presId="urn:microsoft.com/office/officeart/2005/8/layout/gear1"/>
    <dgm:cxn modelId="{26140636-224D-42B2-A3BC-EEE3AAFBC81E}" srcId="{0A6B01B8-3ED5-4B1F-A8B1-C8A673C86DE4}" destId="{F31070F3-A90D-4F67-9CDA-D05F16D7B895}" srcOrd="0" destOrd="0" parTransId="{1B4A6AB8-090E-4B98-B3AD-69F3CF8BAA69}" sibTransId="{D3054A11-6E59-4AAA-9DF7-1A12ED6F52A9}"/>
    <dgm:cxn modelId="{CF90DE5E-0785-4C46-91E5-EC4F5DF8B77E}" type="presOf" srcId="{E5AB802F-587D-4F47-BC23-FE85D790A44E}" destId="{2AE49C2E-17D3-425C-9C55-681D4410C224}" srcOrd="2" destOrd="0" presId="urn:microsoft.com/office/officeart/2005/8/layout/gear1"/>
    <dgm:cxn modelId="{3A303142-C74E-4943-953B-008D741D6192}" type="presOf" srcId="{D4BB8232-13CE-4339-8B42-9C71E0E0089A}" destId="{9CF49D11-CC53-4E3A-BD73-145F6E1F10B8}" srcOrd="0" destOrd="0" presId="urn:microsoft.com/office/officeart/2005/8/layout/gear1"/>
    <dgm:cxn modelId="{9F328842-5F72-4BFB-9792-37018F36D8EA}" type="presOf" srcId="{B9D705EC-61C1-4D31-B96C-79B39D55D6D5}" destId="{1855EB6F-715D-48C7-85B7-4C9843F3C4BC}" srcOrd="2" destOrd="0" presId="urn:microsoft.com/office/officeart/2005/8/layout/gear1"/>
    <dgm:cxn modelId="{EB0E2F46-67AA-4E9D-8651-E316DCA30675}" type="presOf" srcId="{0A6B01B8-3ED5-4B1F-A8B1-C8A673C86DE4}" destId="{F1666A77-3832-4897-9850-11ED7A278C12}" srcOrd="0" destOrd="0" presId="urn:microsoft.com/office/officeart/2005/8/layout/gear1"/>
    <dgm:cxn modelId="{4507F179-76D7-4F12-A6C3-63F9E5505BBB}" type="presOf" srcId="{F31070F3-A90D-4F67-9CDA-D05F16D7B895}" destId="{31C497C1-A3FB-4421-A218-C467DEB3DAB9}" srcOrd="1" destOrd="0" presId="urn:microsoft.com/office/officeart/2005/8/layout/gear1"/>
    <dgm:cxn modelId="{9C91155A-204A-482F-A17A-0C9CC78992C5}" type="presOf" srcId="{F31070F3-A90D-4F67-9CDA-D05F16D7B895}" destId="{08A63DDB-0982-45D2-8744-E133B1CC602B}" srcOrd="0" destOrd="0" presId="urn:microsoft.com/office/officeart/2005/8/layout/gear1"/>
    <dgm:cxn modelId="{D071B181-1CBE-417D-A8DD-014B10DFC547}" type="presOf" srcId="{E5AB802F-587D-4F47-BC23-FE85D790A44E}" destId="{9858BA9B-AB1C-4CDE-BE26-FE1533956581}" srcOrd="0" destOrd="0" presId="urn:microsoft.com/office/officeart/2005/8/layout/gear1"/>
    <dgm:cxn modelId="{BF9CA794-C885-4521-AFC0-E33B67276051}" type="presOf" srcId="{CFF18811-CF91-440C-8F02-E9B2C23DC3A7}" destId="{309EB4E3-C192-44B0-A2AD-4944AF26EC9C}" srcOrd="0" destOrd="0" presId="urn:microsoft.com/office/officeart/2005/8/layout/gear1"/>
    <dgm:cxn modelId="{1E05CB9B-1679-4860-BC55-4A71F8157E90}" type="presOf" srcId="{E5AB802F-587D-4F47-BC23-FE85D790A44E}" destId="{4427471A-0308-4EFB-9166-886845B0B9F2}" srcOrd="3" destOrd="0" presId="urn:microsoft.com/office/officeart/2005/8/layout/gear1"/>
    <dgm:cxn modelId="{ADFC04A0-2CA7-48D2-BBCE-F869D1E7D7D5}" type="presOf" srcId="{B9D705EC-61C1-4D31-B96C-79B39D55D6D5}" destId="{23E664AE-6627-42A3-84CF-FD78010625E3}" srcOrd="0" destOrd="0" presId="urn:microsoft.com/office/officeart/2005/8/layout/gear1"/>
    <dgm:cxn modelId="{47877CA5-7EC7-4A98-97D3-6AFFB2F23F3C}" type="presOf" srcId="{F31070F3-A90D-4F67-9CDA-D05F16D7B895}" destId="{33BC2FFA-B411-4DC0-AC8D-2C101CFDBEBB}" srcOrd="2" destOrd="0" presId="urn:microsoft.com/office/officeart/2005/8/layout/gear1"/>
    <dgm:cxn modelId="{088214DE-96AC-4531-B342-A0C082E907F8}" srcId="{0A6B01B8-3ED5-4B1F-A8B1-C8A673C86DE4}" destId="{E5AB802F-587D-4F47-BC23-FE85D790A44E}" srcOrd="2" destOrd="0" parTransId="{54222ECC-A7B6-4204-A2E6-6CEE03E721EF}" sibTransId="{CFF18811-CF91-440C-8F02-E9B2C23DC3A7}"/>
    <dgm:cxn modelId="{EFD9ACEC-2139-4DAA-A7CF-96C74E0B068B}" type="presParOf" srcId="{F1666A77-3832-4897-9850-11ED7A278C12}" destId="{08A63DDB-0982-45D2-8744-E133B1CC602B}" srcOrd="0" destOrd="0" presId="urn:microsoft.com/office/officeart/2005/8/layout/gear1"/>
    <dgm:cxn modelId="{865FED71-B82E-4C6E-8356-A41B577051D9}" type="presParOf" srcId="{F1666A77-3832-4897-9850-11ED7A278C12}" destId="{31C497C1-A3FB-4421-A218-C467DEB3DAB9}" srcOrd="1" destOrd="0" presId="urn:microsoft.com/office/officeart/2005/8/layout/gear1"/>
    <dgm:cxn modelId="{4835245B-B68C-466A-8D98-2DF8328EEC58}" type="presParOf" srcId="{F1666A77-3832-4897-9850-11ED7A278C12}" destId="{33BC2FFA-B411-4DC0-AC8D-2C101CFDBEBB}" srcOrd="2" destOrd="0" presId="urn:microsoft.com/office/officeart/2005/8/layout/gear1"/>
    <dgm:cxn modelId="{10A368A8-C9D1-477A-935A-3D2D65CB4EA0}" type="presParOf" srcId="{F1666A77-3832-4897-9850-11ED7A278C12}" destId="{23E664AE-6627-42A3-84CF-FD78010625E3}" srcOrd="3" destOrd="0" presId="urn:microsoft.com/office/officeart/2005/8/layout/gear1"/>
    <dgm:cxn modelId="{03B10B82-5A9F-4C06-825B-798EC00CC59B}" type="presParOf" srcId="{F1666A77-3832-4897-9850-11ED7A278C12}" destId="{08C79B64-AE77-4160-B646-6EC6A53DDAD8}" srcOrd="4" destOrd="0" presId="urn:microsoft.com/office/officeart/2005/8/layout/gear1"/>
    <dgm:cxn modelId="{4243B448-27D5-474B-A739-7E9BFC48622B}" type="presParOf" srcId="{F1666A77-3832-4897-9850-11ED7A278C12}" destId="{1855EB6F-715D-48C7-85B7-4C9843F3C4BC}" srcOrd="5" destOrd="0" presId="urn:microsoft.com/office/officeart/2005/8/layout/gear1"/>
    <dgm:cxn modelId="{0589EBFA-41CF-48BF-BB90-5EC475F3AD8C}" type="presParOf" srcId="{F1666A77-3832-4897-9850-11ED7A278C12}" destId="{9858BA9B-AB1C-4CDE-BE26-FE1533956581}" srcOrd="6" destOrd="0" presId="urn:microsoft.com/office/officeart/2005/8/layout/gear1"/>
    <dgm:cxn modelId="{B7A5F415-4155-4C9C-916E-25A0416886A6}" type="presParOf" srcId="{F1666A77-3832-4897-9850-11ED7A278C12}" destId="{FE01CFED-0DED-4608-AE58-603542E37A1D}" srcOrd="7" destOrd="0" presId="urn:microsoft.com/office/officeart/2005/8/layout/gear1"/>
    <dgm:cxn modelId="{C08939FC-2AD0-434B-9B63-F41AA8389FE2}" type="presParOf" srcId="{F1666A77-3832-4897-9850-11ED7A278C12}" destId="{2AE49C2E-17D3-425C-9C55-681D4410C224}" srcOrd="8" destOrd="0" presId="urn:microsoft.com/office/officeart/2005/8/layout/gear1"/>
    <dgm:cxn modelId="{532A8F84-5028-4B2E-BE22-53819C98ABC7}" type="presParOf" srcId="{F1666A77-3832-4897-9850-11ED7A278C12}" destId="{4427471A-0308-4EFB-9166-886845B0B9F2}" srcOrd="9" destOrd="0" presId="urn:microsoft.com/office/officeart/2005/8/layout/gear1"/>
    <dgm:cxn modelId="{D8EFB0C0-D280-4AE8-AE35-86B2CE76D303}" type="presParOf" srcId="{F1666A77-3832-4897-9850-11ED7A278C12}" destId="{0A897840-C54B-4C76-A37E-6A7DA9BB878D}" srcOrd="10" destOrd="0" presId="urn:microsoft.com/office/officeart/2005/8/layout/gear1"/>
    <dgm:cxn modelId="{B015475A-C981-4843-AEEF-F999E9D7B462}" type="presParOf" srcId="{F1666A77-3832-4897-9850-11ED7A278C12}" destId="{9CF49D11-CC53-4E3A-BD73-145F6E1F10B8}" srcOrd="11" destOrd="0" presId="urn:microsoft.com/office/officeart/2005/8/layout/gear1"/>
    <dgm:cxn modelId="{29794267-38C9-4D73-B4AE-C05742B1DAA8}" type="presParOf" srcId="{F1666A77-3832-4897-9850-11ED7A278C12}" destId="{309EB4E3-C192-44B0-A2AD-4944AF26EC9C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A63DDB-0982-45D2-8744-E133B1CC602B}">
      <dsp:nvSpPr>
        <dsp:cNvPr id="0" name=""/>
        <dsp:cNvSpPr/>
      </dsp:nvSpPr>
      <dsp:spPr>
        <a:xfrm>
          <a:off x="641696" y="488578"/>
          <a:ext cx="597150" cy="597150"/>
        </a:xfrm>
        <a:prstGeom prst="gear9">
          <a:avLst/>
        </a:prstGeom>
        <a:solidFill>
          <a:srgbClr val="C70019">
            <a:hueOff val="0"/>
            <a:satOff val="0"/>
            <a:lumOff val="0"/>
            <a:alphaOff val="0"/>
          </a:srgb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300" kern="1200" dirty="0">
              <a:solidFill>
                <a:srgbClr val="C70019"/>
              </a:solidFill>
              <a:latin typeface="Arial"/>
              <a:ea typeface="微软雅黑"/>
              <a:cs typeface="+mn-cs"/>
            </a:rPr>
            <a:t>j</a:t>
          </a:r>
          <a:endParaRPr lang="zh-CN" altLang="en-US" sz="1300" kern="1200" dirty="0">
            <a:solidFill>
              <a:srgbClr val="C70019"/>
            </a:solidFill>
            <a:latin typeface="Arial"/>
            <a:ea typeface="微软雅黑"/>
            <a:cs typeface="+mn-cs"/>
          </a:endParaRPr>
        </a:p>
      </dsp:txBody>
      <dsp:txXfrm>
        <a:off x="761750" y="628458"/>
        <a:ext cx="357042" cy="306947"/>
      </dsp:txXfrm>
    </dsp:sp>
    <dsp:sp modelId="{23E664AE-6627-42A3-84CF-FD78010625E3}">
      <dsp:nvSpPr>
        <dsp:cNvPr id="0" name=""/>
        <dsp:cNvSpPr/>
      </dsp:nvSpPr>
      <dsp:spPr>
        <a:xfrm>
          <a:off x="294263" y="347433"/>
          <a:ext cx="434291" cy="434291"/>
        </a:xfrm>
        <a:prstGeom prst="gear6">
          <a:avLst/>
        </a:prstGeom>
        <a:solidFill>
          <a:srgbClr val="000000">
            <a:lumMod val="75000"/>
            <a:lumOff val="25000"/>
          </a:srgb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300" kern="1200" dirty="0">
              <a:solidFill>
                <a:srgbClr val="000000">
                  <a:lumMod val="75000"/>
                  <a:lumOff val="25000"/>
                </a:srgbClr>
              </a:solidFill>
              <a:latin typeface="Arial"/>
              <a:ea typeface="微软雅黑"/>
              <a:cs typeface="+mn-cs"/>
            </a:rPr>
            <a:t>j</a:t>
          </a:r>
          <a:endParaRPr lang="zh-CN" altLang="en-US" sz="1300" kern="1200" dirty="0">
            <a:solidFill>
              <a:srgbClr val="000000">
                <a:lumMod val="75000"/>
                <a:lumOff val="25000"/>
              </a:srgbClr>
            </a:solidFill>
            <a:latin typeface="Arial"/>
            <a:ea typeface="微软雅黑"/>
            <a:cs typeface="+mn-cs"/>
          </a:endParaRPr>
        </a:p>
      </dsp:txBody>
      <dsp:txXfrm>
        <a:off x="403597" y="457428"/>
        <a:ext cx="215623" cy="214301"/>
      </dsp:txXfrm>
    </dsp:sp>
    <dsp:sp modelId="{9858BA9B-AB1C-4CDE-BE26-FE1533956581}">
      <dsp:nvSpPr>
        <dsp:cNvPr id="0" name=""/>
        <dsp:cNvSpPr/>
      </dsp:nvSpPr>
      <dsp:spPr>
        <a:xfrm rot="20700000">
          <a:off x="537510" y="47816"/>
          <a:ext cx="425517" cy="425517"/>
        </a:xfrm>
        <a:prstGeom prst="gear6">
          <a:avLst/>
        </a:prstGeom>
        <a:solidFill>
          <a:srgbClr val="C70019">
            <a:lumMod val="60000"/>
            <a:lumOff val="40000"/>
          </a:srgb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300" kern="1200" dirty="0">
              <a:solidFill>
                <a:srgbClr val="C70019">
                  <a:lumMod val="60000"/>
                  <a:lumOff val="40000"/>
                </a:srgbClr>
              </a:solidFill>
              <a:latin typeface="Arial"/>
              <a:ea typeface="微软雅黑"/>
              <a:cs typeface="+mn-cs"/>
            </a:rPr>
            <a:t>j</a:t>
          </a:r>
          <a:endParaRPr lang="zh-CN" altLang="en-US" sz="1300" kern="1200" dirty="0">
            <a:solidFill>
              <a:srgbClr val="C70019">
                <a:lumMod val="60000"/>
                <a:lumOff val="40000"/>
              </a:srgbClr>
            </a:solidFill>
            <a:latin typeface="Arial"/>
            <a:ea typeface="微软雅黑"/>
            <a:cs typeface="+mn-cs"/>
          </a:endParaRPr>
        </a:p>
      </dsp:txBody>
      <dsp:txXfrm rot="-20700000">
        <a:off x="630839" y="141144"/>
        <a:ext cx="238860" cy="238860"/>
      </dsp:txXfrm>
    </dsp:sp>
    <dsp:sp modelId="{0A897840-C54B-4C76-A37E-6A7DA9BB878D}">
      <dsp:nvSpPr>
        <dsp:cNvPr id="0" name=""/>
        <dsp:cNvSpPr/>
      </dsp:nvSpPr>
      <dsp:spPr>
        <a:xfrm>
          <a:off x="567947" y="412851"/>
          <a:ext cx="764353" cy="764353"/>
        </a:xfrm>
        <a:prstGeom prst="circularArrow">
          <a:avLst>
            <a:gd name="adj1" fmla="val 4687"/>
            <a:gd name="adj2" fmla="val 299029"/>
            <a:gd name="adj3" fmla="val 2395326"/>
            <a:gd name="adj4" fmla="val 16151816"/>
            <a:gd name="adj5" fmla="val 5469"/>
          </a:avLst>
        </a:prstGeom>
        <a:solidFill>
          <a:srgbClr val="C70019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F49D11-CC53-4E3A-BD73-145F6E1F10B8}">
      <dsp:nvSpPr>
        <dsp:cNvPr id="0" name=""/>
        <dsp:cNvSpPr/>
      </dsp:nvSpPr>
      <dsp:spPr>
        <a:xfrm>
          <a:off x="217351" y="264681"/>
          <a:ext cx="555350" cy="555350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C70019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9EB4E3-C192-44B0-A2AD-4944AF26EC9C}">
      <dsp:nvSpPr>
        <dsp:cNvPr id="0" name=""/>
        <dsp:cNvSpPr/>
      </dsp:nvSpPr>
      <dsp:spPr>
        <a:xfrm>
          <a:off x="439084" y="-32047"/>
          <a:ext cx="598779" cy="59877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C70019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A88B0C38-2780-438B-8CCC-02DFD4DEEA8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5867" cy="5110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253" tIns="47627" rIns="95253" bIns="47627" numCol="1" anchor="t" anchorCtr="0" compatLnSpc="1"/>
          <a:lstStyle>
            <a:lvl1pPr algn="l" eaLnBrk="1" hangingPunct="1">
              <a:defRPr sz="1300">
                <a:solidFill>
                  <a:schemeClr val="tx1"/>
                </a:solidFill>
                <a:ea typeface="黑体" pitchFamily="49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B5AF89AE-20C6-4D1A-B80B-082AE644279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1779" y="0"/>
            <a:ext cx="3075867" cy="5110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253" tIns="47627" rIns="95253" bIns="47627" numCol="1" anchor="t" anchorCtr="0" compatLnSpc="1"/>
          <a:lstStyle>
            <a:lvl1pPr algn="r" eaLnBrk="1" hangingPunct="1">
              <a:defRPr sz="1300">
                <a:solidFill>
                  <a:schemeClr val="tx1"/>
                </a:solidFill>
                <a:ea typeface="黑体" pitchFamily="49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8F578DA3-0D2E-43DC-A93C-3D3C27989FE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76250" y="766763"/>
            <a:ext cx="6148388" cy="3840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D147E025-B7E3-4045-AAF8-5A789E14CFE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435" y="4860946"/>
            <a:ext cx="5680431" cy="46062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253" tIns="47627" rIns="95253" bIns="47627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C14B7C44-B7D9-446C-AE48-5D2C1C9677C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90"/>
            <a:ext cx="3075867" cy="5110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253" tIns="47627" rIns="95253" bIns="47627" numCol="1" anchor="b" anchorCtr="0" compatLnSpc="1"/>
          <a:lstStyle>
            <a:lvl1pPr algn="l" eaLnBrk="1" hangingPunct="1">
              <a:defRPr sz="1300">
                <a:solidFill>
                  <a:schemeClr val="tx1"/>
                </a:solidFill>
                <a:ea typeface="黑体" pitchFamily="49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463" name="Rectangle 7">
            <a:extLst>
              <a:ext uri="{FF2B5EF4-FFF2-40B4-BE49-F238E27FC236}">
                <a16:creationId xmlns:a16="http://schemas.microsoft.com/office/drawing/2014/main" id="{1A8BAF34-3864-44BA-9D13-CA6ACEFBD6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779" y="9721890"/>
            <a:ext cx="3075867" cy="5110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253" tIns="47627" rIns="95253" bIns="4762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solidFill>
                  <a:schemeClr val="tx1"/>
                </a:solidFill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7BA7FC6-2CCD-4F36-A7F3-388FECCD2E5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324772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>
            <a:extLst>
              <a:ext uri="{FF2B5EF4-FFF2-40B4-BE49-F238E27FC236}">
                <a16:creationId xmlns:a16="http://schemas.microsoft.com/office/drawing/2014/main" id="{8152222E-CEF3-4AD9-81A7-0CDB3407BE6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备注占位符 2">
            <a:extLst>
              <a:ext uri="{FF2B5EF4-FFF2-40B4-BE49-F238E27FC236}">
                <a16:creationId xmlns:a16="http://schemas.microsoft.com/office/drawing/2014/main" id="{833EE398-A47D-41C6-ABA3-187C42A4B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1988" name="灯片编号占位符 3">
            <a:extLst>
              <a:ext uri="{FF2B5EF4-FFF2-40B4-BE49-F238E27FC236}">
                <a16:creationId xmlns:a16="http://schemas.microsoft.com/office/drawing/2014/main" id="{387A0214-00AE-45DA-83DC-4E4B1F9E49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73931" indent="-297666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90663" indent="-238133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66928" indent="-238133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43194" indent="-238133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19459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95724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71989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48255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13D8ACCE-DE02-400A-9A1F-DF67346E2A63}" type="slidenum">
              <a:rPr lang="zh-CN" altLang="en-US" smtClean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pPr>
                <a:spcBef>
                  <a:spcPct val="0"/>
                </a:spcBef>
              </a:pPr>
              <a:t>3</a:t>
            </a:fld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8736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>
            <a:extLst>
              <a:ext uri="{FF2B5EF4-FFF2-40B4-BE49-F238E27FC236}">
                <a16:creationId xmlns:a16="http://schemas.microsoft.com/office/drawing/2014/main" id="{353B1202-20EF-4801-8726-014D9157D1C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95288" y="784225"/>
            <a:ext cx="6273800" cy="3919538"/>
          </a:xfrm>
          <a:ln/>
        </p:spPr>
      </p:sp>
      <p:sp>
        <p:nvSpPr>
          <p:cNvPr id="44035" name="备注占位符 2">
            <a:extLst>
              <a:ext uri="{FF2B5EF4-FFF2-40B4-BE49-F238E27FC236}">
                <a16:creationId xmlns:a16="http://schemas.microsoft.com/office/drawing/2014/main" id="{14EEDCAF-3D14-44B7-8F99-5A42E6F2E1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4036" name="灯片编号占位符 3">
            <a:extLst>
              <a:ext uri="{FF2B5EF4-FFF2-40B4-BE49-F238E27FC236}">
                <a16:creationId xmlns:a16="http://schemas.microsoft.com/office/drawing/2014/main" id="{A397CB6A-41B4-4384-BD92-DA06769479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73931" indent="-297666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90663" indent="-238133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66928" indent="-238133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43194" indent="-238133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19459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95724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71989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48255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CC501A56-7204-47FB-B5A7-0CDB8B22A07B}" type="slidenum">
              <a:rPr lang="zh-CN" altLang="en-US" smtClean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pPr>
                <a:spcBef>
                  <a:spcPct val="0"/>
                </a:spcBef>
              </a:pPr>
              <a:t>4</a:t>
            </a:fld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9694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>
            <a:extLst>
              <a:ext uri="{FF2B5EF4-FFF2-40B4-BE49-F238E27FC236}">
                <a16:creationId xmlns:a16="http://schemas.microsoft.com/office/drawing/2014/main" id="{B4E1EE4F-80BD-4D50-8C1E-1A890ED9B5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7FD1DBD-0DB6-4191-910F-C9D9BC113A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zh-CN" altLang="en-US" sz="800" dirty="0">
                <a:latin typeface="+mn-ea"/>
                <a:ea typeface="+mn-ea"/>
              </a:rPr>
              <a:t>时代新材现有员工</a:t>
            </a:r>
            <a:r>
              <a:rPr lang="en-US" altLang="zh-CN" sz="800" dirty="0">
                <a:latin typeface="+mn-ea"/>
                <a:ea typeface="+mn-ea"/>
              </a:rPr>
              <a:t>7966</a:t>
            </a:r>
            <a:r>
              <a:rPr lang="zh-CN" altLang="en-US" sz="800" dirty="0">
                <a:latin typeface="+mn-ea"/>
                <a:ea typeface="+mn-ea"/>
              </a:rPr>
              <a:t>人，增外员工</a:t>
            </a:r>
            <a:r>
              <a:rPr lang="en-US" altLang="zh-CN" sz="800" dirty="0">
                <a:latin typeface="+mn-ea"/>
                <a:ea typeface="+mn-ea"/>
              </a:rPr>
              <a:t>3689</a:t>
            </a:r>
            <a:r>
              <a:rPr lang="zh-CN" altLang="en-US" sz="800" dirty="0">
                <a:latin typeface="+mn-ea"/>
                <a:ea typeface="+mn-ea"/>
              </a:rPr>
              <a:t>人，占比接近一半（</a:t>
            </a:r>
            <a:r>
              <a:rPr lang="en-US" altLang="zh-CN" sz="800" dirty="0">
                <a:latin typeface="+mn-ea"/>
                <a:ea typeface="+mn-ea"/>
              </a:rPr>
              <a:t>46%</a:t>
            </a:r>
            <a:r>
              <a:rPr lang="zh-CN" altLang="en-US" sz="800" dirty="0">
                <a:latin typeface="+mn-ea"/>
                <a:ea typeface="+mn-ea"/>
              </a:rPr>
              <a:t>）。平均年龄</a:t>
            </a:r>
            <a:r>
              <a:rPr lang="en-US" altLang="zh-CN" sz="800" dirty="0">
                <a:latin typeface="+mn-ea"/>
                <a:ea typeface="+mn-ea"/>
              </a:rPr>
              <a:t>35</a:t>
            </a:r>
            <a:r>
              <a:rPr lang="zh-CN" altLang="en-US" sz="800" dirty="0">
                <a:latin typeface="+mn-ea"/>
                <a:ea typeface="+mn-ea"/>
              </a:rPr>
              <a:t>岁。其中拥有博士</a:t>
            </a:r>
            <a:r>
              <a:rPr lang="en-US" altLang="zh-CN" sz="800" dirty="0">
                <a:latin typeface="+mn-ea"/>
                <a:ea typeface="+mn-ea"/>
              </a:rPr>
              <a:t>43</a:t>
            </a:r>
            <a:r>
              <a:rPr lang="zh-CN" altLang="en-US" sz="800" dirty="0">
                <a:latin typeface="+mn-ea"/>
                <a:ea typeface="+mn-ea"/>
              </a:rPr>
              <a:t>人，硕士</a:t>
            </a:r>
            <a:r>
              <a:rPr lang="en-US" altLang="zh-CN" sz="800" dirty="0">
                <a:latin typeface="+mn-ea"/>
                <a:ea typeface="+mn-ea"/>
              </a:rPr>
              <a:t>444</a:t>
            </a:r>
            <a:r>
              <a:rPr lang="zh-CN" altLang="en-US" sz="800" dirty="0">
                <a:latin typeface="+mn-ea"/>
                <a:ea typeface="+mn-ea"/>
              </a:rPr>
              <a:t>人，本科及以上学历占比接近一半（超过了</a:t>
            </a:r>
            <a:r>
              <a:rPr lang="en-US" altLang="zh-CN" sz="800" dirty="0">
                <a:latin typeface="+mn-ea"/>
                <a:ea typeface="+mn-ea"/>
              </a:rPr>
              <a:t>48%</a:t>
            </a:r>
            <a:r>
              <a:rPr lang="zh-CN" altLang="en-US" sz="800" dirty="0">
                <a:latin typeface="+mn-ea"/>
                <a:ea typeface="+mn-ea"/>
              </a:rPr>
              <a:t>）</a:t>
            </a:r>
          </a:p>
        </p:txBody>
      </p:sp>
      <p:sp>
        <p:nvSpPr>
          <p:cNvPr id="48132" name="灯片编号占位符 3">
            <a:extLst>
              <a:ext uri="{FF2B5EF4-FFF2-40B4-BE49-F238E27FC236}">
                <a16:creationId xmlns:a16="http://schemas.microsoft.com/office/drawing/2014/main" id="{289A905E-966E-48BE-B31B-3804C1658F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73931" indent="-297666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90663" indent="-238133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66928" indent="-238133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43194" indent="-238133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19459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95724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71989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48255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1EAA9417-41CD-4457-AEB8-60FAF2AA83EB}" type="slidenum">
              <a:rPr lang="zh-CN" altLang="en-US" smtClean="0">
                <a:latin typeface="Calibri" panose="020F0502020204030204" pitchFamily="34" charset="0"/>
                <a:ea typeface="微软雅黑" panose="020B0503020204020204" pitchFamily="34" charset="-122"/>
              </a:rPr>
              <a:pPr>
                <a:spcBef>
                  <a:spcPct val="0"/>
                </a:spcBef>
              </a:pPr>
              <a:t>5</a:t>
            </a:fld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50371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幻灯片图像占位符 1">
            <a:extLst>
              <a:ext uri="{FF2B5EF4-FFF2-40B4-BE49-F238E27FC236}">
                <a16:creationId xmlns:a16="http://schemas.microsoft.com/office/drawing/2014/main" id="{A9D6D9CD-CA17-4376-BB1C-C053541A04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备注占位符 2">
            <a:extLst>
              <a:ext uri="{FF2B5EF4-FFF2-40B4-BE49-F238E27FC236}">
                <a16:creationId xmlns:a16="http://schemas.microsoft.com/office/drawing/2014/main" id="{C66273F3-3CB8-41EC-BAA4-DF47F4EEC7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3492" name="灯片编号占位符 3">
            <a:extLst>
              <a:ext uri="{FF2B5EF4-FFF2-40B4-BE49-F238E27FC236}">
                <a16:creationId xmlns:a16="http://schemas.microsoft.com/office/drawing/2014/main" id="{1186C853-F331-456B-ACAB-B36AEC7F37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73931" indent="-297666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90663" indent="-238133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66928" indent="-238133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43194" indent="-238133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19459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95724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71989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48255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3D148608-951D-472C-A235-E02E4F74FA4C}" type="slidenum">
              <a:rPr lang="en-US" altLang="zh-CN" smtClean="0">
                <a:ea typeface="黑体" panose="02010609060101010101" pitchFamily="49" charset="-122"/>
              </a:rPr>
              <a:pPr>
                <a:spcBef>
                  <a:spcPct val="0"/>
                </a:spcBef>
              </a:pPr>
              <a:t>15</a:t>
            </a:fld>
            <a:endParaRPr lang="en-US" altLang="zh-CN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65841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幻灯片图像占位符 1">
            <a:extLst>
              <a:ext uri="{FF2B5EF4-FFF2-40B4-BE49-F238E27FC236}">
                <a16:creationId xmlns:a16="http://schemas.microsoft.com/office/drawing/2014/main" id="{A342C363-F7CF-49BD-B0E0-E86916F78D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备注占位符 2">
            <a:extLst>
              <a:ext uri="{FF2B5EF4-FFF2-40B4-BE49-F238E27FC236}">
                <a16:creationId xmlns:a16="http://schemas.microsoft.com/office/drawing/2014/main" id="{8EE1ACFA-28E9-4A75-B10D-01428FE34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r>
              <a:rPr lang="zh-CN" altLang="en-US">
                <a:latin typeface="Arial" panose="020B0604020202020204" pitchFamily="34" charset="0"/>
              </a:rPr>
              <a:t>芜湖</a:t>
            </a:r>
            <a:r>
              <a:rPr lang="en-US" altLang="zh-CN">
                <a:latin typeface="Arial" panose="020B0604020202020204" pitchFamily="34" charset="0"/>
              </a:rPr>
              <a:t>1/2</a:t>
            </a:r>
            <a:r>
              <a:rPr lang="zh-CN" altLang="en-US">
                <a:latin typeface="Arial" panose="020B0604020202020204" pitchFamily="34" charset="0"/>
              </a:rPr>
              <a:t>号线是时代新材在投标的中车浦镇车辆公司的轻质板材地板项目，该平台车型是庞巴迪独轨车型的主要平台。时代新材于</a:t>
            </a:r>
            <a:r>
              <a:rPr lang="en-US" altLang="zh-CN">
                <a:latin typeface="Arial" panose="020B0604020202020204" pitchFamily="34" charset="0"/>
              </a:rPr>
              <a:t>2010</a:t>
            </a:r>
            <a:r>
              <a:rPr lang="zh-CN" altLang="en-US">
                <a:latin typeface="Arial" panose="020B0604020202020204" pitchFamily="34" charset="0"/>
              </a:rPr>
              <a:t>年同庞巴迪北美共同开发该平台的悬挂类产品，斩获悬挂件的</a:t>
            </a:r>
            <a:r>
              <a:rPr lang="en-US" altLang="zh-CN">
                <a:latin typeface="Arial" panose="020B0604020202020204" pitchFamily="34" charset="0"/>
              </a:rPr>
              <a:t>100%</a:t>
            </a:r>
            <a:r>
              <a:rPr lang="zh-CN" altLang="en-US">
                <a:latin typeface="Arial" panose="020B0604020202020204" pitchFamily="34" charset="0"/>
              </a:rPr>
              <a:t>市场份额。</a:t>
            </a:r>
            <a:r>
              <a:rPr lang="en-US" altLang="zh-CN">
                <a:latin typeface="Arial" panose="020B0604020202020204" pitchFamily="34" charset="0"/>
              </a:rPr>
              <a:t>2015</a:t>
            </a:r>
            <a:r>
              <a:rPr lang="zh-CN" altLang="en-US">
                <a:latin typeface="Arial" panose="020B0604020202020204" pitchFamily="34" charset="0"/>
              </a:rPr>
              <a:t>年中车浦镇公司成立之后，海事部积极与客户联系，在签订悬挂件长期合作协议的同时，也争取到了地板类产品的投标机会。目前该项目地板产品已完成投标，预计</a:t>
            </a:r>
            <a:r>
              <a:rPr lang="en-US" altLang="zh-CN">
                <a:latin typeface="Arial" panose="020B0604020202020204" pitchFamily="34" charset="0"/>
              </a:rPr>
              <a:t>3</a:t>
            </a:r>
            <a:r>
              <a:rPr lang="zh-CN" altLang="en-US">
                <a:latin typeface="Arial" panose="020B0604020202020204" pitchFamily="34" charset="0"/>
              </a:rPr>
              <a:t>月份开标。</a:t>
            </a:r>
          </a:p>
        </p:txBody>
      </p:sp>
      <p:sp>
        <p:nvSpPr>
          <p:cNvPr id="78852" name="灯片编号占位符 3">
            <a:extLst>
              <a:ext uri="{FF2B5EF4-FFF2-40B4-BE49-F238E27FC236}">
                <a16:creationId xmlns:a16="http://schemas.microsoft.com/office/drawing/2014/main" id="{1C3C45FF-E9D1-4FAF-9537-5CED32AB54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73931" indent="-297666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90663" indent="-238133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66928" indent="-238133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43194" indent="-238133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19459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95724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71989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48255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AA882191-FEDE-41AE-AC6B-E02A5584E863}" type="slidenum">
              <a:rPr lang="en-US" altLang="zh-CN" smtClean="0">
                <a:ea typeface="黑体" panose="02010609060101010101" pitchFamily="49" charset="-122"/>
              </a:rPr>
              <a:pPr>
                <a:spcBef>
                  <a:spcPct val="0"/>
                </a:spcBef>
              </a:pPr>
              <a:t>24</a:t>
            </a:fld>
            <a:endParaRPr lang="en-US" altLang="zh-CN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4370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幻灯片图像占位符 1">
            <a:extLst>
              <a:ext uri="{FF2B5EF4-FFF2-40B4-BE49-F238E27FC236}">
                <a16:creationId xmlns:a16="http://schemas.microsoft.com/office/drawing/2014/main" id="{3B314C97-87D3-4784-9E16-C71C90D0ADF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备注占位符 2">
            <a:extLst>
              <a:ext uri="{FF2B5EF4-FFF2-40B4-BE49-F238E27FC236}">
                <a16:creationId xmlns:a16="http://schemas.microsoft.com/office/drawing/2014/main" id="{4533F5CA-1FA0-48F6-B287-BCEE11B6E7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0900" name="灯片编号占位符 3">
            <a:extLst>
              <a:ext uri="{FF2B5EF4-FFF2-40B4-BE49-F238E27FC236}">
                <a16:creationId xmlns:a16="http://schemas.microsoft.com/office/drawing/2014/main" id="{167BEABB-C9A4-4846-94EF-5D23B988A0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73931" indent="-297666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90663" indent="-238133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66928" indent="-238133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43194" indent="-238133">
              <a:spcBef>
                <a:spcPct val="30000"/>
              </a:spcBef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19459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95724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71989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48255" indent="-23813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93523E61-AAB1-4521-8E4A-021C2EA6EACB}" type="slidenum">
              <a:rPr lang="en-US" altLang="zh-CN" smtClean="0">
                <a:ea typeface="黑体" panose="02010609060101010101" pitchFamily="49" charset="-122"/>
              </a:rPr>
              <a:pPr>
                <a:spcBef>
                  <a:spcPct val="0"/>
                </a:spcBef>
              </a:pPr>
              <a:t>25</a:t>
            </a:fld>
            <a:endParaRPr lang="en-US" altLang="zh-CN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2508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76250" y="766763"/>
            <a:ext cx="6148388" cy="3840162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Aft>
                <a:spcPts val="625"/>
              </a:spcAft>
            </a:pPr>
            <a:r>
              <a:rPr lang="en-US" altLang="zh-CN" sz="1300" dirty="0"/>
              <a:t>Indian Railway awarded contracts to General Electric (GE) and Alstom to set up diesel and electric locomotive factories in India at a cost of about Rs 400 billion ( about 6.7 billion USD).  Under the agreement, 1000 diesel locos &amp; 800 electric locos will be manufactured over a period of 11 years.</a:t>
            </a:r>
          </a:p>
          <a:p>
            <a:pPr algn="just">
              <a:spcAft>
                <a:spcPts val="625"/>
              </a:spcAft>
            </a:pPr>
            <a:r>
              <a:rPr lang="en-US" altLang="zh-CN" sz="1300" dirty="0"/>
              <a:t>As a strategy supplier for both GE and Alstom, TMT’s participation in these 2 projects becomes very important issue for TMT. Several runs of negotiation have been done between TMT team and customers.  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57C935-02EF-4E5F-AB1A-2F53704EF17C}" type="slidenum">
              <a:rPr lang="en-US" altLang="zh-CN" smtClean="0"/>
              <a:pPr>
                <a:defRPr/>
              </a:pPr>
              <a:t>35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30960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76250" y="766763"/>
            <a:ext cx="6148388" cy="3840162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Aft>
                <a:spcPts val="625"/>
              </a:spcAft>
            </a:pPr>
            <a:r>
              <a:rPr lang="en-US" altLang="zh-CN" sz="1300" dirty="0"/>
              <a:t>Indian Railway awarded contracts to General Electric (GE) and Alstom to set up diesel and electric locomotive factories in India at a cost of about Rs 400 billion ( about 6.7 billion USD).  Under the agreement, 1000 diesel locos &amp; 800 electric locos will be manufactured over a period of 11 years.</a:t>
            </a:r>
          </a:p>
          <a:p>
            <a:pPr algn="just">
              <a:spcAft>
                <a:spcPts val="625"/>
              </a:spcAft>
            </a:pPr>
            <a:r>
              <a:rPr lang="en-US" altLang="zh-CN" sz="1300" dirty="0"/>
              <a:t>As a strategy supplier for both GE and Alstom, TMT’s participation in these 2 projects becomes very important issue for TMT. Several runs of negotiation have been done between TMT team and customers.  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57C935-02EF-4E5F-AB1A-2F53704EF17C}" type="slidenum">
              <a:rPr lang="en-US" altLang="zh-CN" smtClean="0"/>
              <a:pPr>
                <a:defRPr/>
              </a:pPr>
              <a:t>36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30960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76250" y="766763"/>
            <a:ext cx="6148388" cy="3840162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Aft>
                <a:spcPts val="625"/>
              </a:spcAft>
            </a:pPr>
            <a:r>
              <a:rPr lang="en-US" altLang="zh-CN" sz="1300" dirty="0"/>
              <a:t>Indian Railway awarded contracts to General Electric (GE) and Alstom to set up diesel and electric locomotive factories in India at a cost of about Rs 400 billion ( about 6.7 billion USD).  Under the agreement, 1000 diesel locos &amp; 800 electric locos will be manufactured over a period of 11 years.</a:t>
            </a:r>
          </a:p>
          <a:p>
            <a:pPr algn="just">
              <a:spcAft>
                <a:spcPts val="625"/>
              </a:spcAft>
            </a:pPr>
            <a:r>
              <a:rPr lang="en-US" altLang="zh-CN" sz="1300" dirty="0"/>
              <a:t>As a strategy supplier for both GE and Alstom, TMT’s participation in these 2 projects becomes very important issue for TMT. Several runs of negotiation have been done between TMT team and customers.  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57C935-02EF-4E5F-AB1A-2F53704EF17C}" type="slidenum">
              <a:rPr lang="en-US" altLang="zh-CN" smtClean="0"/>
              <a:pPr>
                <a:defRPr/>
              </a:pPr>
              <a:t>37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9576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0C7EF0C0-2D47-49D3-9032-E3CFE887329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02275" y="9525"/>
            <a:ext cx="3433763" cy="1858963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7" name="单圆角矩形 12">
            <a:extLst>
              <a:ext uri="{FF2B5EF4-FFF2-40B4-BE49-F238E27FC236}">
                <a16:creationId xmlns:a16="http://schemas.microsoft.com/office/drawing/2014/main" id="{5D13F6A8-B217-463C-A4E4-AB30F458A3C8}"/>
              </a:ext>
            </a:extLst>
          </p:cNvPr>
          <p:cNvSpPr/>
          <p:nvPr userDrawn="1"/>
        </p:nvSpPr>
        <p:spPr bwMode="auto">
          <a:xfrm>
            <a:off x="0" y="1857375"/>
            <a:ext cx="8675688" cy="2549525"/>
          </a:xfrm>
          <a:prstGeom prst="round1Rect">
            <a:avLst>
              <a:gd name="adj" fmla="val 34566"/>
            </a:avLst>
          </a:prstGeom>
          <a:solidFill>
            <a:srgbClr val="C70019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zh-CN" altLang="en-US">
              <a:ea typeface="黑体" pitchFamily="49" charset="-122"/>
            </a:endParaRPr>
          </a:p>
        </p:txBody>
      </p:sp>
      <p:sp>
        <p:nvSpPr>
          <p:cNvPr id="8" name="单圆角矩形 13">
            <a:extLst>
              <a:ext uri="{FF2B5EF4-FFF2-40B4-BE49-F238E27FC236}">
                <a16:creationId xmlns:a16="http://schemas.microsoft.com/office/drawing/2014/main" id="{1BF65437-EEE2-4870-B21A-086CF1E9C46F}"/>
              </a:ext>
            </a:extLst>
          </p:cNvPr>
          <p:cNvSpPr/>
          <p:nvPr userDrawn="1"/>
        </p:nvSpPr>
        <p:spPr bwMode="auto">
          <a:xfrm>
            <a:off x="0" y="1990725"/>
            <a:ext cx="8675688" cy="2549525"/>
          </a:xfrm>
          <a:prstGeom prst="round1Rect">
            <a:avLst>
              <a:gd name="adj" fmla="val 30484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zh-CN" altLang="en-US">
              <a:ea typeface="黑体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3952721-2FAE-4F11-89C0-FD17F59A60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00088" y="4843463"/>
            <a:ext cx="1330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1400">
                <a:solidFill>
                  <a:srgbClr val="7F7F7F"/>
                </a:solidFill>
                <a:ea typeface="黑体" panose="02010609060101010101" pitchFamily="49" charset="-122"/>
              </a:rPr>
              <a:t>www.crrcgc.cc</a:t>
            </a:r>
          </a:p>
        </p:txBody>
      </p:sp>
      <p:pic>
        <p:nvPicPr>
          <p:cNvPr id="10" name="图片 15" descr="中车标识组合中英1.jpg">
            <a:extLst>
              <a:ext uri="{FF2B5EF4-FFF2-40B4-BE49-F238E27FC236}">
                <a16:creationId xmlns:a16="http://schemas.microsoft.com/office/drawing/2014/main" id="{18D257FA-2C9F-4DA7-A0B3-994EC210E7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92" b="31758"/>
          <a:stretch>
            <a:fillRect/>
          </a:stretch>
        </p:blipFill>
        <p:spPr bwMode="auto">
          <a:xfrm>
            <a:off x="6122988" y="663575"/>
            <a:ext cx="2078037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1" y="2016127"/>
            <a:ext cx="8675688" cy="2392363"/>
          </a:xfrm>
          <a:prstGeom prst="round1Rect">
            <a:avLst>
              <a:gd name="adj" fmla="val 34079"/>
            </a:avLst>
          </a:prstGeom>
          <a:pattFill prst="pct2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endParaRPr lang="zh-CN" altLang="en-US" noProof="0"/>
          </a:p>
        </p:txBody>
      </p:sp>
      <p:sp>
        <p:nvSpPr>
          <p:cNvPr id="303171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700091" y="2369609"/>
            <a:ext cx="7485280" cy="59489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noProof="0" dirty="0"/>
              <a:t>单击此处编辑母版标题样式</a:t>
            </a:r>
          </a:p>
        </p:txBody>
      </p:sp>
      <p:sp>
        <p:nvSpPr>
          <p:cNvPr id="303172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700091" y="3039602"/>
            <a:ext cx="7485280" cy="379417"/>
          </a:xfrm>
          <a:prstGeom prst="rect">
            <a:avLst/>
          </a:prstGeom>
        </p:spPr>
        <p:txBody>
          <a:bodyPr wrap="square" lIns="91440" tIns="45720" rIns="91440" bIns="45720" anchor="ctr">
            <a:spAutoFit/>
          </a:bodyPr>
          <a:lstStyle>
            <a:lvl1pPr marL="0" indent="0" algn="l">
              <a:buSzPct val="60000"/>
              <a:buFont typeface="Wingdings" pitchFamily="2" charset="2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noProof="0" dirty="0"/>
              <a:t>单击此处编辑母版副标题样式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700089" y="3773488"/>
            <a:ext cx="7485000" cy="32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199103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50" presetClass="exit" presetSubtype="0" accel="100000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build="p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CF7BFF0D-E8D3-483D-943F-9AE333E8D69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68313" y="-280988"/>
            <a:ext cx="3433762" cy="1858963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87D906F2-E02F-438B-AB73-77CEAC41F834}"/>
              </a:ext>
            </a:extLst>
          </p:cNvPr>
          <p:cNvSpPr/>
          <p:nvPr userDrawn="1"/>
        </p:nvSpPr>
        <p:spPr bwMode="auto">
          <a:xfrm>
            <a:off x="384175" y="1409700"/>
            <a:ext cx="8375650" cy="2560638"/>
          </a:xfrm>
          <a:custGeom>
            <a:avLst/>
            <a:gdLst>
              <a:gd name="T0" fmla="*/ 987 w 1064"/>
              <a:gd name="T1" fmla="*/ 325 h 325"/>
              <a:gd name="T2" fmla="*/ 0 w 1064"/>
              <a:gd name="T3" fmla="*/ 325 h 325"/>
              <a:gd name="T4" fmla="*/ 0 w 1064"/>
              <a:gd name="T5" fmla="*/ 0 h 325"/>
              <a:gd name="T6" fmla="*/ 1064 w 1064"/>
              <a:gd name="T7" fmla="*/ 0 h 325"/>
              <a:gd name="T8" fmla="*/ 1064 w 1064"/>
              <a:gd name="T9" fmla="*/ 245 h 325"/>
              <a:gd name="T10" fmla="*/ 987 w 1064"/>
              <a:gd name="T11" fmla="*/ 325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64" h="325">
                <a:moveTo>
                  <a:pt x="987" y="325"/>
                </a:moveTo>
                <a:cubicBezTo>
                  <a:pt x="913" y="325"/>
                  <a:pt x="0" y="325"/>
                  <a:pt x="0" y="325"/>
                </a:cubicBezTo>
                <a:cubicBezTo>
                  <a:pt x="0" y="0"/>
                  <a:pt x="0" y="0"/>
                  <a:pt x="0" y="0"/>
                </a:cubicBezTo>
                <a:cubicBezTo>
                  <a:pt x="1064" y="0"/>
                  <a:pt x="1064" y="0"/>
                  <a:pt x="1064" y="0"/>
                </a:cubicBezTo>
                <a:cubicBezTo>
                  <a:pt x="1064" y="0"/>
                  <a:pt x="1064" y="227"/>
                  <a:pt x="1064" y="245"/>
                </a:cubicBezTo>
                <a:cubicBezTo>
                  <a:pt x="1064" y="270"/>
                  <a:pt x="1061" y="325"/>
                  <a:pt x="987" y="325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3000"/>
                </a:schemeClr>
              </a:gs>
              <a:gs pos="100000">
                <a:schemeClr val="tx2">
                  <a:lumMod val="46000"/>
                  <a:lumOff val="54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ea typeface="黑体" pitchFamily="49" charset="-122"/>
            </a:endParaRP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E0F32967-D4F9-461C-BEC2-034BB789F1D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93013" y="4989513"/>
            <a:ext cx="982662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defRPr/>
            </a:pPr>
            <a:r>
              <a:rPr lang="zh-CN" altLang="zh-CN" sz="1200" dirty="0">
                <a:solidFill>
                  <a:srgbClr val="C70019"/>
                </a:solidFill>
                <a:latin typeface="+mn-lt"/>
              </a:rPr>
              <a:t>www.crrcgc.cc</a:t>
            </a:r>
            <a:endParaRPr lang="zh-CN" altLang="zh-CN" sz="2800" dirty="0">
              <a:latin typeface="+mn-lt"/>
              <a:ea typeface="黑体" pitchFamily="49" charset="-122"/>
            </a:endParaRPr>
          </a:p>
        </p:txBody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5F64EB19-F186-4159-B82B-E6A3F89F294B}"/>
              </a:ext>
            </a:extLst>
          </p:cNvPr>
          <p:cNvSpPr/>
          <p:nvPr userDrawn="1"/>
        </p:nvSpPr>
        <p:spPr bwMode="auto">
          <a:xfrm>
            <a:off x="7399338" y="5075238"/>
            <a:ext cx="1360487" cy="258762"/>
          </a:xfrm>
          <a:custGeom>
            <a:avLst/>
            <a:gdLst>
              <a:gd name="T0" fmla="*/ 0 w 165"/>
              <a:gd name="T1" fmla="*/ 0 h 29"/>
              <a:gd name="T2" fmla="*/ 0 w 165"/>
              <a:gd name="T3" fmla="*/ 18 h 29"/>
              <a:gd name="T4" fmla="*/ 3 w 165"/>
              <a:gd name="T5" fmla="*/ 26 h 29"/>
              <a:gd name="T6" fmla="*/ 3 w 165"/>
              <a:gd name="T7" fmla="*/ 27 h 29"/>
              <a:gd name="T8" fmla="*/ 12 w 165"/>
              <a:gd name="T9" fmla="*/ 29 h 29"/>
              <a:gd name="T10" fmla="*/ 154 w 165"/>
              <a:gd name="T11" fmla="*/ 29 h 29"/>
              <a:gd name="T12" fmla="*/ 162 w 165"/>
              <a:gd name="T13" fmla="*/ 27 h 29"/>
              <a:gd name="T14" fmla="*/ 165 w 165"/>
              <a:gd name="T15" fmla="*/ 18 h 29"/>
              <a:gd name="T16" fmla="*/ 165 w 165"/>
              <a:gd name="T17" fmla="*/ 0 h 29"/>
              <a:gd name="T18" fmla="*/ 156 w 165"/>
              <a:gd name="T19" fmla="*/ 0 h 29"/>
              <a:gd name="T20" fmla="*/ 156 w 165"/>
              <a:gd name="T21" fmla="*/ 14 h 29"/>
              <a:gd name="T22" fmla="*/ 155 w 165"/>
              <a:gd name="T23" fmla="*/ 17 h 29"/>
              <a:gd name="T24" fmla="*/ 152 w 165"/>
              <a:gd name="T25" fmla="*/ 19 h 29"/>
              <a:gd name="T26" fmla="*/ 14 w 165"/>
              <a:gd name="T27" fmla="*/ 19 h 29"/>
              <a:gd name="T28" fmla="*/ 11 w 165"/>
              <a:gd name="T29" fmla="*/ 17 h 29"/>
              <a:gd name="T30" fmla="*/ 9 w 165"/>
              <a:gd name="T31" fmla="*/ 14 h 29"/>
              <a:gd name="T32" fmla="*/ 9 w 165"/>
              <a:gd name="T33" fmla="*/ 0 h 29"/>
              <a:gd name="T34" fmla="*/ 0 w 165"/>
              <a:gd name="T35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5" h="29">
                <a:moveTo>
                  <a:pt x="0" y="0"/>
                </a:moveTo>
                <a:cubicBezTo>
                  <a:pt x="0" y="18"/>
                  <a:pt x="0" y="18"/>
                  <a:pt x="0" y="18"/>
                </a:cubicBezTo>
                <a:cubicBezTo>
                  <a:pt x="0" y="21"/>
                  <a:pt x="1" y="24"/>
                  <a:pt x="3" y="26"/>
                </a:cubicBezTo>
                <a:cubicBezTo>
                  <a:pt x="3" y="27"/>
                  <a:pt x="3" y="27"/>
                  <a:pt x="3" y="27"/>
                </a:cubicBezTo>
                <a:cubicBezTo>
                  <a:pt x="6" y="29"/>
                  <a:pt x="9" y="29"/>
                  <a:pt x="12" y="29"/>
                </a:cubicBezTo>
                <a:cubicBezTo>
                  <a:pt x="154" y="29"/>
                  <a:pt x="154" y="29"/>
                  <a:pt x="154" y="29"/>
                </a:cubicBezTo>
                <a:cubicBezTo>
                  <a:pt x="157" y="29"/>
                  <a:pt x="160" y="29"/>
                  <a:pt x="162" y="27"/>
                </a:cubicBezTo>
                <a:cubicBezTo>
                  <a:pt x="164" y="24"/>
                  <a:pt x="165" y="21"/>
                  <a:pt x="165" y="18"/>
                </a:cubicBezTo>
                <a:cubicBezTo>
                  <a:pt x="165" y="0"/>
                  <a:pt x="165" y="0"/>
                  <a:pt x="165" y="0"/>
                </a:cubicBezTo>
                <a:cubicBezTo>
                  <a:pt x="156" y="0"/>
                  <a:pt x="156" y="0"/>
                  <a:pt x="156" y="0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56" y="15"/>
                  <a:pt x="156" y="16"/>
                  <a:pt x="155" y="17"/>
                </a:cubicBezTo>
                <a:cubicBezTo>
                  <a:pt x="154" y="18"/>
                  <a:pt x="153" y="19"/>
                  <a:pt x="152" y="19"/>
                </a:cubicBezTo>
                <a:cubicBezTo>
                  <a:pt x="14" y="19"/>
                  <a:pt x="14" y="19"/>
                  <a:pt x="14" y="19"/>
                </a:cubicBezTo>
                <a:cubicBezTo>
                  <a:pt x="13" y="19"/>
                  <a:pt x="11" y="18"/>
                  <a:pt x="11" y="17"/>
                </a:cubicBezTo>
                <a:cubicBezTo>
                  <a:pt x="10" y="16"/>
                  <a:pt x="9" y="15"/>
                  <a:pt x="9" y="14"/>
                </a:cubicBezTo>
                <a:cubicBezTo>
                  <a:pt x="9" y="0"/>
                  <a:pt x="9" y="0"/>
                  <a:pt x="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ea typeface="黑体" pitchFamily="49" charset="-122"/>
            </a:endParaRPr>
          </a:p>
        </p:txBody>
      </p:sp>
      <p:pic>
        <p:nvPicPr>
          <p:cNvPr id="9" name="图片 15" descr="中车标识组合中英1.jpg">
            <a:extLst>
              <a:ext uri="{FF2B5EF4-FFF2-40B4-BE49-F238E27FC236}">
                <a16:creationId xmlns:a16="http://schemas.microsoft.com/office/drawing/2014/main" id="{5746DCCE-78AF-4749-B6E5-F7F5B51BB4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92" b="31758"/>
          <a:stretch>
            <a:fillRect/>
          </a:stretch>
        </p:blipFill>
        <p:spPr bwMode="auto">
          <a:xfrm>
            <a:off x="1041400" y="393700"/>
            <a:ext cx="2078038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3171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1215591" y="1800305"/>
            <a:ext cx="6969781" cy="594895"/>
          </a:xfrm>
          <a:prstGeom prst="rect">
            <a:avLst/>
          </a:prstGeom>
        </p:spPr>
        <p:txBody>
          <a:bodyPr wrap="square" lIns="0" tIns="45720" rIns="91440" bIns="45720">
            <a:spAutoFit/>
          </a:bodyPr>
          <a:lstStyle>
            <a:lvl1pPr algn="l">
              <a:defRPr sz="3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noProof="0" dirty="0"/>
              <a:t>单击此处编辑母版标题样式</a:t>
            </a:r>
          </a:p>
        </p:txBody>
      </p:sp>
      <p:sp>
        <p:nvSpPr>
          <p:cNvPr id="303172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15591" y="2470298"/>
            <a:ext cx="6969781" cy="379417"/>
          </a:xfrm>
          <a:prstGeom prst="rect">
            <a:avLst/>
          </a:prstGeom>
        </p:spPr>
        <p:txBody>
          <a:bodyPr wrap="square" lIns="0" tIns="45720" rIns="91440" bIns="45720" anchor="ctr">
            <a:spAutoFit/>
          </a:bodyPr>
          <a:lstStyle>
            <a:lvl1pPr marL="0" indent="0" algn="l">
              <a:buSzPct val="60000"/>
              <a:buFont typeface="Wingdings" pitchFamily="2" charset="2"/>
              <a:buNone/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noProof="0" dirty="0"/>
              <a:t>单击此处编辑母版副标题样式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1215569" y="3204185"/>
            <a:ext cx="6969520" cy="32385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9253109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50" presetClass="exit" presetSubtype="0" accel="100000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>
            <a:extLst>
              <a:ext uri="{FF2B5EF4-FFF2-40B4-BE49-F238E27FC236}">
                <a16:creationId xmlns:a16="http://schemas.microsoft.com/office/drawing/2014/main" id="{862A0C6C-60B9-4D05-B0CF-AEC662F225A9}"/>
              </a:ext>
            </a:extLst>
          </p:cNvPr>
          <p:cNvSpPr/>
          <p:nvPr userDrawn="1"/>
        </p:nvSpPr>
        <p:spPr bwMode="auto">
          <a:xfrm>
            <a:off x="384789" y="1409700"/>
            <a:ext cx="8374424" cy="2560638"/>
          </a:xfrm>
          <a:custGeom>
            <a:avLst/>
            <a:gdLst>
              <a:gd name="T0" fmla="*/ 987 w 1064"/>
              <a:gd name="T1" fmla="*/ 325 h 325"/>
              <a:gd name="T2" fmla="*/ 0 w 1064"/>
              <a:gd name="T3" fmla="*/ 325 h 325"/>
              <a:gd name="T4" fmla="*/ 0 w 1064"/>
              <a:gd name="T5" fmla="*/ 0 h 325"/>
              <a:gd name="T6" fmla="*/ 1064 w 1064"/>
              <a:gd name="T7" fmla="*/ 0 h 325"/>
              <a:gd name="T8" fmla="*/ 1064 w 1064"/>
              <a:gd name="T9" fmla="*/ 245 h 325"/>
              <a:gd name="T10" fmla="*/ 987 w 1064"/>
              <a:gd name="T11" fmla="*/ 325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64" h="325">
                <a:moveTo>
                  <a:pt x="987" y="325"/>
                </a:moveTo>
                <a:cubicBezTo>
                  <a:pt x="913" y="325"/>
                  <a:pt x="0" y="325"/>
                  <a:pt x="0" y="325"/>
                </a:cubicBezTo>
                <a:cubicBezTo>
                  <a:pt x="0" y="0"/>
                  <a:pt x="0" y="0"/>
                  <a:pt x="0" y="0"/>
                </a:cubicBezTo>
                <a:cubicBezTo>
                  <a:pt x="1064" y="0"/>
                  <a:pt x="1064" y="0"/>
                  <a:pt x="1064" y="0"/>
                </a:cubicBezTo>
                <a:cubicBezTo>
                  <a:pt x="1064" y="0"/>
                  <a:pt x="1064" y="227"/>
                  <a:pt x="1064" y="245"/>
                </a:cubicBezTo>
                <a:cubicBezTo>
                  <a:pt x="1064" y="270"/>
                  <a:pt x="1061" y="325"/>
                  <a:pt x="987" y="325"/>
                </a:cubicBezTo>
                <a:close/>
              </a:path>
            </a:pathLst>
          </a:custGeom>
          <a:noFill/>
          <a:ln w="3175">
            <a:gradFill>
              <a:gsLst>
                <a:gs pos="0">
                  <a:schemeClr val="bg2">
                    <a:lumMod val="83000"/>
                    <a:lumOff val="1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</p:spPr>
        <p:txBody>
          <a:bodyPr/>
          <a:lstStyle/>
          <a:p>
            <a:pPr>
              <a:defRPr/>
            </a:pPr>
            <a:endParaRPr lang="zh-CN" altLang="en-US" dirty="0">
              <a:ea typeface="黑体" pitchFamily="49" charset="-122"/>
            </a:endParaRPr>
          </a:p>
        </p:txBody>
      </p:sp>
      <p:sp>
        <p:nvSpPr>
          <p:cNvPr id="6" name="矩形 5" hidden="1">
            <a:extLst>
              <a:ext uri="{FF2B5EF4-FFF2-40B4-BE49-F238E27FC236}">
                <a16:creationId xmlns:a16="http://schemas.microsoft.com/office/drawing/2014/main" id="{4E9E8D60-9550-4183-8B95-9DBE631B29C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68313" y="-280988"/>
            <a:ext cx="3433762" cy="1858963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ea typeface="黑体" panose="02010609060101010101" pitchFamily="49" charset="-122"/>
            </a:endParaRPr>
          </a:p>
        </p:txBody>
      </p:sp>
      <p:grpSp>
        <p:nvGrpSpPr>
          <p:cNvPr id="7" name="组合 11">
            <a:extLst>
              <a:ext uri="{FF2B5EF4-FFF2-40B4-BE49-F238E27FC236}">
                <a16:creationId xmlns:a16="http://schemas.microsoft.com/office/drawing/2014/main" id="{31BA86D1-34DE-4991-B919-1BDDF23C58D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757238" y="4973638"/>
            <a:ext cx="1390650" cy="317500"/>
            <a:chOff x="6937894" y="6023900"/>
            <a:chExt cx="1810820" cy="414582"/>
          </a:xfrm>
        </p:grpSpPr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id="{78DAF7BA-E5FB-47B9-BF4B-8C500A6817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7894" y="6023900"/>
              <a:ext cx="1810820" cy="240458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defTabSz="913765">
                <a:defRPr/>
              </a:pPr>
              <a:r>
                <a:rPr lang="en-US" altLang="zh-CN" sz="1200" dirty="0">
                  <a:solidFill>
                    <a:srgbClr val="C70019"/>
                  </a:solidFill>
                  <a:latin typeface="+mn-lt"/>
                </a:rPr>
                <a:t>www.trp.com.cn</a:t>
              </a:r>
              <a:endParaRPr lang="zh-CN" altLang="zh-CN" sz="2800" dirty="0">
                <a:latin typeface="+mn-lt"/>
                <a:ea typeface="黑体" pitchFamily="49" charset="-122"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5351DC90-B552-41C5-9D6B-EED088FE7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894" y="6117180"/>
              <a:ext cx="1810820" cy="321302"/>
            </a:xfrm>
            <a:custGeom>
              <a:avLst/>
              <a:gdLst>
                <a:gd name="T0" fmla="*/ 0 w 2822"/>
                <a:gd name="T1" fmla="*/ 0 h 498"/>
                <a:gd name="T2" fmla="*/ 0 w 2822"/>
                <a:gd name="T3" fmla="*/ 2147483646 h 498"/>
                <a:gd name="T4" fmla="*/ 2147483646 w 2822"/>
                <a:gd name="T5" fmla="*/ 2147483646 h 498"/>
                <a:gd name="T6" fmla="*/ 2147483646 w 2822"/>
                <a:gd name="T7" fmla="*/ 2147483646 h 498"/>
                <a:gd name="T8" fmla="*/ 2147483646 w 2822"/>
                <a:gd name="T9" fmla="*/ 2147483646 h 498"/>
                <a:gd name="T10" fmla="*/ 2147483646 w 2822"/>
                <a:gd name="T11" fmla="*/ 2147483646 h 498"/>
                <a:gd name="T12" fmla="*/ 2147483646 w 2822"/>
                <a:gd name="T13" fmla="*/ 2147483646 h 498"/>
                <a:gd name="T14" fmla="*/ 2147483646 w 2822"/>
                <a:gd name="T15" fmla="*/ 2147483646 h 498"/>
                <a:gd name="T16" fmla="*/ 2147483646 w 2822"/>
                <a:gd name="T17" fmla="*/ 0 h 498"/>
                <a:gd name="T18" fmla="*/ 2147483646 w 2822"/>
                <a:gd name="T19" fmla="*/ 0 h 498"/>
                <a:gd name="T20" fmla="*/ 2147483646 w 2822"/>
                <a:gd name="T21" fmla="*/ 2147483646 h 498"/>
                <a:gd name="T22" fmla="*/ 2147483646 w 2822"/>
                <a:gd name="T23" fmla="*/ 2147483646 h 498"/>
                <a:gd name="T24" fmla="*/ 2147483646 w 2822"/>
                <a:gd name="T25" fmla="*/ 2147483646 h 498"/>
                <a:gd name="T26" fmla="*/ 2147483646 w 2822"/>
                <a:gd name="T27" fmla="*/ 2147483646 h 498"/>
                <a:gd name="T28" fmla="*/ 2147483646 w 2822"/>
                <a:gd name="T29" fmla="*/ 2147483646 h 498"/>
                <a:gd name="T30" fmla="*/ 2147483646 w 2822"/>
                <a:gd name="T31" fmla="*/ 2147483646 h 498"/>
                <a:gd name="T32" fmla="*/ 2147483646 w 2822"/>
                <a:gd name="T33" fmla="*/ 0 h 498"/>
                <a:gd name="T34" fmla="*/ 0 w 2822"/>
                <a:gd name="T35" fmla="*/ 0 h 4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22" h="498">
                  <a:moveTo>
                    <a:pt x="0" y="0"/>
                  </a:moveTo>
                  <a:cubicBezTo>
                    <a:pt x="0" y="308"/>
                    <a:pt x="0" y="308"/>
                    <a:pt x="0" y="308"/>
                  </a:cubicBezTo>
                  <a:cubicBezTo>
                    <a:pt x="0" y="362"/>
                    <a:pt x="20" y="410"/>
                    <a:pt x="59" y="448"/>
                  </a:cubicBezTo>
                  <a:cubicBezTo>
                    <a:pt x="61" y="450"/>
                    <a:pt x="63" y="452"/>
                    <a:pt x="66" y="454"/>
                  </a:cubicBezTo>
                  <a:cubicBezTo>
                    <a:pt x="103" y="490"/>
                    <a:pt x="153" y="498"/>
                    <a:pt x="205" y="498"/>
                  </a:cubicBezTo>
                  <a:cubicBezTo>
                    <a:pt x="2619" y="498"/>
                    <a:pt x="2619" y="498"/>
                    <a:pt x="2619" y="498"/>
                  </a:cubicBezTo>
                  <a:cubicBezTo>
                    <a:pt x="2673" y="498"/>
                    <a:pt x="2724" y="489"/>
                    <a:pt x="2763" y="451"/>
                  </a:cubicBezTo>
                  <a:cubicBezTo>
                    <a:pt x="2801" y="412"/>
                    <a:pt x="2822" y="362"/>
                    <a:pt x="2822" y="308"/>
                  </a:cubicBezTo>
                  <a:cubicBezTo>
                    <a:pt x="2822" y="0"/>
                    <a:pt x="2822" y="0"/>
                    <a:pt x="2822" y="0"/>
                  </a:cubicBezTo>
                  <a:cubicBezTo>
                    <a:pt x="2662" y="0"/>
                    <a:pt x="2662" y="0"/>
                    <a:pt x="2662" y="0"/>
                  </a:cubicBezTo>
                  <a:cubicBezTo>
                    <a:pt x="2662" y="240"/>
                    <a:pt x="2662" y="240"/>
                    <a:pt x="2662" y="240"/>
                  </a:cubicBezTo>
                  <a:cubicBezTo>
                    <a:pt x="2662" y="260"/>
                    <a:pt x="2654" y="278"/>
                    <a:pt x="2640" y="292"/>
                  </a:cubicBezTo>
                  <a:cubicBezTo>
                    <a:pt x="2626" y="306"/>
                    <a:pt x="2607" y="314"/>
                    <a:pt x="2587" y="314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23" y="314"/>
                    <a:pt x="203" y="306"/>
                    <a:pt x="187" y="290"/>
                  </a:cubicBezTo>
                  <a:cubicBezTo>
                    <a:pt x="172" y="275"/>
                    <a:pt x="163" y="254"/>
                    <a:pt x="163" y="232"/>
                  </a:cubicBezTo>
                  <a:cubicBezTo>
                    <a:pt x="163" y="0"/>
                    <a:pt x="163" y="0"/>
                    <a:pt x="16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5B5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" name="Group 4">
            <a:extLst>
              <a:ext uri="{FF2B5EF4-FFF2-40B4-BE49-F238E27FC236}">
                <a16:creationId xmlns:a16="http://schemas.microsoft.com/office/drawing/2014/main" id="{00B96CCB-7BE2-47E7-A0FF-6606F7CC3F84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835775" y="4643438"/>
            <a:ext cx="1789113" cy="609600"/>
            <a:chOff x="633" y="230"/>
            <a:chExt cx="1226" cy="417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7C9061A-D60C-44AA-8866-4E69E7CEC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7" y="454"/>
              <a:ext cx="158" cy="167"/>
            </a:xfrm>
            <a:custGeom>
              <a:avLst/>
              <a:gdLst>
                <a:gd name="T0" fmla="*/ 0 w 31"/>
                <a:gd name="T1" fmla="*/ 7172812 h 32"/>
                <a:gd name="T2" fmla="*/ 0 w 31"/>
                <a:gd name="T3" fmla="*/ 10444050 h 32"/>
                <a:gd name="T4" fmla="*/ 7766429 w 31"/>
                <a:gd name="T5" fmla="*/ 17617707 h 32"/>
                <a:gd name="T6" fmla="*/ 14111673 w 31"/>
                <a:gd name="T7" fmla="*/ 17617707 h 32"/>
                <a:gd name="T8" fmla="*/ 14111673 w 31"/>
                <a:gd name="T9" fmla="*/ 14342080 h 32"/>
                <a:gd name="T10" fmla="*/ 8219884 w 31"/>
                <a:gd name="T11" fmla="*/ 14342080 h 32"/>
                <a:gd name="T12" fmla="*/ 4102796 w 31"/>
                <a:gd name="T13" fmla="*/ 10444050 h 32"/>
                <a:gd name="T14" fmla="*/ 4102796 w 31"/>
                <a:gd name="T15" fmla="*/ 7172812 h 32"/>
                <a:gd name="T16" fmla="*/ 8219884 w 31"/>
                <a:gd name="T17" fmla="*/ 3271238 h 32"/>
                <a:gd name="T18" fmla="*/ 14111673 w 31"/>
                <a:gd name="T19" fmla="*/ 3271238 h 32"/>
                <a:gd name="T20" fmla="*/ 14111673 w 31"/>
                <a:gd name="T21" fmla="*/ 0 h 32"/>
                <a:gd name="T22" fmla="*/ 7766429 w 31"/>
                <a:gd name="T23" fmla="*/ 0 h 32"/>
                <a:gd name="T24" fmla="*/ 0 w 31"/>
                <a:gd name="T25" fmla="*/ 7172812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1" h="32">
                  <a:moveTo>
                    <a:pt x="0" y="13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26"/>
                    <a:pt x="4" y="32"/>
                    <a:pt x="17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21" y="26"/>
                    <a:pt x="18" y="26"/>
                  </a:cubicBezTo>
                  <a:cubicBezTo>
                    <a:pt x="12" y="26"/>
                    <a:pt x="9" y="22"/>
                    <a:pt x="9" y="1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0"/>
                    <a:pt x="12" y="6"/>
                    <a:pt x="18" y="6"/>
                  </a:cubicBezTo>
                  <a:cubicBezTo>
                    <a:pt x="21" y="6"/>
                    <a:pt x="31" y="6"/>
                    <a:pt x="31" y="6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4" y="0"/>
                    <a:pt x="0" y="6"/>
                    <a:pt x="0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C9D51425-1B6B-4654-AF1A-CA4F4DFF50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6" y="454"/>
              <a:ext cx="153" cy="167"/>
            </a:xfrm>
            <a:custGeom>
              <a:avLst/>
              <a:gdLst>
                <a:gd name="T0" fmla="*/ 7811165 w 30"/>
                <a:gd name="T1" fmla="*/ 3271238 h 32"/>
                <a:gd name="T2" fmla="*/ 13725268 w 30"/>
                <a:gd name="T3" fmla="*/ 3271238 h 32"/>
                <a:gd name="T4" fmla="*/ 13725268 w 30"/>
                <a:gd name="T5" fmla="*/ 0 h 32"/>
                <a:gd name="T6" fmla="*/ 7811165 w 30"/>
                <a:gd name="T7" fmla="*/ 0 h 32"/>
                <a:gd name="T8" fmla="*/ 0 w 30"/>
                <a:gd name="T9" fmla="*/ 7172812 h 32"/>
                <a:gd name="T10" fmla="*/ 0 w 30"/>
                <a:gd name="T11" fmla="*/ 10444050 h 32"/>
                <a:gd name="T12" fmla="*/ 7811165 w 30"/>
                <a:gd name="T13" fmla="*/ 17617707 h 32"/>
                <a:gd name="T14" fmla="*/ 13725268 w 30"/>
                <a:gd name="T15" fmla="*/ 17617707 h 32"/>
                <a:gd name="T16" fmla="*/ 13725268 w 30"/>
                <a:gd name="T17" fmla="*/ 14342080 h 32"/>
                <a:gd name="T18" fmla="*/ 7811165 w 30"/>
                <a:gd name="T19" fmla="*/ 14342080 h 32"/>
                <a:gd name="T20" fmla="*/ 3678283 w 30"/>
                <a:gd name="T21" fmla="*/ 10444050 h 32"/>
                <a:gd name="T22" fmla="*/ 3678283 w 30"/>
                <a:gd name="T23" fmla="*/ 7172812 h 32"/>
                <a:gd name="T24" fmla="*/ 7811165 w 30"/>
                <a:gd name="T25" fmla="*/ 3271238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" h="32">
                  <a:moveTo>
                    <a:pt x="17" y="6"/>
                  </a:moveTo>
                  <a:cubicBezTo>
                    <a:pt x="21" y="6"/>
                    <a:pt x="30" y="6"/>
                    <a:pt x="30" y="6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" y="0"/>
                    <a:pt x="0" y="6"/>
                    <a:pt x="0" y="1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6"/>
                    <a:pt x="3" y="32"/>
                    <a:pt x="17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21" y="26"/>
                    <a:pt x="17" y="26"/>
                  </a:cubicBezTo>
                  <a:cubicBezTo>
                    <a:pt x="11" y="26"/>
                    <a:pt x="8" y="22"/>
                    <a:pt x="8" y="19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0"/>
                    <a:pt x="11" y="6"/>
                    <a:pt x="17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2F33ACC3-29F6-48A7-9F08-53A9D8CD2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" y="454"/>
              <a:ext cx="169" cy="167"/>
            </a:xfrm>
            <a:custGeom>
              <a:avLst/>
              <a:gdLst>
                <a:gd name="T0" fmla="*/ 15153877 w 33"/>
                <a:gd name="T1" fmla="*/ 6646924 h 32"/>
                <a:gd name="T2" fmla="*/ 15153877 w 33"/>
                <a:gd name="T3" fmla="*/ 4951253 h 32"/>
                <a:gd name="T4" fmla="*/ 8496255 w 33"/>
                <a:gd name="T5" fmla="*/ 0 h 32"/>
                <a:gd name="T6" fmla="*/ 0 w 33"/>
                <a:gd name="T7" fmla="*/ 0 h 32"/>
                <a:gd name="T8" fmla="*/ 0 w 33"/>
                <a:gd name="T9" fmla="*/ 17617707 h 32"/>
                <a:gd name="T10" fmla="*/ 4259210 w 33"/>
                <a:gd name="T11" fmla="*/ 17617707 h 32"/>
                <a:gd name="T12" fmla="*/ 4259210 w 33"/>
                <a:gd name="T13" fmla="*/ 3271238 h 32"/>
                <a:gd name="T14" fmla="*/ 8496255 w 33"/>
                <a:gd name="T15" fmla="*/ 3271238 h 32"/>
                <a:gd name="T16" fmla="*/ 11363975 w 33"/>
                <a:gd name="T17" fmla="*/ 5473462 h 32"/>
                <a:gd name="T18" fmla="*/ 11363975 w 33"/>
                <a:gd name="T19" fmla="*/ 6646924 h 32"/>
                <a:gd name="T20" fmla="*/ 8496255 w 33"/>
                <a:gd name="T21" fmla="*/ 8849283 h 32"/>
                <a:gd name="T22" fmla="*/ 6189292 w 33"/>
                <a:gd name="T23" fmla="*/ 8849283 h 32"/>
                <a:gd name="T24" fmla="*/ 6189292 w 33"/>
                <a:gd name="T25" fmla="*/ 9917425 h 32"/>
                <a:gd name="T26" fmla="*/ 10444174 w 33"/>
                <a:gd name="T27" fmla="*/ 17617707 h 32"/>
                <a:gd name="T28" fmla="*/ 15605163 w 33"/>
                <a:gd name="T29" fmla="*/ 17617707 h 32"/>
                <a:gd name="T30" fmla="*/ 11835792 w 33"/>
                <a:gd name="T31" fmla="*/ 10970642 h 32"/>
                <a:gd name="T32" fmla="*/ 15153877 w 33"/>
                <a:gd name="T33" fmla="*/ 6646924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3" h="32">
                  <a:moveTo>
                    <a:pt x="32" y="12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2" y="5"/>
                    <a:pt x="30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3" y="6"/>
                    <a:pt x="24" y="8"/>
                    <a:pt x="24" y="1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3"/>
                    <a:pt x="23" y="16"/>
                    <a:pt x="18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31" y="19"/>
                    <a:pt x="32" y="16"/>
                    <a:pt x="32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C5A5205C-DAD1-4224-91EF-7DC9E21A0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3" y="454"/>
              <a:ext cx="169" cy="167"/>
            </a:xfrm>
            <a:custGeom>
              <a:avLst/>
              <a:gdLst>
                <a:gd name="T0" fmla="*/ 15153877 w 33"/>
                <a:gd name="T1" fmla="*/ 6646924 h 32"/>
                <a:gd name="T2" fmla="*/ 15153877 w 33"/>
                <a:gd name="T3" fmla="*/ 4951253 h 32"/>
                <a:gd name="T4" fmla="*/ 8496255 w 33"/>
                <a:gd name="T5" fmla="*/ 0 h 32"/>
                <a:gd name="T6" fmla="*/ 0 w 33"/>
                <a:gd name="T7" fmla="*/ 0 h 32"/>
                <a:gd name="T8" fmla="*/ 0 w 33"/>
                <a:gd name="T9" fmla="*/ 17617707 h 32"/>
                <a:gd name="T10" fmla="*/ 4259210 w 33"/>
                <a:gd name="T11" fmla="*/ 17617707 h 32"/>
                <a:gd name="T12" fmla="*/ 4259210 w 33"/>
                <a:gd name="T13" fmla="*/ 3271238 h 32"/>
                <a:gd name="T14" fmla="*/ 8496255 w 33"/>
                <a:gd name="T15" fmla="*/ 3271238 h 32"/>
                <a:gd name="T16" fmla="*/ 10895486 w 33"/>
                <a:gd name="T17" fmla="*/ 5473462 h 32"/>
                <a:gd name="T18" fmla="*/ 10895486 w 33"/>
                <a:gd name="T19" fmla="*/ 6646924 h 32"/>
                <a:gd name="T20" fmla="*/ 8496255 w 33"/>
                <a:gd name="T21" fmla="*/ 8849283 h 32"/>
                <a:gd name="T22" fmla="*/ 6189292 w 33"/>
                <a:gd name="T23" fmla="*/ 8849283 h 32"/>
                <a:gd name="T24" fmla="*/ 6189292 w 33"/>
                <a:gd name="T25" fmla="*/ 9917425 h 32"/>
                <a:gd name="T26" fmla="*/ 10444174 w 33"/>
                <a:gd name="T27" fmla="*/ 17617707 h 32"/>
                <a:gd name="T28" fmla="*/ 15605163 w 33"/>
                <a:gd name="T29" fmla="*/ 17617707 h 32"/>
                <a:gd name="T30" fmla="*/ 11835792 w 33"/>
                <a:gd name="T31" fmla="*/ 10970642 h 32"/>
                <a:gd name="T32" fmla="*/ 15153877 w 33"/>
                <a:gd name="T33" fmla="*/ 6646924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3" h="32">
                  <a:moveTo>
                    <a:pt x="32" y="12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2" y="5"/>
                    <a:pt x="30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3" y="6"/>
                    <a:pt x="23" y="8"/>
                    <a:pt x="23" y="10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3"/>
                    <a:pt x="23" y="16"/>
                    <a:pt x="18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30" y="19"/>
                    <a:pt x="32" y="16"/>
                    <a:pt x="32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9DC71708-57BB-4EC0-8CB3-26CD0DBAF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" y="417"/>
              <a:ext cx="77" cy="47"/>
            </a:xfrm>
            <a:custGeom>
              <a:avLst/>
              <a:gdLst>
                <a:gd name="T0" fmla="*/ 933907 w 15"/>
                <a:gd name="T1" fmla="*/ 0 h 9"/>
                <a:gd name="T2" fmla="*/ 0 w 15"/>
                <a:gd name="T3" fmla="*/ 528087 h 9"/>
                <a:gd name="T4" fmla="*/ 0 w 15"/>
                <a:gd name="T5" fmla="*/ 4443171 h 9"/>
                <a:gd name="T6" fmla="*/ 933907 w 15"/>
                <a:gd name="T7" fmla="*/ 4967414 h 9"/>
                <a:gd name="T8" fmla="*/ 7228503 w 15"/>
                <a:gd name="T9" fmla="*/ 4967414 h 9"/>
                <a:gd name="T10" fmla="*/ 7228503 w 15"/>
                <a:gd name="T11" fmla="*/ 0 h 9"/>
                <a:gd name="T12" fmla="*/ 933907 w 15"/>
                <a:gd name="T13" fmla="*/ 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" h="9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1686CC99-C81C-4671-97D9-161E815A9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" y="417"/>
              <a:ext cx="71" cy="47"/>
            </a:xfrm>
            <a:custGeom>
              <a:avLst/>
              <a:gdLst>
                <a:gd name="T0" fmla="*/ 5699312 w 14"/>
                <a:gd name="T1" fmla="*/ 0 h 9"/>
                <a:gd name="T2" fmla="*/ 6125302 w 14"/>
                <a:gd name="T3" fmla="*/ 528087 h 9"/>
                <a:gd name="T4" fmla="*/ 6125302 w 14"/>
                <a:gd name="T5" fmla="*/ 4443171 h 9"/>
                <a:gd name="T6" fmla="*/ 5699312 w 14"/>
                <a:gd name="T7" fmla="*/ 4967414 h 9"/>
                <a:gd name="T8" fmla="*/ 0 w 14"/>
                <a:gd name="T9" fmla="*/ 4967414 h 9"/>
                <a:gd name="T10" fmla="*/ 0 w 14"/>
                <a:gd name="T11" fmla="*/ 0 h 9"/>
                <a:gd name="T12" fmla="*/ 5699312 w 14"/>
                <a:gd name="T13" fmla="*/ 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" h="9">
                  <a:moveTo>
                    <a:pt x="13" y="0"/>
                  </a:moveTo>
                  <a:cubicBezTo>
                    <a:pt x="14" y="0"/>
                    <a:pt x="14" y="0"/>
                    <a:pt x="14" y="1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9"/>
                    <a:pt x="1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73BC57F6-C6D6-47F7-B723-6F4AB4FB1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" y="334"/>
              <a:ext cx="173" cy="214"/>
            </a:xfrm>
            <a:custGeom>
              <a:avLst/>
              <a:gdLst>
                <a:gd name="T0" fmla="*/ 4945454 w 34"/>
                <a:gd name="T1" fmla="*/ 6651538 h 41"/>
                <a:gd name="T2" fmla="*/ 6715723 w 34"/>
                <a:gd name="T3" fmla="*/ 4428020 h 41"/>
                <a:gd name="T4" fmla="*/ 15272720 w 34"/>
                <a:gd name="T5" fmla="*/ 4428020 h 41"/>
                <a:gd name="T6" fmla="*/ 15272720 w 34"/>
                <a:gd name="T7" fmla="*/ 0 h 41"/>
                <a:gd name="T8" fmla="*/ 5378468 w 34"/>
                <a:gd name="T9" fmla="*/ 0 h 41"/>
                <a:gd name="T10" fmla="*/ 0 w 34"/>
                <a:gd name="T11" fmla="*/ 6023740 h 41"/>
                <a:gd name="T12" fmla="*/ 0 w 34"/>
                <a:gd name="T13" fmla="*/ 16560661 h 41"/>
                <a:gd name="T14" fmla="*/ 5378468 w 34"/>
                <a:gd name="T15" fmla="*/ 22585111 h 41"/>
                <a:gd name="T16" fmla="*/ 15272720 w 34"/>
                <a:gd name="T17" fmla="*/ 22585111 h 41"/>
                <a:gd name="T18" fmla="*/ 15272720 w 34"/>
                <a:gd name="T19" fmla="*/ 17630124 h 41"/>
                <a:gd name="T20" fmla="*/ 6715723 w 34"/>
                <a:gd name="T21" fmla="*/ 17630124 h 41"/>
                <a:gd name="T22" fmla="*/ 4945454 w 34"/>
                <a:gd name="T23" fmla="*/ 15406580 h 41"/>
                <a:gd name="T24" fmla="*/ 4945454 w 34"/>
                <a:gd name="T25" fmla="*/ 6651538 h 4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4" h="41">
                  <a:moveTo>
                    <a:pt x="11" y="12"/>
                  </a:moveTo>
                  <a:cubicBezTo>
                    <a:pt x="11" y="10"/>
                    <a:pt x="13" y="8"/>
                    <a:pt x="15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6"/>
                    <a:pt x="5" y="41"/>
                    <a:pt x="12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3" y="32"/>
                    <a:pt x="11" y="31"/>
                    <a:pt x="11" y="28"/>
                  </a:cubicBezTo>
                  <a:lnTo>
                    <a:pt x="11" y="12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5E54C22A-1A88-42C1-BF8F-B5B776B22E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" y="334"/>
              <a:ext cx="168" cy="214"/>
            </a:xfrm>
            <a:custGeom>
              <a:avLst/>
              <a:gdLst>
                <a:gd name="T0" fmla="*/ 10375212 w 33"/>
                <a:gd name="T1" fmla="*/ 6651538 h 41"/>
                <a:gd name="T2" fmla="*/ 8600572 w 33"/>
                <a:gd name="T3" fmla="*/ 4428020 h 41"/>
                <a:gd name="T4" fmla="*/ 0 w 33"/>
                <a:gd name="T5" fmla="*/ 4428020 h 41"/>
                <a:gd name="T6" fmla="*/ 0 w 33"/>
                <a:gd name="T7" fmla="*/ 0 h 41"/>
                <a:gd name="T8" fmla="*/ 9923831 w 33"/>
                <a:gd name="T9" fmla="*/ 0 h 41"/>
                <a:gd name="T10" fmla="*/ 14885788 w 33"/>
                <a:gd name="T11" fmla="*/ 6023740 h 41"/>
                <a:gd name="T12" fmla="*/ 14885788 w 33"/>
                <a:gd name="T13" fmla="*/ 16560661 h 41"/>
                <a:gd name="T14" fmla="*/ 9923831 w 33"/>
                <a:gd name="T15" fmla="*/ 22585111 h 41"/>
                <a:gd name="T16" fmla="*/ 0 w 33"/>
                <a:gd name="T17" fmla="*/ 22585111 h 41"/>
                <a:gd name="T18" fmla="*/ 0 w 33"/>
                <a:gd name="T19" fmla="*/ 17630124 h 41"/>
                <a:gd name="T20" fmla="*/ 8600572 w 33"/>
                <a:gd name="T21" fmla="*/ 17630124 h 41"/>
                <a:gd name="T22" fmla="*/ 10375212 w 33"/>
                <a:gd name="T23" fmla="*/ 15406580 h 41"/>
                <a:gd name="T24" fmla="*/ 10375212 w 33"/>
                <a:gd name="T25" fmla="*/ 6651538 h 4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" h="41">
                  <a:moveTo>
                    <a:pt x="23" y="12"/>
                  </a:moveTo>
                  <a:cubicBezTo>
                    <a:pt x="23" y="10"/>
                    <a:pt x="21" y="8"/>
                    <a:pt x="19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9" y="0"/>
                    <a:pt x="33" y="5"/>
                    <a:pt x="33" y="1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6"/>
                    <a:pt x="28" y="41"/>
                    <a:pt x="22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1" y="32"/>
                    <a:pt x="23" y="31"/>
                    <a:pt x="23" y="28"/>
                  </a:cubicBezTo>
                  <a:lnTo>
                    <a:pt x="23" y="12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D68CCB6F-F7F9-4F0D-8791-622C02AEC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" y="230"/>
              <a:ext cx="403" cy="78"/>
            </a:xfrm>
            <a:custGeom>
              <a:avLst/>
              <a:gdLst>
                <a:gd name="T0" fmla="*/ 237 w 402"/>
                <a:gd name="T1" fmla="*/ 31 h 78"/>
                <a:gd name="T2" fmla="*/ 237 w 402"/>
                <a:gd name="T3" fmla="*/ 0 h 78"/>
                <a:gd name="T4" fmla="*/ 173 w 402"/>
                <a:gd name="T5" fmla="*/ 0 h 78"/>
                <a:gd name="T6" fmla="*/ 173 w 402"/>
                <a:gd name="T7" fmla="*/ 31 h 78"/>
                <a:gd name="T8" fmla="*/ 0 w 402"/>
                <a:gd name="T9" fmla="*/ 31 h 78"/>
                <a:gd name="T10" fmla="*/ 0 w 402"/>
                <a:gd name="T11" fmla="*/ 78 h 78"/>
                <a:gd name="T12" fmla="*/ 410 w 402"/>
                <a:gd name="T13" fmla="*/ 78 h 78"/>
                <a:gd name="T14" fmla="*/ 410 w 402"/>
                <a:gd name="T15" fmla="*/ 31 h 78"/>
                <a:gd name="T16" fmla="*/ 237 w 402"/>
                <a:gd name="T17" fmla="*/ 31 h 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2" h="78">
                  <a:moveTo>
                    <a:pt x="229" y="31"/>
                  </a:moveTo>
                  <a:lnTo>
                    <a:pt x="229" y="0"/>
                  </a:lnTo>
                  <a:lnTo>
                    <a:pt x="173" y="0"/>
                  </a:lnTo>
                  <a:lnTo>
                    <a:pt x="173" y="31"/>
                  </a:lnTo>
                  <a:lnTo>
                    <a:pt x="0" y="31"/>
                  </a:lnTo>
                  <a:lnTo>
                    <a:pt x="0" y="78"/>
                  </a:lnTo>
                  <a:lnTo>
                    <a:pt x="402" y="78"/>
                  </a:lnTo>
                  <a:lnTo>
                    <a:pt x="402" y="31"/>
                  </a:lnTo>
                  <a:lnTo>
                    <a:pt x="229" y="31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BBC00E25-A4F9-4005-BA7B-CF131A4C96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" y="574"/>
              <a:ext cx="403" cy="73"/>
            </a:xfrm>
            <a:custGeom>
              <a:avLst/>
              <a:gdLst>
                <a:gd name="T0" fmla="*/ 237 w 402"/>
                <a:gd name="T1" fmla="*/ 47 h 73"/>
                <a:gd name="T2" fmla="*/ 237 w 402"/>
                <a:gd name="T3" fmla="*/ 73 h 73"/>
                <a:gd name="T4" fmla="*/ 173 w 402"/>
                <a:gd name="T5" fmla="*/ 73 h 73"/>
                <a:gd name="T6" fmla="*/ 173 w 402"/>
                <a:gd name="T7" fmla="*/ 47 h 73"/>
                <a:gd name="T8" fmla="*/ 0 w 402"/>
                <a:gd name="T9" fmla="*/ 47 h 73"/>
                <a:gd name="T10" fmla="*/ 0 w 402"/>
                <a:gd name="T11" fmla="*/ 0 h 73"/>
                <a:gd name="T12" fmla="*/ 410 w 402"/>
                <a:gd name="T13" fmla="*/ 0 h 73"/>
                <a:gd name="T14" fmla="*/ 410 w 402"/>
                <a:gd name="T15" fmla="*/ 47 h 73"/>
                <a:gd name="T16" fmla="*/ 237 w 402"/>
                <a:gd name="T17" fmla="*/ 47 h 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2" h="73">
                  <a:moveTo>
                    <a:pt x="229" y="47"/>
                  </a:moveTo>
                  <a:lnTo>
                    <a:pt x="229" y="73"/>
                  </a:lnTo>
                  <a:lnTo>
                    <a:pt x="173" y="73"/>
                  </a:lnTo>
                  <a:lnTo>
                    <a:pt x="173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402" y="0"/>
                  </a:lnTo>
                  <a:lnTo>
                    <a:pt x="402" y="47"/>
                  </a:lnTo>
                  <a:lnTo>
                    <a:pt x="229" y="47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AF191342-6911-470A-897C-7FBEF86DD6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7" y="261"/>
              <a:ext cx="151" cy="151"/>
            </a:xfrm>
            <a:custGeom>
              <a:avLst/>
              <a:gdLst>
                <a:gd name="T0" fmla="*/ 10716118 w 30"/>
                <a:gd name="T1" fmla="*/ 2690247 h 29"/>
                <a:gd name="T2" fmla="*/ 7039680 w 30"/>
                <a:gd name="T3" fmla="*/ 2690247 h 29"/>
                <a:gd name="T4" fmla="*/ 7039680 w 30"/>
                <a:gd name="T5" fmla="*/ 0 h 29"/>
                <a:gd name="T6" fmla="*/ 4910676 w 30"/>
                <a:gd name="T7" fmla="*/ 0 h 29"/>
                <a:gd name="T8" fmla="*/ 4910676 w 30"/>
                <a:gd name="T9" fmla="*/ 2690247 h 29"/>
                <a:gd name="T10" fmla="*/ 0 w 30"/>
                <a:gd name="T11" fmla="*/ 2690247 h 29"/>
                <a:gd name="T12" fmla="*/ 0 w 30"/>
                <a:gd name="T13" fmla="*/ 11937180 h 29"/>
                <a:gd name="T14" fmla="*/ 4910676 w 30"/>
                <a:gd name="T15" fmla="*/ 11937180 h 29"/>
                <a:gd name="T16" fmla="*/ 4910676 w 30"/>
                <a:gd name="T17" fmla="*/ 15665292 h 29"/>
                <a:gd name="T18" fmla="*/ 7039680 w 30"/>
                <a:gd name="T19" fmla="*/ 15665292 h 29"/>
                <a:gd name="T20" fmla="*/ 7039680 w 30"/>
                <a:gd name="T21" fmla="*/ 11937180 h 29"/>
                <a:gd name="T22" fmla="*/ 12357256 w 30"/>
                <a:gd name="T23" fmla="*/ 11937180 h 29"/>
                <a:gd name="T24" fmla="*/ 12357256 w 30"/>
                <a:gd name="T25" fmla="*/ 4883725 h 29"/>
                <a:gd name="T26" fmla="*/ 10716118 w 30"/>
                <a:gd name="T27" fmla="*/ 2690247 h 29"/>
                <a:gd name="T28" fmla="*/ 4910676 w 30"/>
                <a:gd name="T29" fmla="*/ 9744566 h 29"/>
                <a:gd name="T30" fmla="*/ 2048038 w 30"/>
                <a:gd name="T31" fmla="*/ 9744566 h 29"/>
                <a:gd name="T32" fmla="*/ 2048038 w 30"/>
                <a:gd name="T33" fmla="*/ 4363234 h 29"/>
                <a:gd name="T34" fmla="*/ 4910676 w 30"/>
                <a:gd name="T35" fmla="*/ 4363234 h 29"/>
                <a:gd name="T36" fmla="*/ 4910676 w 30"/>
                <a:gd name="T37" fmla="*/ 9744566 h 29"/>
                <a:gd name="T38" fmla="*/ 9901538 w 30"/>
                <a:gd name="T39" fmla="*/ 9744566 h 29"/>
                <a:gd name="T40" fmla="*/ 7039680 w 30"/>
                <a:gd name="T41" fmla="*/ 9744566 h 29"/>
                <a:gd name="T42" fmla="*/ 7039680 w 30"/>
                <a:gd name="T43" fmla="*/ 4363234 h 29"/>
                <a:gd name="T44" fmla="*/ 9494638 w 30"/>
                <a:gd name="T45" fmla="*/ 4363234 h 29"/>
                <a:gd name="T46" fmla="*/ 9901538 w 30"/>
                <a:gd name="T47" fmla="*/ 5400395 h 29"/>
                <a:gd name="T48" fmla="*/ 9901538 w 30"/>
                <a:gd name="T49" fmla="*/ 9744566 h 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0" h="29">
                  <a:moveTo>
                    <a:pt x="26" y="5"/>
                  </a:moveTo>
                  <a:cubicBezTo>
                    <a:pt x="23" y="5"/>
                    <a:pt x="17" y="5"/>
                    <a:pt x="17" y="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13"/>
                    <a:pt x="30" y="9"/>
                  </a:cubicBezTo>
                  <a:cubicBezTo>
                    <a:pt x="30" y="6"/>
                    <a:pt x="28" y="5"/>
                    <a:pt x="26" y="5"/>
                  </a:cubicBezTo>
                  <a:close/>
                  <a:moveTo>
                    <a:pt x="12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12" y="8"/>
                    <a:pt x="12" y="8"/>
                    <a:pt x="12" y="8"/>
                  </a:cubicBezTo>
                  <a:lnTo>
                    <a:pt x="12" y="18"/>
                  </a:lnTo>
                  <a:close/>
                  <a:moveTo>
                    <a:pt x="24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21" y="8"/>
                    <a:pt x="23" y="8"/>
                  </a:cubicBezTo>
                  <a:cubicBezTo>
                    <a:pt x="24" y="8"/>
                    <a:pt x="24" y="9"/>
                    <a:pt x="24" y="10"/>
                  </a:cubicBezTo>
                  <a:cubicBezTo>
                    <a:pt x="24" y="12"/>
                    <a:pt x="24" y="18"/>
                    <a:pt x="24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B68EE590-AA37-4F4A-A531-0FAB97BDA9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8" y="261"/>
              <a:ext cx="148" cy="151"/>
            </a:xfrm>
            <a:custGeom>
              <a:avLst/>
              <a:gdLst>
                <a:gd name="T0" fmla="*/ 11538800 w 29"/>
                <a:gd name="T1" fmla="*/ 2690247 h 29"/>
                <a:gd name="T2" fmla="*/ 7844418 w 29"/>
                <a:gd name="T3" fmla="*/ 2690247 h 29"/>
                <a:gd name="T4" fmla="*/ 7844418 w 29"/>
                <a:gd name="T5" fmla="*/ 0 h 29"/>
                <a:gd name="T6" fmla="*/ 5493995 w 29"/>
                <a:gd name="T7" fmla="*/ 0 h 29"/>
                <a:gd name="T8" fmla="*/ 5493995 w 29"/>
                <a:gd name="T9" fmla="*/ 2690247 h 29"/>
                <a:gd name="T10" fmla="*/ 0 w 29"/>
                <a:gd name="T11" fmla="*/ 2690247 h 29"/>
                <a:gd name="T12" fmla="*/ 0 w 29"/>
                <a:gd name="T13" fmla="*/ 11937180 h 29"/>
                <a:gd name="T14" fmla="*/ 5493995 w 29"/>
                <a:gd name="T15" fmla="*/ 11937180 h 29"/>
                <a:gd name="T16" fmla="*/ 5493995 w 29"/>
                <a:gd name="T17" fmla="*/ 15665292 h 29"/>
                <a:gd name="T18" fmla="*/ 7844418 w 29"/>
                <a:gd name="T19" fmla="*/ 15665292 h 29"/>
                <a:gd name="T20" fmla="*/ 7844418 w 29"/>
                <a:gd name="T21" fmla="*/ 11937180 h 29"/>
                <a:gd name="T22" fmla="*/ 13339066 w 29"/>
                <a:gd name="T23" fmla="*/ 11937180 h 29"/>
                <a:gd name="T24" fmla="*/ 13339066 w 29"/>
                <a:gd name="T25" fmla="*/ 4883725 h 29"/>
                <a:gd name="T26" fmla="*/ 11538800 w 29"/>
                <a:gd name="T27" fmla="*/ 2690247 h 29"/>
                <a:gd name="T28" fmla="*/ 5493995 w 29"/>
                <a:gd name="T29" fmla="*/ 9744566 h 29"/>
                <a:gd name="T30" fmla="*/ 2350424 w 29"/>
                <a:gd name="T31" fmla="*/ 9744566 h 29"/>
                <a:gd name="T32" fmla="*/ 2350424 w 29"/>
                <a:gd name="T33" fmla="*/ 4363234 h 29"/>
                <a:gd name="T34" fmla="*/ 5493995 w 29"/>
                <a:gd name="T35" fmla="*/ 4363234 h 29"/>
                <a:gd name="T36" fmla="*/ 5493995 w 29"/>
                <a:gd name="T37" fmla="*/ 9744566 h 29"/>
                <a:gd name="T38" fmla="*/ 11005525 w 29"/>
                <a:gd name="T39" fmla="*/ 9744566 h 29"/>
                <a:gd name="T40" fmla="*/ 7844418 w 29"/>
                <a:gd name="T41" fmla="*/ 9744566 h 29"/>
                <a:gd name="T42" fmla="*/ 7844418 w 29"/>
                <a:gd name="T43" fmla="*/ 4363234 h 29"/>
                <a:gd name="T44" fmla="*/ 10105399 w 29"/>
                <a:gd name="T45" fmla="*/ 4363234 h 29"/>
                <a:gd name="T46" fmla="*/ 11005525 w 29"/>
                <a:gd name="T47" fmla="*/ 5400395 h 29"/>
                <a:gd name="T48" fmla="*/ 11005525 w 29"/>
                <a:gd name="T49" fmla="*/ 9744566 h 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9" h="29">
                  <a:moveTo>
                    <a:pt x="25" y="5"/>
                  </a:moveTo>
                  <a:cubicBezTo>
                    <a:pt x="23" y="5"/>
                    <a:pt x="17" y="5"/>
                    <a:pt x="17" y="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13"/>
                    <a:pt x="29" y="9"/>
                  </a:cubicBezTo>
                  <a:cubicBezTo>
                    <a:pt x="29" y="6"/>
                    <a:pt x="27" y="5"/>
                    <a:pt x="25" y="5"/>
                  </a:cubicBezTo>
                  <a:close/>
                  <a:moveTo>
                    <a:pt x="12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12" y="8"/>
                    <a:pt x="12" y="8"/>
                    <a:pt x="12" y="8"/>
                  </a:cubicBezTo>
                  <a:lnTo>
                    <a:pt x="12" y="18"/>
                  </a:lnTo>
                  <a:close/>
                  <a:moveTo>
                    <a:pt x="24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21" y="8"/>
                    <a:pt x="22" y="8"/>
                  </a:cubicBezTo>
                  <a:cubicBezTo>
                    <a:pt x="23" y="8"/>
                    <a:pt x="24" y="9"/>
                    <a:pt x="24" y="10"/>
                  </a:cubicBezTo>
                  <a:cubicBezTo>
                    <a:pt x="24" y="12"/>
                    <a:pt x="24" y="18"/>
                    <a:pt x="24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21C6EB1C-50DC-483D-8E3F-A1E2E95E2C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9" y="292"/>
              <a:ext cx="92" cy="89"/>
            </a:xfrm>
            <a:custGeom>
              <a:avLst/>
              <a:gdLst>
                <a:gd name="T0" fmla="*/ 0 w 92"/>
                <a:gd name="T1" fmla="*/ 89 h 89"/>
                <a:gd name="T2" fmla="*/ 0 w 92"/>
                <a:gd name="T3" fmla="*/ 73 h 89"/>
                <a:gd name="T4" fmla="*/ 36 w 92"/>
                <a:gd name="T5" fmla="*/ 73 h 89"/>
                <a:gd name="T6" fmla="*/ 36 w 92"/>
                <a:gd name="T7" fmla="*/ 52 h 89"/>
                <a:gd name="T8" fmla="*/ 6 w 92"/>
                <a:gd name="T9" fmla="*/ 52 h 89"/>
                <a:gd name="T10" fmla="*/ 6 w 92"/>
                <a:gd name="T11" fmla="*/ 37 h 89"/>
                <a:gd name="T12" fmla="*/ 36 w 92"/>
                <a:gd name="T13" fmla="*/ 37 h 89"/>
                <a:gd name="T14" fmla="*/ 36 w 92"/>
                <a:gd name="T15" fmla="*/ 16 h 89"/>
                <a:gd name="T16" fmla="*/ 0 w 92"/>
                <a:gd name="T17" fmla="*/ 16 h 89"/>
                <a:gd name="T18" fmla="*/ 0 w 92"/>
                <a:gd name="T19" fmla="*/ 0 h 89"/>
                <a:gd name="T20" fmla="*/ 92 w 92"/>
                <a:gd name="T21" fmla="*/ 0 h 89"/>
                <a:gd name="T22" fmla="*/ 92 w 92"/>
                <a:gd name="T23" fmla="*/ 16 h 89"/>
                <a:gd name="T24" fmla="*/ 56 w 92"/>
                <a:gd name="T25" fmla="*/ 16 h 89"/>
                <a:gd name="T26" fmla="*/ 56 w 92"/>
                <a:gd name="T27" fmla="*/ 37 h 89"/>
                <a:gd name="T28" fmla="*/ 87 w 92"/>
                <a:gd name="T29" fmla="*/ 37 h 89"/>
                <a:gd name="T30" fmla="*/ 87 w 92"/>
                <a:gd name="T31" fmla="*/ 52 h 89"/>
                <a:gd name="T32" fmla="*/ 56 w 92"/>
                <a:gd name="T33" fmla="*/ 52 h 89"/>
                <a:gd name="T34" fmla="*/ 56 w 92"/>
                <a:gd name="T35" fmla="*/ 73 h 89"/>
                <a:gd name="T36" fmla="*/ 72 w 92"/>
                <a:gd name="T37" fmla="*/ 73 h 89"/>
                <a:gd name="T38" fmla="*/ 72 w 92"/>
                <a:gd name="T39" fmla="*/ 63 h 89"/>
                <a:gd name="T40" fmla="*/ 92 w 92"/>
                <a:gd name="T41" fmla="*/ 63 h 89"/>
                <a:gd name="T42" fmla="*/ 92 w 92"/>
                <a:gd name="T43" fmla="*/ 89 h 89"/>
                <a:gd name="T44" fmla="*/ 0 w 92"/>
                <a:gd name="T45" fmla="*/ 89 h 8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92" h="89">
                  <a:moveTo>
                    <a:pt x="0" y="89"/>
                  </a:moveTo>
                  <a:lnTo>
                    <a:pt x="0" y="73"/>
                  </a:lnTo>
                  <a:lnTo>
                    <a:pt x="36" y="73"/>
                  </a:lnTo>
                  <a:lnTo>
                    <a:pt x="36" y="52"/>
                  </a:lnTo>
                  <a:lnTo>
                    <a:pt x="6" y="52"/>
                  </a:lnTo>
                  <a:lnTo>
                    <a:pt x="6" y="37"/>
                  </a:lnTo>
                  <a:lnTo>
                    <a:pt x="36" y="37"/>
                  </a:lnTo>
                  <a:lnTo>
                    <a:pt x="3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6"/>
                  </a:lnTo>
                  <a:lnTo>
                    <a:pt x="56" y="16"/>
                  </a:lnTo>
                  <a:lnTo>
                    <a:pt x="56" y="37"/>
                  </a:lnTo>
                  <a:lnTo>
                    <a:pt x="87" y="37"/>
                  </a:lnTo>
                  <a:lnTo>
                    <a:pt x="87" y="52"/>
                  </a:lnTo>
                  <a:lnTo>
                    <a:pt x="56" y="52"/>
                  </a:lnTo>
                  <a:lnTo>
                    <a:pt x="56" y="73"/>
                  </a:lnTo>
                  <a:lnTo>
                    <a:pt x="72" y="73"/>
                  </a:lnTo>
                  <a:lnTo>
                    <a:pt x="72" y="63"/>
                  </a:lnTo>
                  <a:lnTo>
                    <a:pt x="92" y="63"/>
                  </a:lnTo>
                  <a:lnTo>
                    <a:pt x="92" y="89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FBDDF188-CB59-446B-A1F3-9699768F42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40" y="261"/>
              <a:ext cx="153" cy="151"/>
            </a:xfrm>
            <a:custGeom>
              <a:avLst/>
              <a:gdLst>
                <a:gd name="T0" fmla="*/ 11931149 w 30"/>
                <a:gd name="T1" fmla="*/ 0 h 29"/>
                <a:gd name="T2" fmla="*/ 0 w 30"/>
                <a:gd name="T3" fmla="*/ 0 h 29"/>
                <a:gd name="T4" fmla="*/ 0 w 30"/>
                <a:gd name="T5" fmla="*/ 15665292 h 29"/>
                <a:gd name="T6" fmla="*/ 13725268 w 30"/>
                <a:gd name="T7" fmla="*/ 15665292 h 29"/>
                <a:gd name="T8" fmla="*/ 13725268 w 30"/>
                <a:gd name="T9" fmla="*/ 2174280 h 29"/>
                <a:gd name="T10" fmla="*/ 11931149 w 30"/>
                <a:gd name="T11" fmla="*/ 0 h 29"/>
                <a:gd name="T12" fmla="*/ 11403488 w 30"/>
                <a:gd name="T13" fmla="*/ 14007838 h 29"/>
                <a:gd name="T14" fmla="*/ 2339441 w 30"/>
                <a:gd name="T15" fmla="*/ 14007838 h 29"/>
                <a:gd name="T16" fmla="*/ 2339441 w 30"/>
                <a:gd name="T17" fmla="*/ 2174280 h 29"/>
                <a:gd name="T18" fmla="*/ 10944100 w 30"/>
                <a:gd name="T19" fmla="*/ 2174280 h 29"/>
                <a:gd name="T20" fmla="*/ 11403488 w 30"/>
                <a:gd name="T21" fmla="*/ 2690247 h 29"/>
                <a:gd name="T22" fmla="*/ 11403488 w 30"/>
                <a:gd name="T23" fmla="*/ 14007838 h 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0" h="29">
                  <a:moveTo>
                    <a:pt x="26" y="0"/>
                  </a:moveTo>
                  <a:cubicBezTo>
                    <a:pt x="26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5"/>
                    <a:pt x="30" y="4"/>
                  </a:cubicBezTo>
                  <a:cubicBezTo>
                    <a:pt x="30" y="2"/>
                    <a:pt x="28" y="0"/>
                    <a:pt x="26" y="0"/>
                  </a:cubicBezTo>
                  <a:close/>
                  <a:moveTo>
                    <a:pt x="25" y="26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5"/>
                  </a:cubicBezTo>
                  <a:lnTo>
                    <a:pt x="25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16DADD8F-3D2C-4BEC-AB1F-58837AF2E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1" y="261"/>
              <a:ext cx="148" cy="151"/>
            </a:xfrm>
            <a:custGeom>
              <a:avLst/>
              <a:gdLst>
                <a:gd name="T0" fmla="*/ 8305132 w 29"/>
                <a:gd name="T1" fmla="*/ 11321251 h 29"/>
                <a:gd name="T2" fmla="*/ 8305132 w 29"/>
                <a:gd name="T3" fmla="*/ 9227735 h 29"/>
                <a:gd name="T4" fmla="*/ 12898853 w 29"/>
                <a:gd name="T5" fmla="*/ 9227735 h 29"/>
                <a:gd name="T6" fmla="*/ 12898853 w 29"/>
                <a:gd name="T7" fmla="*/ 7053481 h 29"/>
                <a:gd name="T8" fmla="*/ 8305132 w 29"/>
                <a:gd name="T9" fmla="*/ 7053481 h 29"/>
                <a:gd name="T10" fmla="*/ 8305132 w 29"/>
                <a:gd name="T11" fmla="*/ 4883725 h 29"/>
                <a:gd name="T12" fmla="*/ 5954555 w 29"/>
                <a:gd name="T13" fmla="*/ 4883725 h 29"/>
                <a:gd name="T14" fmla="*/ 5954555 w 29"/>
                <a:gd name="T15" fmla="*/ 7053481 h 29"/>
                <a:gd name="T16" fmla="*/ 2789984 w 29"/>
                <a:gd name="T17" fmla="*/ 7053481 h 29"/>
                <a:gd name="T18" fmla="*/ 4593849 w 29"/>
                <a:gd name="T19" fmla="*/ 3207053 h 29"/>
                <a:gd name="T20" fmla="*/ 13339066 w 29"/>
                <a:gd name="T21" fmla="*/ 3207053 h 29"/>
                <a:gd name="T22" fmla="*/ 13339066 w 29"/>
                <a:gd name="T23" fmla="*/ 1653086 h 29"/>
                <a:gd name="T24" fmla="*/ 5493995 w 29"/>
                <a:gd name="T25" fmla="*/ 1653086 h 29"/>
                <a:gd name="T26" fmla="*/ 6394121 w 29"/>
                <a:gd name="T27" fmla="*/ 0 h 29"/>
                <a:gd name="T28" fmla="*/ 3693600 w 29"/>
                <a:gd name="T29" fmla="*/ 0 h 29"/>
                <a:gd name="T30" fmla="*/ 3250698 w 29"/>
                <a:gd name="T31" fmla="*/ 1653086 h 29"/>
                <a:gd name="T32" fmla="*/ 0 w 29"/>
                <a:gd name="T33" fmla="*/ 1653086 h 29"/>
                <a:gd name="T34" fmla="*/ 0 w 29"/>
                <a:gd name="T35" fmla="*/ 3207053 h 29"/>
                <a:gd name="T36" fmla="*/ 2350424 w 29"/>
                <a:gd name="T37" fmla="*/ 3207053 h 29"/>
                <a:gd name="T38" fmla="*/ 460556 w 29"/>
                <a:gd name="T39" fmla="*/ 6437557 h 29"/>
                <a:gd name="T40" fmla="*/ 460556 w 29"/>
                <a:gd name="T41" fmla="*/ 7573947 h 29"/>
                <a:gd name="T42" fmla="*/ 460556 w 29"/>
                <a:gd name="T43" fmla="*/ 9227735 h 29"/>
                <a:gd name="T44" fmla="*/ 5954555 w 29"/>
                <a:gd name="T45" fmla="*/ 9227735 h 29"/>
                <a:gd name="T46" fmla="*/ 5954555 w 29"/>
                <a:gd name="T47" fmla="*/ 11321251 h 29"/>
                <a:gd name="T48" fmla="*/ 0 w 29"/>
                <a:gd name="T49" fmla="*/ 11321251 h 29"/>
                <a:gd name="T50" fmla="*/ 0 w 29"/>
                <a:gd name="T51" fmla="*/ 12974337 h 29"/>
                <a:gd name="T52" fmla="*/ 5954555 w 29"/>
                <a:gd name="T53" fmla="*/ 12974337 h 29"/>
                <a:gd name="T54" fmla="*/ 5954555 w 29"/>
                <a:gd name="T55" fmla="*/ 15665292 h 29"/>
                <a:gd name="T56" fmla="*/ 8305132 w 29"/>
                <a:gd name="T57" fmla="*/ 15665292 h 29"/>
                <a:gd name="T58" fmla="*/ 8305132 w 29"/>
                <a:gd name="T59" fmla="*/ 12974337 h 29"/>
                <a:gd name="T60" fmla="*/ 13339066 w 29"/>
                <a:gd name="T61" fmla="*/ 12974337 h 29"/>
                <a:gd name="T62" fmla="*/ 13339066 w 29"/>
                <a:gd name="T63" fmla="*/ 11321251 h 29"/>
                <a:gd name="T64" fmla="*/ 8305132 w 29"/>
                <a:gd name="T65" fmla="*/ 11321251 h 2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9" h="29">
                  <a:moveTo>
                    <a:pt x="18" y="21"/>
                  </a:moveTo>
                  <a:cubicBezTo>
                    <a:pt x="18" y="17"/>
                    <a:pt x="18" y="17"/>
                    <a:pt x="1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1"/>
                    <a:pt x="29" y="21"/>
                    <a:pt x="29" y="21"/>
                  </a:cubicBezTo>
                  <a:lnTo>
                    <a:pt x="18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3171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1215591" y="1800305"/>
            <a:ext cx="6969781" cy="594895"/>
          </a:xfrm>
          <a:prstGeom prst="rect">
            <a:avLst/>
          </a:prstGeom>
        </p:spPr>
        <p:txBody>
          <a:bodyPr wrap="square" lIns="0" tIns="45720" rIns="91440" bIns="45720">
            <a:sp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noProof="0" dirty="0"/>
              <a:t>单击此处编辑母版标题样式</a:t>
            </a:r>
          </a:p>
        </p:txBody>
      </p:sp>
      <p:sp>
        <p:nvSpPr>
          <p:cNvPr id="303172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15591" y="2470298"/>
            <a:ext cx="6969781" cy="379417"/>
          </a:xfrm>
          <a:prstGeom prst="rect">
            <a:avLst/>
          </a:prstGeom>
        </p:spPr>
        <p:txBody>
          <a:bodyPr wrap="square" lIns="0" tIns="45720" rIns="91440" bIns="45720" anchor="ctr">
            <a:spAutoFit/>
          </a:bodyPr>
          <a:lstStyle>
            <a:lvl1pPr marL="0" indent="0" algn="l">
              <a:buSzPct val="60000"/>
              <a:buFont typeface="Wingdings" pitchFamily="2" charset="2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noProof="0" dirty="0"/>
              <a:t>单击此处编辑母版副标题样式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1215569" y="3204185"/>
            <a:ext cx="6969520" cy="32385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2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423896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50" presetClass="exit" presetSubtype="0" accel="100000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327239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>
            <a:extLst>
              <a:ext uri="{FF2B5EF4-FFF2-40B4-BE49-F238E27FC236}">
                <a16:creationId xmlns:a16="http://schemas.microsoft.com/office/drawing/2014/main" id="{FAABCFE0-994F-4549-B984-98BC4480E756}"/>
              </a:ext>
            </a:extLst>
          </p:cNvPr>
          <p:cNvGrpSpPr>
            <a:grpSpLocks noChangeAspect="1"/>
          </p:cNvGrpSpPr>
          <p:nvPr userDrawn="1"/>
        </p:nvGrpSpPr>
        <p:grpSpPr bwMode="auto">
          <a:xfrm rot="21440437">
            <a:off x="-81332" y="3807592"/>
            <a:ext cx="5380047" cy="1582985"/>
            <a:chOff x="1470" y="1779"/>
            <a:chExt cx="2893" cy="765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5921006B-411E-40BF-BA80-3020532E57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70" y="1779"/>
              <a:ext cx="2893" cy="765"/>
            </a:xfrm>
            <a:custGeom>
              <a:avLst/>
              <a:gdLst>
                <a:gd name="T0" fmla="*/ 946 w 1222"/>
                <a:gd name="T1" fmla="*/ 95 h 321"/>
                <a:gd name="T2" fmla="*/ 753 w 1222"/>
                <a:gd name="T3" fmla="*/ 52 h 321"/>
                <a:gd name="T4" fmla="*/ 981 w 1222"/>
                <a:gd name="T5" fmla="*/ 122 h 321"/>
                <a:gd name="T6" fmla="*/ 1033 w 1222"/>
                <a:gd name="T7" fmla="*/ 158 h 321"/>
                <a:gd name="T8" fmla="*/ 571 w 1222"/>
                <a:gd name="T9" fmla="*/ 76 h 321"/>
                <a:gd name="T10" fmla="*/ 259 w 1222"/>
                <a:gd name="T11" fmla="*/ 228 h 321"/>
                <a:gd name="T12" fmla="*/ 95 w 1222"/>
                <a:gd name="T13" fmla="*/ 217 h 321"/>
                <a:gd name="T14" fmla="*/ 624 w 1222"/>
                <a:gd name="T15" fmla="*/ 40 h 321"/>
                <a:gd name="T16" fmla="*/ 1049 w 1222"/>
                <a:gd name="T17" fmla="*/ 173 h 321"/>
                <a:gd name="T18" fmla="*/ 1040 w 1222"/>
                <a:gd name="T19" fmla="*/ 287 h 321"/>
                <a:gd name="T20" fmla="*/ 1149 w 1222"/>
                <a:gd name="T21" fmla="*/ 309 h 321"/>
                <a:gd name="T22" fmla="*/ 0 w 1222"/>
                <a:gd name="T23" fmla="*/ 267 h 321"/>
                <a:gd name="T24" fmla="*/ 34 w 1222"/>
                <a:gd name="T25" fmla="*/ 238 h 321"/>
                <a:gd name="T26" fmla="*/ 34 w 1222"/>
                <a:gd name="T27" fmla="*/ 254 h 321"/>
                <a:gd name="T28" fmla="*/ 60 w 1222"/>
                <a:gd name="T29" fmla="*/ 253 h 321"/>
                <a:gd name="T30" fmla="*/ 9 w 1222"/>
                <a:gd name="T31" fmla="*/ 260 h 321"/>
                <a:gd name="T32" fmla="*/ 142 w 1222"/>
                <a:gd name="T33" fmla="*/ 252 h 321"/>
                <a:gd name="T34" fmla="*/ 95 w 1222"/>
                <a:gd name="T35" fmla="*/ 253 h 321"/>
                <a:gd name="T36" fmla="*/ 300 w 1222"/>
                <a:gd name="T37" fmla="*/ 245 h 321"/>
                <a:gd name="T38" fmla="*/ 166 w 1222"/>
                <a:gd name="T39" fmla="*/ 253 h 321"/>
                <a:gd name="T40" fmla="*/ 216 w 1222"/>
                <a:gd name="T41" fmla="*/ 267 h 321"/>
                <a:gd name="T42" fmla="*/ 257 w 1222"/>
                <a:gd name="T43" fmla="*/ 267 h 321"/>
                <a:gd name="T44" fmla="*/ 293 w 1222"/>
                <a:gd name="T45" fmla="*/ 257 h 321"/>
                <a:gd name="T46" fmla="*/ 309 w 1222"/>
                <a:gd name="T47" fmla="*/ 268 h 321"/>
                <a:gd name="T48" fmla="*/ 324 w 1222"/>
                <a:gd name="T49" fmla="*/ 272 h 321"/>
                <a:gd name="T50" fmla="*/ 606 w 1222"/>
                <a:gd name="T51" fmla="*/ 276 h 321"/>
                <a:gd name="T52" fmla="*/ 619 w 1222"/>
                <a:gd name="T53" fmla="*/ 206 h 321"/>
                <a:gd name="T54" fmla="*/ 684 w 1222"/>
                <a:gd name="T55" fmla="*/ 233 h 321"/>
                <a:gd name="T56" fmla="*/ 620 w 1222"/>
                <a:gd name="T57" fmla="*/ 206 h 321"/>
                <a:gd name="T58" fmla="*/ 768 w 1222"/>
                <a:gd name="T59" fmla="*/ 258 h 321"/>
                <a:gd name="T60" fmla="*/ 1025 w 1222"/>
                <a:gd name="T61" fmla="*/ 189 h 321"/>
                <a:gd name="T62" fmla="*/ 35 w 1222"/>
                <a:gd name="T63" fmla="*/ 236 h 321"/>
                <a:gd name="T64" fmla="*/ 353 w 1222"/>
                <a:gd name="T65" fmla="*/ 146 h 321"/>
                <a:gd name="T66" fmla="*/ 309 w 1222"/>
                <a:gd name="T67" fmla="*/ 218 h 321"/>
                <a:gd name="T68" fmla="*/ 353 w 1222"/>
                <a:gd name="T69" fmla="*/ 146 h 321"/>
                <a:gd name="T70" fmla="*/ 929 w 1222"/>
                <a:gd name="T71" fmla="*/ 156 h 321"/>
                <a:gd name="T72" fmla="*/ 740 w 1222"/>
                <a:gd name="T73" fmla="*/ 287 h 321"/>
                <a:gd name="T74" fmla="*/ 289 w 1222"/>
                <a:gd name="T75" fmla="*/ 265 h 321"/>
                <a:gd name="T76" fmla="*/ 341 w 1222"/>
                <a:gd name="T77" fmla="*/ 263 h 321"/>
                <a:gd name="T78" fmla="*/ 363 w 1222"/>
                <a:gd name="T79" fmla="*/ 250 h 321"/>
                <a:gd name="T80" fmla="*/ 617 w 1222"/>
                <a:gd name="T81" fmla="*/ 242 h 321"/>
                <a:gd name="T82" fmla="*/ 617 w 1222"/>
                <a:gd name="T83" fmla="*/ 242 h 321"/>
                <a:gd name="T84" fmla="*/ 641 w 1222"/>
                <a:gd name="T85" fmla="*/ 260 h 321"/>
                <a:gd name="T86" fmla="*/ 652 w 1222"/>
                <a:gd name="T87" fmla="*/ 260 h 321"/>
                <a:gd name="T88" fmla="*/ 309 w 1222"/>
                <a:gd name="T89" fmla="*/ 244 h 321"/>
                <a:gd name="T90" fmla="*/ 304 w 1222"/>
                <a:gd name="T91" fmla="*/ 234 h 321"/>
                <a:gd name="T92" fmla="*/ 719 w 1222"/>
                <a:gd name="T93" fmla="*/ 248 h 321"/>
                <a:gd name="T94" fmla="*/ 898 w 1222"/>
                <a:gd name="T95" fmla="*/ 75 h 321"/>
                <a:gd name="T96" fmla="*/ 898 w 1222"/>
                <a:gd name="T97" fmla="*/ 75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22" h="321">
                  <a:moveTo>
                    <a:pt x="825" y="12"/>
                  </a:moveTo>
                  <a:cubicBezTo>
                    <a:pt x="843" y="19"/>
                    <a:pt x="861" y="28"/>
                    <a:pt x="877" y="38"/>
                  </a:cubicBezTo>
                  <a:cubicBezTo>
                    <a:pt x="904" y="55"/>
                    <a:pt x="929" y="75"/>
                    <a:pt x="955" y="94"/>
                  </a:cubicBezTo>
                  <a:cubicBezTo>
                    <a:pt x="952" y="94"/>
                    <a:pt x="949" y="95"/>
                    <a:pt x="946" y="95"/>
                  </a:cubicBezTo>
                  <a:cubicBezTo>
                    <a:pt x="896" y="100"/>
                    <a:pt x="836" y="82"/>
                    <a:pt x="791" y="63"/>
                  </a:cubicBezTo>
                  <a:cubicBezTo>
                    <a:pt x="775" y="56"/>
                    <a:pt x="762" y="51"/>
                    <a:pt x="754" y="49"/>
                  </a:cubicBezTo>
                  <a:cubicBezTo>
                    <a:pt x="745" y="45"/>
                    <a:pt x="715" y="32"/>
                    <a:pt x="715" y="33"/>
                  </a:cubicBezTo>
                  <a:cubicBezTo>
                    <a:pt x="715" y="34"/>
                    <a:pt x="746" y="49"/>
                    <a:pt x="753" y="52"/>
                  </a:cubicBezTo>
                  <a:cubicBezTo>
                    <a:pt x="790" y="73"/>
                    <a:pt x="817" y="91"/>
                    <a:pt x="837" y="107"/>
                  </a:cubicBezTo>
                  <a:cubicBezTo>
                    <a:pt x="862" y="128"/>
                    <a:pt x="875" y="133"/>
                    <a:pt x="875" y="119"/>
                  </a:cubicBezTo>
                  <a:cubicBezTo>
                    <a:pt x="904" y="111"/>
                    <a:pt x="919" y="108"/>
                    <a:pt x="921" y="110"/>
                  </a:cubicBezTo>
                  <a:cubicBezTo>
                    <a:pt x="948" y="109"/>
                    <a:pt x="968" y="113"/>
                    <a:pt x="981" y="122"/>
                  </a:cubicBezTo>
                  <a:cubicBezTo>
                    <a:pt x="1008" y="138"/>
                    <a:pt x="1012" y="138"/>
                    <a:pt x="992" y="122"/>
                  </a:cubicBezTo>
                  <a:cubicBezTo>
                    <a:pt x="992" y="122"/>
                    <a:pt x="991" y="121"/>
                    <a:pt x="991" y="121"/>
                  </a:cubicBezTo>
                  <a:cubicBezTo>
                    <a:pt x="1005" y="132"/>
                    <a:pt x="1020" y="145"/>
                    <a:pt x="1035" y="159"/>
                  </a:cubicBezTo>
                  <a:cubicBezTo>
                    <a:pt x="1034" y="159"/>
                    <a:pt x="1034" y="158"/>
                    <a:pt x="1033" y="158"/>
                  </a:cubicBezTo>
                  <a:cubicBezTo>
                    <a:pt x="981" y="162"/>
                    <a:pt x="937" y="160"/>
                    <a:pt x="901" y="153"/>
                  </a:cubicBezTo>
                  <a:cubicBezTo>
                    <a:pt x="883" y="146"/>
                    <a:pt x="844" y="124"/>
                    <a:pt x="782" y="86"/>
                  </a:cubicBezTo>
                  <a:cubicBezTo>
                    <a:pt x="735" y="58"/>
                    <a:pt x="711" y="47"/>
                    <a:pt x="695" y="47"/>
                  </a:cubicBezTo>
                  <a:cubicBezTo>
                    <a:pt x="678" y="44"/>
                    <a:pt x="636" y="55"/>
                    <a:pt x="571" y="76"/>
                  </a:cubicBezTo>
                  <a:cubicBezTo>
                    <a:pt x="478" y="105"/>
                    <a:pt x="383" y="133"/>
                    <a:pt x="289" y="162"/>
                  </a:cubicBezTo>
                  <a:cubicBezTo>
                    <a:pt x="293" y="161"/>
                    <a:pt x="293" y="161"/>
                    <a:pt x="293" y="161"/>
                  </a:cubicBezTo>
                  <a:cubicBezTo>
                    <a:pt x="293" y="224"/>
                    <a:pt x="293" y="224"/>
                    <a:pt x="293" y="224"/>
                  </a:cubicBezTo>
                  <a:cubicBezTo>
                    <a:pt x="259" y="228"/>
                    <a:pt x="259" y="228"/>
                    <a:pt x="259" y="228"/>
                  </a:cubicBezTo>
                  <a:cubicBezTo>
                    <a:pt x="259" y="171"/>
                    <a:pt x="259" y="171"/>
                    <a:pt x="259" y="171"/>
                  </a:cubicBezTo>
                  <a:cubicBezTo>
                    <a:pt x="205" y="187"/>
                    <a:pt x="151" y="203"/>
                    <a:pt x="97" y="219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95" y="217"/>
                    <a:pt x="95" y="217"/>
                    <a:pt x="95" y="217"/>
                  </a:cubicBezTo>
                  <a:cubicBezTo>
                    <a:pt x="95" y="220"/>
                    <a:pt x="95" y="220"/>
                    <a:pt x="95" y="220"/>
                  </a:cubicBezTo>
                  <a:cubicBezTo>
                    <a:pt x="84" y="223"/>
                    <a:pt x="72" y="226"/>
                    <a:pt x="61" y="230"/>
                  </a:cubicBezTo>
                  <a:cubicBezTo>
                    <a:pt x="61" y="228"/>
                    <a:pt x="61" y="228"/>
                    <a:pt x="61" y="228"/>
                  </a:cubicBezTo>
                  <a:cubicBezTo>
                    <a:pt x="298" y="152"/>
                    <a:pt x="486" y="90"/>
                    <a:pt x="624" y="40"/>
                  </a:cubicBezTo>
                  <a:cubicBezTo>
                    <a:pt x="702" y="14"/>
                    <a:pt x="756" y="0"/>
                    <a:pt x="786" y="2"/>
                  </a:cubicBezTo>
                  <a:cubicBezTo>
                    <a:pt x="799" y="3"/>
                    <a:pt x="813" y="8"/>
                    <a:pt x="825" y="12"/>
                  </a:cubicBezTo>
                  <a:close/>
                  <a:moveTo>
                    <a:pt x="1046" y="170"/>
                  </a:moveTo>
                  <a:cubicBezTo>
                    <a:pt x="1047" y="171"/>
                    <a:pt x="1048" y="172"/>
                    <a:pt x="1049" y="173"/>
                  </a:cubicBezTo>
                  <a:cubicBezTo>
                    <a:pt x="1064" y="193"/>
                    <a:pt x="1070" y="213"/>
                    <a:pt x="1065" y="231"/>
                  </a:cubicBezTo>
                  <a:cubicBezTo>
                    <a:pt x="1063" y="237"/>
                    <a:pt x="1054" y="245"/>
                    <a:pt x="1026" y="251"/>
                  </a:cubicBezTo>
                  <a:cubicBezTo>
                    <a:pt x="1005" y="257"/>
                    <a:pt x="1001" y="260"/>
                    <a:pt x="1020" y="271"/>
                  </a:cubicBezTo>
                  <a:cubicBezTo>
                    <a:pt x="1040" y="279"/>
                    <a:pt x="1047" y="284"/>
                    <a:pt x="1040" y="287"/>
                  </a:cubicBezTo>
                  <a:cubicBezTo>
                    <a:pt x="1022" y="294"/>
                    <a:pt x="942" y="291"/>
                    <a:pt x="908" y="291"/>
                  </a:cubicBezTo>
                  <a:cubicBezTo>
                    <a:pt x="901" y="294"/>
                    <a:pt x="902" y="295"/>
                    <a:pt x="915" y="295"/>
                  </a:cubicBezTo>
                  <a:cubicBezTo>
                    <a:pt x="974" y="298"/>
                    <a:pt x="1030" y="300"/>
                    <a:pt x="1077" y="304"/>
                  </a:cubicBezTo>
                  <a:cubicBezTo>
                    <a:pt x="1103" y="306"/>
                    <a:pt x="1137" y="307"/>
                    <a:pt x="1149" y="309"/>
                  </a:cubicBezTo>
                  <a:cubicBezTo>
                    <a:pt x="1176" y="314"/>
                    <a:pt x="1222" y="321"/>
                    <a:pt x="1159" y="320"/>
                  </a:cubicBezTo>
                  <a:cubicBezTo>
                    <a:pt x="1096" y="318"/>
                    <a:pt x="1007" y="313"/>
                    <a:pt x="895" y="307"/>
                  </a:cubicBezTo>
                  <a:cubicBezTo>
                    <a:pt x="444" y="287"/>
                    <a:pt x="150" y="275"/>
                    <a:pt x="8" y="267"/>
                  </a:cubicBezTo>
                  <a:cubicBezTo>
                    <a:pt x="8" y="267"/>
                    <a:pt x="0" y="267"/>
                    <a:pt x="0" y="267"/>
                  </a:cubicBezTo>
                  <a:cubicBezTo>
                    <a:pt x="0" y="267"/>
                    <a:pt x="8" y="266"/>
                    <a:pt x="8" y="265"/>
                  </a:cubicBezTo>
                  <a:cubicBezTo>
                    <a:pt x="8" y="261"/>
                    <a:pt x="6" y="255"/>
                    <a:pt x="9" y="244"/>
                  </a:cubicBezTo>
                  <a:cubicBezTo>
                    <a:pt x="34" y="236"/>
                    <a:pt x="34" y="236"/>
                    <a:pt x="34" y="236"/>
                  </a:cubicBezTo>
                  <a:cubicBezTo>
                    <a:pt x="34" y="238"/>
                    <a:pt x="34" y="238"/>
                    <a:pt x="34" y="238"/>
                  </a:cubicBezTo>
                  <a:cubicBezTo>
                    <a:pt x="10" y="245"/>
                    <a:pt x="10" y="245"/>
                    <a:pt x="10" y="245"/>
                  </a:cubicBezTo>
                  <a:cubicBezTo>
                    <a:pt x="9" y="250"/>
                    <a:pt x="8" y="255"/>
                    <a:pt x="10" y="255"/>
                  </a:cubicBezTo>
                  <a:cubicBezTo>
                    <a:pt x="11" y="256"/>
                    <a:pt x="13" y="256"/>
                    <a:pt x="14" y="256"/>
                  </a:cubicBezTo>
                  <a:cubicBezTo>
                    <a:pt x="21" y="255"/>
                    <a:pt x="28" y="255"/>
                    <a:pt x="34" y="254"/>
                  </a:cubicBezTo>
                  <a:cubicBezTo>
                    <a:pt x="34" y="256"/>
                    <a:pt x="34" y="256"/>
                    <a:pt x="34" y="256"/>
                  </a:cubicBezTo>
                  <a:cubicBezTo>
                    <a:pt x="35" y="257"/>
                    <a:pt x="35" y="257"/>
                    <a:pt x="35" y="257"/>
                  </a:cubicBezTo>
                  <a:cubicBezTo>
                    <a:pt x="35" y="254"/>
                    <a:pt x="35" y="254"/>
                    <a:pt x="35" y="254"/>
                  </a:cubicBezTo>
                  <a:cubicBezTo>
                    <a:pt x="44" y="254"/>
                    <a:pt x="52" y="253"/>
                    <a:pt x="60" y="253"/>
                  </a:cubicBezTo>
                  <a:cubicBezTo>
                    <a:pt x="60" y="256"/>
                    <a:pt x="60" y="256"/>
                    <a:pt x="60" y="256"/>
                  </a:cubicBezTo>
                  <a:cubicBezTo>
                    <a:pt x="60" y="256"/>
                    <a:pt x="60" y="256"/>
                    <a:pt x="60" y="256"/>
                  </a:cubicBezTo>
                  <a:cubicBezTo>
                    <a:pt x="9" y="258"/>
                    <a:pt x="9" y="258"/>
                    <a:pt x="9" y="258"/>
                  </a:cubicBezTo>
                  <a:cubicBezTo>
                    <a:pt x="9" y="260"/>
                    <a:pt x="9" y="260"/>
                    <a:pt x="9" y="260"/>
                  </a:cubicBezTo>
                  <a:cubicBezTo>
                    <a:pt x="102" y="257"/>
                    <a:pt x="102" y="257"/>
                    <a:pt x="102" y="257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41" y="265"/>
                    <a:pt x="141" y="265"/>
                    <a:pt x="141" y="265"/>
                  </a:cubicBezTo>
                  <a:cubicBezTo>
                    <a:pt x="142" y="252"/>
                    <a:pt x="142" y="252"/>
                    <a:pt x="142" y="252"/>
                  </a:cubicBezTo>
                  <a:cubicBezTo>
                    <a:pt x="61" y="256"/>
                    <a:pt x="61" y="256"/>
                    <a:pt x="61" y="256"/>
                  </a:cubicBezTo>
                  <a:cubicBezTo>
                    <a:pt x="61" y="252"/>
                    <a:pt x="61" y="252"/>
                    <a:pt x="61" y="252"/>
                  </a:cubicBezTo>
                  <a:cubicBezTo>
                    <a:pt x="73" y="252"/>
                    <a:pt x="84" y="251"/>
                    <a:pt x="95" y="250"/>
                  </a:cubicBezTo>
                  <a:cubicBezTo>
                    <a:pt x="95" y="253"/>
                    <a:pt x="95" y="253"/>
                    <a:pt x="95" y="253"/>
                  </a:cubicBezTo>
                  <a:cubicBezTo>
                    <a:pt x="97" y="254"/>
                    <a:pt x="97" y="254"/>
                    <a:pt x="97" y="254"/>
                  </a:cubicBezTo>
                  <a:cubicBezTo>
                    <a:pt x="97" y="250"/>
                    <a:pt x="97" y="250"/>
                    <a:pt x="97" y="250"/>
                  </a:cubicBezTo>
                  <a:cubicBezTo>
                    <a:pt x="166" y="245"/>
                    <a:pt x="233" y="239"/>
                    <a:pt x="298" y="234"/>
                  </a:cubicBezTo>
                  <a:cubicBezTo>
                    <a:pt x="300" y="245"/>
                    <a:pt x="300" y="245"/>
                    <a:pt x="300" y="245"/>
                  </a:cubicBezTo>
                  <a:cubicBezTo>
                    <a:pt x="257" y="247"/>
                    <a:pt x="257" y="247"/>
                    <a:pt x="257" y="247"/>
                  </a:cubicBezTo>
                  <a:cubicBezTo>
                    <a:pt x="257" y="247"/>
                    <a:pt x="257" y="247"/>
                    <a:pt x="257" y="247"/>
                  </a:cubicBezTo>
                  <a:cubicBezTo>
                    <a:pt x="166" y="251"/>
                    <a:pt x="166" y="251"/>
                    <a:pt x="166" y="251"/>
                  </a:cubicBezTo>
                  <a:cubicBezTo>
                    <a:pt x="166" y="253"/>
                    <a:pt x="166" y="253"/>
                    <a:pt x="166" y="253"/>
                  </a:cubicBezTo>
                  <a:cubicBezTo>
                    <a:pt x="142" y="253"/>
                    <a:pt x="142" y="253"/>
                    <a:pt x="142" y="253"/>
                  </a:cubicBezTo>
                  <a:cubicBezTo>
                    <a:pt x="167" y="255"/>
                    <a:pt x="167" y="255"/>
                    <a:pt x="167" y="255"/>
                  </a:cubicBezTo>
                  <a:cubicBezTo>
                    <a:pt x="171" y="266"/>
                    <a:pt x="171" y="266"/>
                    <a:pt x="171" y="266"/>
                  </a:cubicBezTo>
                  <a:cubicBezTo>
                    <a:pt x="216" y="267"/>
                    <a:pt x="216" y="267"/>
                    <a:pt x="216" y="267"/>
                  </a:cubicBezTo>
                  <a:cubicBezTo>
                    <a:pt x="215" y="253"/>
                    <a:pt x="215" y="253"/>
                    <a:pt x="215" y="253"/>
                  </a:cubicBezTo>
                  <a:cubicBezTo>
                    <a:pt x="229" y="252"/>
                    <a:pt x="229" y="252"/>
                    <a:pt x="229" y="252"/>
                  </a:cubicBezTo>
                  <a:cubicBezTo>
                    <a:pt x="230" y="267"/>
                    <a:pt x="230" y="267"/>
                    <a:pt x="230" y="267"/>
                  </a:cubicBezTo>
                  <a:cubicBezTo>
                    <a:pt x="257" y="267"/>
                    <a:pt x="257" y="267"/>
                    <a:pt x="257" y="267"/>
                  </a:cubicBezTo>
                  <a:cubicBezTo>
                    <a:pt x="258" y="250"/>
                    <a:pt x="258" y="250"/>
                    <a:pt x="258" y="250"/>
                  </a:cubicBezTo>
                  <a:cubicBezTo>
                    <a:pt x="285" y="250"/>
                    <a:pt x="285" y="250"/>
                    <a:pt x="285" y="250"/>
                  </a:cubicBezTo>
                  <a:cubicBezTo>
                    <a:pt x="285" y="257"/>
                    <a:pt x="285" y="257"/>
                    <a:pt x="285" y="257"/>
                  </a:cubicBezTo>
                  <a:cubicBezTo>
                    <a:pt x="293" y="257"/>
                    <a:pt x="293" y="257"/>
                    <a:pt x="293" y="257"/>
                  </a:cubicBezTo>
                  <a:cubicBezTo>
                    <a:pt x="293" y="250"/>
                    <a:pt x="293" y="250"/>
                    <a:pt x="293" y="250"/>
                  </a:cubicBezTo>
                  <a:cubicBezTo>
                    <a:pt x="294" y="250"/>
                    <a:pt x="294" y="250"/>
                    <a:pt x="294" y="250"/>
                  </a:cubicBezTo>
                  <a:cubicBezTo>
                    <a:pt x="301" y="268"/>
                    <a:pt x="301" y="268"/>
                    <a:pt x="301" y="268"/>
                  </a:cubicBezTo>
                  <a:cubicBezTo>
                    <a:pt x="309" y="268"/>
                    <a:pt x="309" y="268"/>
                    <a:pt x="309" y="268"/>
                  </a:cubicBezTo>
                  <a:cubicBezTo>
                    <a:pt x="307" y="251"/>
                    <a:pt x="307" y="251"/>
                    <a:pt x="307" y="251"/>
                  </a:cubicBezTo>
                  <a:cubicBezTo>
                    <a:pt x="311" y="251"/>
                    <a:pt x="311" y="251"/>
                    <a:pt x="311" y="251"/>
                  </a:cubicBezTo>
                  <a:cubicBezTo>
                    <a:pt x="317" y="271"/>
                    <a:pt x="317" y="271"/>
                    <a:pt x="317" y="271"/>
                  </a:cubicBezTo>
                  <a:cubicBezTo>
                    <a:pt x="324" y="272"/>
                    <a:pt x="324" y="272"/>
                    <a:pt x="324" y="272"/>
                  </a:cubicBezTo>
                  <a:cubicBezTo>
                    <a:pt x="322" y="250"/>
                    <a:pt x="322" y="250"/>
                    <a:pt x="322" y="250"/>
                  </a:cubicBezTo>
                  <a:cubicBezTo>
                    <a:pt x="384" y="248"/>
                    <a:pt x="384" y="248"/>
                    <a:pt x="384" y="248"/>
                  </a:cubicBezTo>
                  <a:cubicBezTo>
                    <a:pt x="390" y="270"/>
                    <a:pt x="390" y="270"/>
                    <a:pt x="390" y="270"/>
                  </a:cubicBezTo>
                  <a:cubicBezTo>
                    <a:pt x="606" y="276"/>
                    <a:pt x="606" y="276"/>
                    <a:pt x="606" y="276"/>
                  </a:cubicBezTo>
                  <a:cubicBezTo>
                    <a:pt x="605" y="229"/>
                    <a:pt x="605" y="229"/>
                    <a:pt x="605" y="229"/>
                  </a:cubicBezTo>
                  <a:cubicBezTo>
                    <a:pt x="595" y="230"/>
                    <a:pt x="595" y="230"/>
                    <a:pt x="595" y="230"/>
                  </a:cubicBezTo>
                  <a:cubicBezTo>
                    <a:pt x="595" y="208"/>
                    <a:pt x="595" y="208"/>
                    <a:pt x="595" y="208"/>
                  </a:cubicBezTo>
                  <a:cubicBezTo>
                    <a:pt x="603" y="207"/>
                    <a:pt x="611" y="206"/>
                    <a:pt x="619" y="206"/>
                  </a:cubicBezTo>
                  <a:cubicBezTo>
                    <a:pt x="619" y="230"/>
                    <a:pt x="619" y="230"/>
                    <a:pt x="619" y="230"/>
                  </a:cubicBezTo>
                  <a:cubicBezTo>
                    <a:pt x="608" y="231"/>
                    <a:pt x="625" y="232"/>
                    <a:pt x="670" y="233"/>
                  </a:cubicBezTo>
                  <a:cubicBezTo>
                    <a:pt x="668" y="247"/>
                    <a:pt x="670" y="251"/>
                    <a:pt x="677" y="248"/>
                  </a:cubicBezTo>
                  <a:cubicBezTo>
                    <a:pt x="677" y="232"/>
                    <a:pt x="679" y="227"/>
                    <a:pt x="684" y="233"/>
                  </a:cubicBezTo>
                  <a:cubicBezTo>
                    <a:pt x="694" y="263"/>
                    <a:pt x="699" y="261"/>
                    <a:pt x="698" y="227"/>
                  </a:cubicBezTo>
                  <a:cubicBezTo>
                    <a:pt x="689" y="227"/>
                    <a:pt x="680" y="228"/>
                    <a:pt x="670" y="228"/>
                  </a:cubicBezTo>
                  <a:cubicBezTo>
                    <a:pt x="644" y="228"/>
                    <a:pt x="628" y="229"/>
                    <a:pt x="620" y="230"/>
                  </a:cubicBezTo>
                  <a:cubicBezTo>
                    <a:pt x="620" y="206"/>
                    <a:pt x="620" y="206"/>
                    <a:pt x="620" y="206"/>
                  </a:cubicBezTo>
                  <a:cubicBezTo>
                    <a:pt x="627" y="205"/>
                    <a:pt x="633" y="204"/>
                    <a:pt x="639" y="204"/>
                  </a:cubicBezTo>
                  <a:cubicBezTo>
                    <a:pt x="643" y="203"/>
                    <a:pt x="648" y="203"/>
                    <a:pt x="654" y="203"/>
                  </a:cubicBezTo>
                  <a:cubicBezTo>
                    <a:pt x="673" y="202"/>
                    <a:pt x="692" y="202"/>
                    <a:pt x="710" y="202"/>
                  </a:cubicBezTo>
                  <a:cubicBezTo>
                    <a:pt x="747" y="208"/>
                    <a:pt x="766" y="226"/>
                    <a:pt x="768" y="258"/>
                  </a:cubicBezTo>
                  <a:cubicBezTo>
                    <a:pt x="946" y="261"/>
                    <a:pt x="957" y="256"/>
                    <a:pt x="801" y="243"/>
                  </a:cubicBezTo>
                  <a:cubicBezTo>
                    <a:pt x="781" y="240"/>
                    <a:pt x="791" y="238"/>
                    <a:pt x="836" y="236"/>
                  </a:cubicBezTo>
                  <a:cubicBezTo>
                    <a:pt x="923" y="235"/>
                    <a:pt x="987" y="234"/>
                    <a:pt x="1029" y="232"/>
                  </a:cubicBezTo>
                  <a:cubicBezTo>
                    <a:pt x="1032" y="218"/>
                    <a:pt x="1030" y="204"/>
                    <a:pt x="1025" y="189"/>
                  </a:cubicBezTo>
                  <a:cubicBezTo>
                    <a:pt x="1033" y="199"/>
                    <a:pt x="1037" y="213"/>
                    <a:pt x="1036" y="230"/>
                  </a:cubicBezTo>
                  <a:cubicBezTo>
                    <a:pt x="1047" y="215"/>
                    <a:pt x="1050" y="194"/>
                    <a:pt x="1046" y="170"/>
                  </a:cubicBezTo>
                  <a:close/>
                  <a:moveTo>
                    <a:pt x="35" y="238"/>
                  </a:moveTo>
                  <a:cubicBezTo>
                    <a:pt x="35" y="236"/>
                    <a:pt x="35" y="236"/>
                    <a:pt x="35" y="236"/>
                  </a:cubicBezTo>
                  <a:cubicBezTo>
                    <a:pt x="60" y="228"/>
                    <a:pt x="60" y="228"/>
                    <a:pt x="60" y="228"/>
                  </a:cubicBezTo>
                  <a:cubicBezTo>
                    <a:pt x="60" y="230"/>
                    <a:pt x="60" y="230"/>
                    <a:pt x="60" y="230"/>
                  </a:cubicBezTo>
                  <a:cubicBezTo>
                    <a:pt x="35" y="238"/>
                    <a:pt x="35" y="238"/>
                    <a:pt x="35" y="238"/>
                  </a:cubicBezTo>
                  <a:close/>
                  <a:moveTo>
                    <a:pt x="353" y="146"/>
                  </a:moveTo>
                  <a:cubicBezTo>
                    <a:pt x="322" y="154"/>
                    <a:pt x="322" y="154"/>
                    <a:pt x="322" y="154"/>
                  </a:cubicBezTo>
                  <a:cubicBezTo>
                    <a:pt x="322" y="154"/>
                    <a:pt x="322" y="154"/>
                    <a:pt x="322" y="154"/>
                  </a:cubicBezTo>
                  <a:cubicBezTo>
                    <a:pt x="308" y="159"/>
                    <a:pt x="308" y="159"/>
                    <a:pt x="308" y="159"/>
                  </a:cubicBezTo>
                  <a:cubicBezTo>
                    <a:pt x="309" y="218"/>
                    <a:pt x="309" y="218"/>
                    <a:pt x="309" y="218"/>
                  </a:cubicBezTo>
                  <a:cubicBezTo>
                    <a:pt x="322" y="216"/>
                    <a:pt x="322" y="216"/>
                    <a:pt x="322" y="216"/>
                  </a:cubicBezTo>
                  <a:cubicBezTo>
                    <a:pt x="322" y="216"/>
                    <a:pt x="322" y="216"/>
                    <a:pt x="322" y="216"/>
                  </a:cubicBezTo>
                  <a:cubicBezTo>
                    <a:pt x="353" y="213"/>
                    <a:pt x="353" y="213"/>
                    <a:pt x="353" y="213"/>
                  </a:cubicBezTo>
                  <a:cubicBezTo>
                    <a:pt x="353" y="146"/>
                    <a:pt x="353" y="146"/>
                    <a:pt x="353" y="146"/>
                  </a:cubicBezTo>
                  <a:close/>
                  <a:moveTo>
                    <a:pt x="982" y="157"/>
                  </a:moveTo>
                  <a:cubicBezTo>
                    <a:pt x="980" y="154"/>
                    <a:pt x="975" y="149"/>
                    <a:pt x="967" y="143"/>
                  </a:cubicBezTo>
                  <a:cubicBezTo>
                    <a:pt x="952" y="139"/>
                    <a:pt x="924" y="137"/>
                    <a:pt x="883" y="136"/>
                  </a:cubicBezTo>
                  <a:cubicBezTo>
                    <a:pt x="895" y="147"/>
                    <a:pt x="910" y="153"/>
                    <a:pt x="929" y="156"/>
                  </a:cubicBezTo>
                  <a:cubicBezTo>
                    <a:pt x="946" y="157"/>
                    <a:pt x="963" y="157"/>
                    <a:pt x="982" y="157"/>
                  </a:cubicBezTo>
                  <a:close/>
                  <a:moveTo>
                    <a:pt x="740" y="287"/>
                  </a:moveTo>
                  <a:cubicBezTo>
                    <a:pt x="759" y="280"/>
                    <a:pt x="761" y="255"/>
                    <a:pt x="751" y="241"/>
                  </a:cubicBezTo>
                  <a:cubicBezTo>
                    <a:pt x="769" y="252"/>
                    <a:pt x="762" y="286"/>
                    <a:pt x="740" y="287"/>
                  </a:cubicBezTo>
                  <a:close/>
                  <a:moveTo>
                    <a:pt x="289" y="257"/>
                  </a:moveTo>
                  <a:cubicBezTo>
                    <a:pt x="284" y="257"/>
                    <a:pt x="284" y="257"/>
                    <a:pt x="284" y="257"/>
                  </a:cubicBezTo>
                  <a:cubicBezTo>
                    <a:pt x="284" y="265"/>
                    <a:pt x="284" y="265"/>
                    <a:pt x="284" y="265"/>
                  </a:cubicBezTo>
                  <a:cubicBezTo>
                    <a:pt x="289" y="265"/>
                    <a:pt x="289" y="265"/>
                    <a:pt x="289" y="265"/>
                  </a:cubicBezTo>
                  <a:cubicBezTo>
                    <a:pt x="289" y="257"/>
                    <a:pt x="289" y="257"/>
                    <a:pt x="289" y="257"/>
                  </a:cubicBezTo>
                  <a:close/>
                  <a:moveTo>
                    <a:pt x="346" y="255"/>
                  </a:moveTo>
                  <a:cubicBezTo>
                    <a:pt x="341" y="255"/>
                    <a:pt x="341" y="255"/>
                    <a:pt x="341" y="255"/>
                  </a:cubicBezTo>
                  <a:cubicBezTo>
                    <a:pt x="341" y="263"/>
                    <a:pt x="341" y="263"/>
                    <a:pt x="341" y="263"/>
                  </a:cubicBezTo>
                  <a:cubicBezTo>
                    <a:pt x="346" y="263"/>
                    <a:pt x="346" y="263"/>
                    <a:pt x="346" y="263"/>
                  </a:cubicBezTo>
                  <a:cubicBezTo>
                    <a:pt x="346" y="255"/>
                    <a:pt x="346" y="255"/>
                    <a:pt x="346" y="255"/>
                  </a:cubicBezTo>
                  <a:close/>
                  <a:moveTo>
                    <a:pt x="366" y="250"/>
                  </a:moveTo>
                  <a:cubicBezTo>
                    <a:pt x="363" y="250"/>
                    <a:pt x="363" y="250"/>
                    <a:pt x="363" y="250"/>
                  </a:cubicBezTo>
                  <a:cubicBezTo>
                    <a:pt x="363" y="268"/>
                    <a:pt x="363" y="268"/>
                    <a:pt x="363" y="268"/>
                  </a:cubicBezTo>
                  <a:cubicBezTo>
                    <a:pt x="366" y="268"/>
                    <a:pt x="366" y="268"/>
                    <a:pt x="366" y="268"/>
                  </a:cubicBezTo>
                  <a:cubicBezTo>
                    <a:pt x="366" y="250"/>
                    <a:pt x="366" y="250"/>
                    <a:pt x="366" y="250"/>
                  </a:cubicBezTo>
                  <a:close/>
                  <a:moveTo>
                    <a:pt x="617" y="242"/>
                  </a:moveTo>
                  <a:cubicBezTo>
                    <a:pt x="610" y="242"/>
                    <a:pt x="610" y="242"/>
                    <a:pt x="610" y="242"/>
                  </a:cubicBezTo>
                  <a:cubicBezTo>
                    <a:pt x="610" y="257"/>
                    <a:pt x="610" y="257"/>
                    <a:pt x="610" y="257"/>
                  </a:cubicBezTo>
                  <a:cubicBezTo>
                    <a:pt x="617" y="257"/>
                    <a:pt x="617" y="257"/>
                    <a:pt x="617" y="257"/>
                  </a:cubicBezTo>
                  <a:cubicBezTo>
                    <a:pt x="617" y="242"/>
                    <a:pt x="617" y="242"/>
                    <a:pt x="617" y="242"/>
                  </a:cubicBezTo>
                  <a:close/>
                  <a:moveTo>
                    <a:pt x="641" y="236"/>
                  </a:moveTo>
                  <a:cubicBezTo>
                    <a:pt x="634" y="236"/>
                    <a:pt x="634" y="236"/>
                    <a:pt x="634" y="236"/>
                  </a:cubicBezTo>
                  <a:cubicBezTo>
                    <a:pt x="634" y="260"/>
                    <a:pt x="634" y="260"/>
                    <a:pt x="634" y="260"/>
                  </a:cubicBezTo>
                  <a:cubicBezTo>
                    <a:pt x="641" y="260"/>
                    <a:pt x="641" y="260"/>
                    <a:pt x="641" y="260"/>
                  </a:cubicBezTo>
                  <a:cubicBezTo>
                    <a:pt x="641" y="236"/>
                    <a:pt x="641" y="236"/>
                    <a:pt x="641" y="236"/>
                  </a:cubicBezTo>
                  <a:close/>
                  <a:moveTo>
                    <a:pt x="687" y="252"/>
                  </a:moveTo>
                  <a:cubicBezTo>
                    <a:pt x="652" y="252"/>
                    <a:pt x="652" y="252"/>
                    <a:pt x="652" y="252"/>
                  </a:cubicBezTo>
                  <a:cubicBezTo>
                    <a:pt x="652" y="260"/>
                    <a:pt x="652" y="260"/>
                    <a:pt x="652" y="260"/>
                  </a:cubicBezTo>
                  <a:cubicBezTo>
                    <a:pt x="687" y="260"/>
                    <a:pt x="687" y="260"/>
                    <a:pt x="687" y="260"/>
                  </a:cubicBezTo>
                  <a:cubicBezTo>
                    <a:pt x="687" y="252"/>
                    <a:pt x="687" y="252"/>
                    <a:pt x="687" y="252"/>
                  </a:cubicBezTo>
                  <a:close/>
                  <a:moveTo>
                    <a:pt x="304" y="234"/>
                  </a:moveTo>
                  <a:cubicBezTo>
                    <a:pt x="309" y="244"/>
                    <a:pt x="309" y="244"/>
                    <a:pt x="309" y="244"/>
                  </a:cubicBezTo>
                  <a:cubicBezTo>
                    <a:pt x="381" y="241"/>
                    <a:pt x="381" y="241"/>
                    <a:pt x="381" y="241"/>
                  </a:cubicBezTo>
                  <a:cubicBezTo>
                    <a:pt x="592" y="230"/>
                    <a:pt x="592" y="230"/>
                    <a:pt x="592" y="230"/>
                  </a:cubicBezTo>
                  <a:cubicBezTo>
                    <a:pt x="593" y="208"/>
                    <a:pt x="593" y="208"/>
                    <a:pt x="593" y="208"/>
                  </a:cubicBezTo>
                  <a:cubicBezTo>
                    <a:pt x="501" y="217"/>
                    <a:pt x="405" y="225"/>
                    <a:pt x="304" y="234"/>
                  </a:cubicBezTo>
                  <a:close/>
                  <a:moveTo>
                    <a:pt x="737" y="245"/>
                  </a:moveTo>
                  <a:cubicBezTo>
                    <a:pt x="732" y="246"/>
                    <a:pt x="729" y="247"/>
                    <a:pt x="726" y="249"/>
                  </a:cubicBezTo>
                  <a:cubicBezTo>
                    <a:pt x="725" y="257"/>
                    <a:pt x="724" y="263"/>
                    <a:pt x="725" y="266"/>
                  </a:cubicBezTo>
                  <a:cubicBezTo>
                    <a:pt x="719" y="267"/>
                    <a:pt x="717" y="261"/>
                    <a:pt x="719" y="248"/>
                  </a:cubicBezTo>
                  <a:cubicBezTo>
                    <a:pt x="710" y="248"/>
                    <a:pt x="710" y="244"/>
                    <a:pt x="719" y="237"/>
                  </a:cubicBezTo>
                  <a:cubicBezTo>
                    <a:pt x="720" y="232"/>
                    <a:pt x="727" y="229"/>
                    <a:pt x="738" y="229"/>
                  </a:cubicBezTo>
                  <a:cubicBezTo>
                    <a:pt x="738" y="234"/>
                    <a:pt x="738" y="240"/>
                    <a:pt x="737" y="245"/>
                  </a:cubicBezTo>
                  <a:close/>
                  <a:moveTo>
                    <a:pt x="898" y="75"/>
                  </a:moveTo>
                  <a:cubicBezTo>
                    <a:pt x="912" y="86"/>
                    <a:pt x="919" y="86"/>
                    <a:pt x="914" y="81"/>
                  </a:cubicBezTo>
                  <a:cubicBezTo>
                    <a:pt x="898" y="62"/>
                    <a:pt x="883" y="52"/>
                    <a:pt x="862" y="39"/>
                  </a:cubicBezTo>
                  <a:cubicBezTo>
                    <a:pt x="854" y="34"/>
                    <a:pt x="843" y="30"/>
                    <a:pt x="851" y="36"/>
                  </a:cubicBezTo>
                  <a:cubicBezTo>
                    <a:pt x="864" y="47"/>
                    <a:pt x="877" y="57"/>
                    <a:pt x="898" y="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5B90314C-C2DA-4197-BD93-0E4FD6D227A1}"/>
                </a:ext>
              </a:extLst>
            </p:cNvPr>
            <p:cNvSpPr/>
            <p:nvPr/>
          </p:nvSpPr>
          <p:spPr bwMode="auto">
            <a:xfrm>
              <a:off x="3078" y="1819"/>
              <a:ext cx="229" cy="36"/>
            </a:xfrm>
            <a:custGeom>
              <a:avLst/>
              <a:gdLst>
                <a:gd name="T0" fmla="*/ 33 w 97"/>
                <a:gd name="T1" fmla="*/ 15 h 15"/>
                <a:gd name="T2" fmla="*/ 97 w 97"/>
                <a:gd name="T3" fmla="*/ 5 h 15"/>
                <a:gd name="T4" fmla="*/ 0 w 97"/>
                <a:gd name="T5" fmla="*/ 14 h 15"/>
                <a:gd name="T6" fmla="*/ 33 w 97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5">
                  <a:moveTo>
                    <a:pt x="33" y="15"/>
                  </a:moveTo>
                  <a:cubicBezTo>
                    <a:pt x="59" y="8"/>
                    <a:pt x="85" y="5"/>
                    <a:pt x="97" y="5"/>
                  </a:cubicBezTo>
                  <a:cubicBezTo>
                    <a:pt x="66" y="0"/>
                    <a:pt x="32" y="5"/>
                    <a:pt x="0" y="14"/>
                  </a:cubicBezTo>
                  <a:cubicBezTo>
                    <a:pt x="13" y="13"/>
                    <a:pt x="19" y="11"/>
                    <a:pt x="33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05977051-04CE-474D-B359-7BB468788F8A}"/>
                </a:ext>
              </a:extLst>
            </p:cNvPr>
            <p:cNvSpPr/>
            <p:nvPr/>
          </p:nvSpPr>
          <p:spPr bwMode="auto">
            <a:xfrm>
              <a:off x="3312" y="1795"/>
              <a:ext cx="88" cy="58"/>
            </a:xfrm>
            <a:custGeom>
              <a:avLst/>
              <a:gdLst>
                <a:gd name="T0" fmla="*/ 36 w 37"/>
                <a:gd name="T1" fmla="*/ 9 h 24"/>
                <a:gd name="T2" fmla="*/ 1 w 37"/>
                <a:gd name="T3" fmla="*/ 0 h 24"/>
                <a:gd name="T4" fmla="*/ 0 w 37"/>
                <a:gd name="T5" fmla="*/ 13 h 24"/>
                <a:gd name="T6" fmla="*/ 19 w 37"/>
                <a:gd name="T7" fmla="*/ 24 h 24"/>
                <a:gd name="T8" fmla="*/ 37 w 37"/>
                <a:gd name="T9" fmla="*/ 23 h 24"/>
                <a:gd name="T10" fmla="*/ 36 w 37"/>
                <a:gd name="T11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4">
                  <a:moveTo>
                    <a:pt x="36" y="9"/>
                  </a:moveTo>
                  <a:cubicBezTo>
                    <a:pt x="29" y="4"/>
                    <a:pt x="7" y="0"/>
                    <a:pt x="1" y="0"/>
                  </a:cubicBezTo>
                  <a:cubicBezTo>
                    <a:pt x="1" y="7"/>
                    <a:pt x="1" y="11"/>
                    <a:pt x="0" y="13"/>
                  </a:cubicBezTo>
                  <a:cubicBezTo>
                    <a:pt x="5" y="15"/>
                    <a:pt x="11" y="19"/>
                    <a:pt x="19" y="24"/>
                  </a:cubicBezTo>
                  <a:cubicBezTo>
                    <a:pt x="27" y="23"/>
                    <a:pt x="34" y="23"/>
                    <a:pt x="37" y="23"/>
                  </a:cubicBezTo>
                  <a:cubicBezTo>
                    <a:pt x="37" y="17"/>
                    <a:pt x="37" y="16"/>
                    <a:pt x="36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71D157D4-52FD-48AC-BDEF-1C6D9303442F}"/>
                </a:ext>
              </a:extLst>
            </p:cNvPr>
            <p:cNvSpPr/>
            <p:nvPr/>
          </p:nvSpPr>
          <p:spPr bwMode="auto">
            <a:xfrm>
              <a:off x="3608" y="2110"/>
              <a:ext cx="85" cy="36"/>
            </a:xfrm>
            <a:custGeom>
              <a:avLst/>
              <a:gdLst>
                <a:gd name="T0" fmla="*/ 23 w 36"/>
                <a:gd name="T1" fmla="*/ 2 h 15"/>
                <a:gd name="T2" fmla="*/ 1 w 36"/>
                <a:gd name="T3" fmla="*/ 0 h 15"/>
                <a:gd name="T4" fmla="*/ 4 w 36"/>
                <a:gd name="T5" fmla="*/ 9 h 15"/>
                <a:gd name="T6" fmla="*/ 36 w 36"/>
                <a:gd name="T7" fmla="*/ 15 h 15"/>
                <a:gd name="T8" fmla="*/ 23 w 36"/>
                <a:gd name="T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5">
                  <a:moveTo>
                    <a:pt x="23" y="2"/>
                  </a:moveTo>
                  <a:cubicBezTo>
                    <a:pt x="18" y="1"/>
                    <a:pt x="11" y="0"/>
                    <a:pt x="1" y="0"/>
                  </a:cubicBezTo>
                  <a:cubicBezTo>
                    <a:pt x="0" y="3"/>
                    <a:pt x="1" y="6"/>
                    <a:pt x="4" y="9"/>
                  </a:cubicBezTo>
                  <a:cubicBezTo>
                    <a:pt x="15" y="12"/>
                    <a:pt x="25" y="14"/>
                    <a:pt x="36" y="15"/>
                  </a:cubicBezTo>
                  <a:cubicBezTo>
                    <a:pt x="35" y="9"/>
                    <a:pt x="30" y="5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9B559433-FD68-404D-A666-E03858DB7127}"/>
                </a:ext>
              </a:extLst>
            </p:cNvPr>
            <p:cNvSpPr/>
            <p:nvPr/>
          </p:nvSpPr>
          <p:spPr bwMode="auto">
            <a:xfrm>
              <a:off x="3684" y="2134"/>
              <a:ext cx="308" cy="205"/>
            </a:xfrm>
            <a:custGeom>
              <a:avLst/>
              <a:gdLst>
                <a:gd name="T0" fmla="*/ 75 w 130"/>
                <a:gd name="T1" fmla="*/ 20 h 86"/>
                <a:gd name="T2" fmla="*/ 73 w 130"/>
                <a:gd name="T3" fmla="*/ 48 h 86"/>
                <a:gd name="T4" fmla="*/ 55 w 130"/>
                <a:gd name="T5" fmla="*/ 57 h 86"/>
                <a:gd name="T6" fmla="*/ 20 w 130"/>
                <a:gd name="T7" fmla="*/ 63 h 86"/>
                <a:gd name="T8" fmla="*/ 13 w 130"/>
                <a:gd name="T9" fmla="*/ 85 h 86"/>
                <a:gd name="T10" fmla="*/ 40 w 130"/>
                <a:gd name="T11" fmla="*/ 85 h 86"/>
                <a:gd name="T12" fmla="*/ 95 w 130"/>
                <a:gd name="T13" fmla="*/ 83 h 86"/>
                <a:gd name="T14" fmla="*/ 90 w 130"/>
                <a:gd name="T15" fmla="*/ 40 h 86"/>
                <a:gd name="T16" fmla="*/ 101 w 130"/>
                <a:gd name="T17" fmla="*/ 80 h 86"/>
                <a:gd name="T18" fmla="*/ 117 w 130"/>
                <a:gd name="T19" fmla="*/ 30 h 86"/>
                <a:gd name="T20" fmla="*/ 105 w 130"/>
                <a:gd name="T21" fmla="*/ 15 h 86"/>
                <a:gd name="T22" fmla="*/ 75 w 130"/>
                <a:gd name="T23" fmla="*/ 2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86">
                  <a:moveTo>
                    <a:pt x="75" y="20"/>
                  </a:moveTo>
                  <a:cubicBezTo>
                    <a:pt x="79" y="31"/>
                    <a:pt x="78" y="40"/>
                    <a:pt x="73" y="48"/>
                  </a:cubicBezTo>
                  <a:cubicBezTo>
                    <a:pt x="68" y="54"/>
                    <a:pt x="63" y="55"/>
                    <a:pt x="55" y="57"/>
                  </a:cubicBezTo>
                  <a:cubicBezTo>
                    <a:pt x="41" y="61"/>
                    <a:pt x="29" y="59"/>
                    <a:pt x="20" y="63"/>
                  </a:cubicBezTo>
                  <a:cubicBezTo>
                    <a:pt x="4" y="70"/>
                    <a:pt x="0" y="82"/>
                    <a:pt x="13" y="85"/>
                  </a:cubicBezTo>
                  <a:cubicBezTo>
                    <a:pt x="18" y="86"/>
                    <a:pt x="30" y="85"/>
                    <a:pt x="40" y="85"/>
                  </a:cubicBezTo>
                  <a:cubicBezTo>
                    <a:pt x="55" y="85"/>
                    <a:pt x="84" y="84"/>
                    <a:pt x="95" y="83"/>
                  </a:cubicBezTo>
                  <a:cubicBezTo>
                    <a:pt x="98" y="75"/>
                    <a:pt x="96" y="59"/>
                    <a:pt x="90" y="40"/>
                  </a:cubicBezTo>
                  <a:cubicBezTo>
                    <a:pt x="101" y="56"/>
                    <a:pt x="101" y="69"/>
                    <a:pt x="101" y="80"/>
                  </a:cubicBezTo>
                  <a:cubicBezTo>
                    <a:pt x="124" y="77"/>
                    <a:pt x="130" y="53"/>
                    <a:pt x="117" y="30"/>
                  </a:cubicBezTo>
                  <a:cubicBezTo>
                    <a:pt x="116" y="27"/>
                    <a:pt x="111" y="22"/>
                    <a:pt x="105" y="15"/>
                  </a:cubicBezTo>
                  <a:cubicBezTo>
                    <a:pt x="92" y="0"/>
                    <a:pt x="90" y="9"/>
                    <a:pt x="75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F2935152-E716-4254-B298-C0467B895041}"/>
                </a:ext>
              </a:extLst>
            </p:cNvPr>
            <p:cNvSpPr/>
            <p:nvPr/>
          </p:nvSpPr>
          <p:spPr bwMode="auto">
            <a:xfrm>
              <a:off x="3637" y="2189"/>
              <a:ext cx="61" cy="152"/>
            </a:xfrm>
            <a:custGeom>
              <a:avLst/>
              <a:gdLst>
                <a:gd name="T0" fmla="*/ 2 w 26"/>
                <a:gd name="T1" fmla="*/ 64 h 64"/>
                <a:gd name="T2" fmla="*/ 26 w 26"/>
                <a:gd name="T3" fmla="*/ 0 h 64"/>
                <a:gd name="T4" fmla="*/ 6 w 26"/>
                <a:gd name="T5" fmla="*/ 64 h 64"/>
                <a:gd name="T6" fmla="*/ 2 w 26"/>
                <a:gd name="T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64">
                  <a:moveTo>
                    <a:pt x="2" y="64"/>
                  </a:moveTo>
                  <a:cubicBezTo>
                    <a:pt x="0" y="39"/>
                    <a:pt x="8" y="18"/>
                    <a:pt x="26" y="0"/>
                  </a:cubicBezTo>
                  <a:cubicBezTo>
                    <a:pt x="10" y="22"/>
                    <a:pt x="3" y="43"/>
                    <a:pt x="6" y="64"/>
                  </a:cubicBezTo>
                  <a:cubicBezTo>
                    <a:pt x="4" y="63"/>
                    <a:pt x="2" y="63"/>
                    <a:pt x="2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AB4ED2E0-5B4E-428C-83C3-25C789D38DF9}"/>
                </a:ext>
              </a:extLst>
            </p:cNvPr>
            <p:cNvSpPr/>
            <p:nvPr/>
          </p:nvSpPr>
          <p:spPr bwMode="auto">
            <a:xfrm>
              <a:off x="2173" y="2134"/>
              <a:ext cx="17" cy="200"/>
            </a:xfrm>
            <a:custGeom>
              <a:avLst/>
              <a:gdLst>
                <a:gd name="T0" fmla="*/ 17 w 17"/>
                <a:gd name="T1" fmla="*/ 0 h 200"/>
                <a:gd name="T2" fmla="*/ 0 w 17"/>
                <a:gd name="T3" fmla="*/ 5 h 200"/>
                <a:gd name="T4" fmla="*/ 0 w 17"/>
                <a:gd name="T5" fmla="*/ 195 h 200"/>
                <a:gd name="T6" fmla="*/ 17 w 17"/>
                <a:gd name="T7" fmla="*/ 200 h 200"/>
                <a:gd name="T8" fmla="*/ 17 w 17"/>
                <a:gd name="T9" fmla="*/ 0 h 200"/>
                <a:gd name="T10" fmla="*/ 17 w 17"/>
                <a:gd name="T1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00">
                  <a:moveTo>
                    <a:pt x="17" y="0"/>
                  </a:moveTo>
                  <a:lnTo>
                    <a:pt x="0" y="5"/>
                  </a:lnTo>
                  <a:lnTo>
                    <a:pt x="0" y="195"/>
                  </a:lnTo>
                  <a:lnTo>
                    <a:pt x="17" y="200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3F526276-CAE0-494A-B64D-5F20CEF2916D}"/>
                </a:ext>
              </a:extLst>
            </p:cNvPr>
            <p:cNvSpPr/>
            <p:nvPr/>
          </p:nvSpPr>
          <p:spPr bwMode="auto">
            <a:xfrm>
              <a:off x="1965" y="2205"/>
              <a:ext cx="12" cy="208"/>
            </a:xfrm>
            <a:custGeom>
              <a:avLst/>
              <a:gdLst>
                <a:gd name="T0" fmla="*/ 5 w 12"/>
                <a:gd name="T1" fmla="*/ 0 h 208"/>
                <a:gd name="T2" fmla="*/ 0 w 12"/>
                <a:gd name="T3" fmla="*/ 3 h 208"/>
                <a:gd name="T4" fmla="*/ 0 w 12"/>
                <a:gd name="T5" fmla="*/ 167 h 208"/>
                <a:gd name="T6" fmla="*/ 7 w 12"/>
                <a:gd name="T7" fmla="*/ 208 h 208"/>
                <a:gd name="T8" fmla="*/ 12 w 12"/>
                <a:gd name="T9" fmla="*/ 208 h 208"/>
                <a:gd name="T10" fmla="*/ 7 w 12"/>
                <a:gd name="T11" fmla="*/ 167 h 208"/>
                <a:gd name="T12" fmla="*/ 5 w 12"/>
                <a:gd name="T13" fmla="*/ 0 h 208"/>
                <a:gd name="T14" fmla="*/ 5 w 12"/>
                <a:gd name="T1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08">
                  <a:moveTo>
                    <a:pt x="5" y="0"/>
                  </a:moveTo>
                  <a:lnTo>
                    <a:pt x="0" y="3"/>
                  </a:lnTo>
                  <a:lnTo>
                    <a:pt x="0" y="167"/>
                  </a:lnTo>
                  <a:lnTo>
                    <a:pt x="7" y="208"/>
                  </a:lnTo>
                  <a:lnTo>
                    <a:pt x="12" y="208"/>
                  </a:lnTo>
                  <a:lnTo>
                    <a:pt x="7" y="167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418C81A2-AF38-4142-876B-2CBE67D43627}"/>
                </a:ext>
              </a:extLst>
            </p:cNvPr>
            <p:cNvSpPr/>
            <p:nvPr/>
          </p:nvSpPr>
          <p:spPr bwMode="auto">
            <a:xfrm>
              <a:off x="2933" y="2036"/>
              <a:ext cx="5" cy="291"/>
            </a:xfrm>
            <a:custGeom>
              <a:avLst/>
              <a:gdLst>
                <a:gd name="T0" fmla="*/ 5 w 5"/>
                <a:gd name="T1" fmla="*/ 0 h 291"/>
                <a:gd name="T2" fmla="*/ 0 w 5"/>
                <a:gd name="T3" fmla="*/ 0 h 291"/>
                <a:gd name="T4" fmla="*/ 3 w 5"/>
                <a:gd name="T5" fmla="*/ 291 h 291"/>
                <a:gd name="T6" fmla="*/ 5 w 5"/>
                <a:gd name="T7" fmla="*/ 291 h 291"/>
                <a:gd name="T8" fmla="*/ 5 w 5"/>
                <a:gd name="T9" fmla="*/ 0 h 291"/>
                <a:gd name="T10" fmla="*/ 5 w 5"/>
                <a:gd name="T11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91">
                  <a:moveTo>
                    <a:pt x="5" y="0"/>
                  </a:moveTo>
                  <a:lnTo>
                    <a:pt x="0" y="0"/>
                  </a:lnTo>
                  <a:lnTo>
                    <a:pt x="3" y="291"/>
                  </a:lnTo>
                  <a:lnTo>
                    <a:pt x="5" y="29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8632FA7E-7C6E-41FC-9688-570A9F0917A0}"/>
                </a:ext>
              </a:extLst>
            </p:cNvPr>
            <p:cNvSpPr/>
            <p:nvPr/>
          </p:nvSpPr>
          <p:spPr bwMode="auto">
            <a:xfrm>
              <a:off x="2872" y="2053"/>
              <a:ext cx="7" cy="279"/>
            </a:xfrm>
            <a:custGeom>
              <a:avLst/>
              <a:gdLst>
                <a:gd name="T0" fmla="*/ 7 w 7"/>
                <a:gd name="T1" fmla="*/ 0 h 279"/>
                <a:gd name="T2" fmla="*/ 2 w 7"/>
                <a:gd name="T3" fmla="*/ 0 h 279"/>
                <a:gd name="T4" fmla="*/ 0 w 7"/>
                <a:gd name="T5" fmla="*/ 279 h 279"/>
                <a:gd name="T6" fmla="*/ 7 w 7"/>
                <a:gd name="T7" fmla="*/ 279 h 279"/>
                <a:gd name="T8" fmla="*/ 7 w 7"/>
                <a:gd name="T9" fmla="*/ 0 h 279"/>
                <a:gd name="T10" fmla="*/ 7 w 7"/>
                <a:gd name="T11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279">
                  <a:moveTo>
                    <a:pt x="7" y="0"/>
                  </a:moveTo>
                  <a:lnTo>
                    <a:pt x="2" y="0"/>
                  </a:lnTo>
                  <a:lnTo>
                    <a:pt x="0" y="279"/>
                  </a:lnTo>
                  <a:lnTo>
                    <a:pt x="7" y="279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563DA6B9-EF68-4D99-B86B-B3E1438FE06F}"/>
                </a:ext>
              </a:extLst>
            </p:cNvPr>
            <p:cNvSpPr/>
            <p:nvPr/>
          </p:nvSpPr>
          <p:spPr bwMode="auto">
            <a:xfrm>
              <a:off x="3049" y="1934"/>
              <a:ext cx="3" cy="283"/>
            </a:xfrm>
            <a:custGeom>
              <a:avLst/>
              <a:gdLst>
                <a:gd name="T0" fmla="*/ 3 w 3"/>
                <a:gd name="T1" fmla="*/ 0 h 283"/>
                <a:gd name="T2" fmla="*/ 0 w 3"/>
                <a:gd name="T3" fmla="*/ 0 h 283"/>
                <a:gd name="T4" fmla="*/ 0 w 3"/>
                <a:gd name="T5" fmla="*/ 283 h 283"/>
                <a:gd name="T6" fmla="*/ 3 w 3"/>
                <a:gd name="T7" fmla="*/ 283 h 283"/>
                <a:gd name="T8" fmla="*/ 3 w 3"/>
                <a:gd name="T9" fmla="*/ 0 h 283"/>
                <a:gd name="T10" fmla="*/ 3 w 3"/>
                <a:gd name="T11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83">
                  <a:moveTo>
                    <a:pt x="3" y="0"/>
                  </a:moveTo>
                  <a:lnTo>
                    <a:pt x="0" y="0"/>
                  </a:lnTo>
                  <a:lnTo>
                    <a:pt x="0" y="283"/>
                  </a:lnTo>
                  <a:lnTo>
                    <a:pt x="3" y="28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33A6F014-4161-4BB4-85E8-386F0966CC3D}"/>
                </a:ext>
              </a:extLst>
            </p:cNvPr>
            <p:cNvSpPr/>
            <p:nvPr/>
          </p:nvSpPr>
          <p:spPr bwMode="auto">
            <a:xfrm>
              <a:off x="3064" y="1927"/>
              <a:ext cx="40" cy="85"/>
            </a:xfrm>
            <a:custGeom>
              <a:avLst/>
              <a:gdLst>
                <a:gd name="T0" fmla="*/ 15 w 17"/>
                <a:gd name="T1" fmla="*/ 1 h 36"/>
                <a:gd name="T2" fmla="*/ 2 w 17"/>
                <a:gd name="T3" fmla="*/ 3 h 36"/>
                <a:gd name="T4" fmla="*/ 0 w 17"/>
                <a:gd name="T5" fmla="*/ 5 h 36"/>
                <a:gd name="T6" fmla="*/ 0 w 17"/>
                <a:gd name="T7" fmla="*/ 34 h 36"/>
                <a:gd name="T8" fmla="*/ 2 w 17"/>
                <a:gd name="T9" fmla="*/ 36 h 36"/>
                <a:gd name="T10" fmla="*/ 15 w 17"/>
                <a:gd name="T11" fmla="*/ 33 h 36"/>
                <a:gd name="T12" fmla="*/ 17 w 17"/>
                <a:gd name="T13" fmla="*/ 31 h 36"/>
                <a:gd name="T14" fmla="*/ 17 w 17"/>
                <a:gd name="T15" fmla="*/ 2 h 36"/>
                <a:gd name="T16" fmla="*/ 15 w 17"/>
                <a:gd name="T17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6">
                  <a:moveTo>
                    <a:pt x="15" y="1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6"/>
                    <a:pt x="2" y="36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7" y="32"/>
                    <a:pt x="17" y="3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6" y="0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E485BA71-D9CD-49BA-AAFC-8394E0DFE9C0}"/>
                </a:ext>
              </a:extLst>
            </p:cNvPr>
            <p:cNvSpPr/>
            <p:nvPr/>
          </p:nvSpPr>
          <p:spPr bwMode="auto">
            <a:xfrm>
              <a:off x="2142" y="2391"/>
              <a:ext cx="12" cy="19"/>
            </a:xfrm>
            <a:custGeom>
              <a:avLst/>
              <a:gdLst>
                <a:gd name="T0" fmla="*/ 12 w 12"/>
                <a:gd name="T1" fmla="*/ 0 h 19"/>
                <a:gd name="T2" fmla="*/ 0 w 12"/>
                <a:gd name="T3" fmla="*/ 0 h 19"/>
                <a:gd name="T4" fmla="*/ 0 w 12"/>
                <a:gd name="T5" fmla="*/ 19 h 19"/>
                <a:gd name="T6" fmla="*/ 12 w 12"/>
                <a:gd name="T7" fmla="*/ 19 h 19"/>
                <a:gd name="T8" fmla="*/ 12 w 12"/>
                <a:gd name="T9" fmla="*/ 0 h 19"/>
                <a:gd name="T10" fmla="*/ 12 w 12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9">
                  <a:moveTo>
                    <a:pt x="12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12" y="19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8AC40F47-28C7-43F4-AFE5-8156350E39CA}"/>
                </a:ext>
              </a:extLst>
            </p:cNvPr>
            <p:cNvSpPr/>
            <p:nvPr/>
          </p:nvSpPr>
          <p:spPr bwMode="auto">
            <a:xfrm>
              <a:off x="2145" y="2372"/>
              <a:ext cx="19" cy="19"/>
            </a:xfrm>
            <a:custGeom>
              <a:avLst/>
              <a:gdLst>
                <a:gd name="T0" fmla="*/ 19 w 19"/>
                <a:gd name="T1" fmla="*/ 0 h 19"/>
                <a:gd name="T2" fmla="*/ 0 w 19"/>
                <a:gd name="T3" fmla="*/ 0 h 19"/>
                <a:gd name="T4" fmla="*/ 0 w 19"/>
                <a:gd name="T5" fmla="*/ 19 h 19"/>
                <a:gd name="T6" fmla="*/ 19 w 19"/>
                <a:gd name="T7" fmla="*/ 19 h 19"/>
                <a:gd name="T8" fmla="*/ 19 w 19"/>
                <a:gd name="T9" fmla="*/ 0 h 19"/>
                <a:gd name="T10" fmla="*/ 19 w 19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19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19" y="19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D7D603C8-5B05-4FD5-BC64-1DD8615F2FD8}"/>
                </a:ext>
              </a:extLst>
            </p:cNvPr>
            <p:cNvSpPr/>
            <p:nvPr/>
          </p:nvSpPr>
          <p:spPr bwMode="auto">
            <a:xfrm>
              <a:off x="2389" y="2103"/>
              <a:ext cx="9" cy="174"/>
            </a:xfrm>
            <a:custGeom>
              <a:avLst/>
              <a:gdLst>
                <a:gd name="T0" fmla="*/ 9 w 9"/>
                <a:gd name="T1" fmla="*/ 0 h 174"/>
                <a:gd name="T2" fmla="*/ 0 w 9"/>
                <a:gd name="T3" fmla="*/ 2 h 174"/>
                <a:gd name="T4" fmla="*/ 0 w 9"/>
                <a:gd name="T5" fmla="*/ 174 h 174"/>
                <a:gd name="T6" fmla="*/ 9 w 9"/>
                <a:gd name="T7" fmla="*/ 174 h 174"/>
                <a:gd name="T8" fmla="*/ 9 w 9"/>
                <a:gd name="T9" fmla="*/ 0 h 174"/>
                <a:gd name="T10" fmla="*/ 9 w 9"/>
                <a:gd name="T1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74">
                  <a:moveTo>
                    <a:pt x="9" y="0"/>
                  </a:moveTo>
                  <a:lnTo>
                    <a:pt x="0" y="2"/>
                  </a:lnTo>
                  <a:lnTo>
                    <a:pt x="0" y="174"/>
                  </a:lnTo>
                  <a:lnTo>
                    <a:pt x="9" y="174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BC4948BB-6256-41E5-95D4-34647DC9906C}"/>
                </a:ext>
              </a:extLst>
            </p:cNvPr>
            <p:cNvSpPr/>
            <p:nvPr/>
          </p:nvSpPr>
          <p:spPr bwMode="auto">
            <a:xfrm>
              <a:off x="2431" y="2101"/>
              <a:ext cx="5" cy="171"/>
            </a:xfrm>
            <a:custGeom>
              <a:avLst/>
              <a:gdLst>
                <a:gd name="T0" fmla="*/ 5 w 5"/>
                <a:gd name="T1" fmla="*/ 0 h 171"/>
                <a:gd name="T2" fmla="*/ 0 w 5"/>
                <a:gd name="T3" fmla="*/ 0 h 171"/>
                <a:gd name="T4" fmla="*/ 0 w 5"/>
                <a:gd name="T5" fmla="*/ 171 h 171"/>
                <a:gd name="T6" fmla="*/ 5 w 5"/>
                <a:gd name="T7" fmla="*/ 171 h 171"/>
                <a:gd name="T8" fmla="*/ 5 w 5"/>
                <a:gd name="T9" fmla="*/ 0 h 171"/>
                <a:gd name="T10" fmla="*/ 5 w 5"/>
                <a:gd name="T1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71">
                  <a:moveTo>
                    <a:pt x="5" y="0"/>
                  </a:moveTo>
                  <a:lnTo>
                    <a:pt x="0" y="0"/>
                  </a:lnTo>
                  <a:lnTo>
                    <a:pt x="0" y="171"/>
                  </a:lnTo>
                  <a:lnTo>
                    <a:pt x="5" y="17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5A7DEE76-A356-44CA-94D9-1EB096016C75}"/>
                </a:ext>
              </a:extLst>
            </p:cNvPr>
            <p:cNvSpPr/>
            <p:nvPr/>
          </p:nvSpPr>
          <p:spPr bwMode="auto">
            <a:xfrm>
              <a:off x="2483" y="2089"/>
              <a:ext cx="3" cy="178"/>
            </a:xfrm>
            <a:custGeom>
              <a:avLst/>
              <a:gdLst>
                <a:gd name="T0" fmla="*/ 3 w 3"/>
                <a:gd name="T1" fmla="*/ 0 h 178"/>
                <a:gd name="T2" fmla="*/ 0 w 3"/>
                <a:gd name="T3" fmla="*/ 2 h 178"/>
                <a:gd name="T4" fmla="*/ 0 w 3"/>
                <a:gd name="T5" fmla="*/ 178 h 178"/>
                <a:gd name="T6" fmla="*/ 3 w 3"/>
                <a:gd name="T7" fmla="*/ 178 h 178"/>
                <a:gd name="T8" fmla="*/ 3 w 3"/>
                <a:gd name="T9" fmla="*/ 0 h 178"/>
                <a:gd name="T10" fmla="*/ 3 w 3"/>
                <a:gd name="T11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78">
                  <a:moveTo>
                    <a:pt x="3" y="0"/>
                  </a:moveTo>
                  <a:lnTo>
                    <a:pt x="0" y="2"/>
                  </a:lnTo>
                  <a:lnTo>
                    <a:pt x="0" y="178"/>
                  </a:lnTo>
                  <a:lnTo>
                    <a:pt x="3" y="178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DD98E596-C21A-4BE1-B85E-A7E6436FD489}"/>
                </a:ext>
              </a:extLst>
            </p:cNvPr>
            <p:cNvSpPr/>
            <p:nvPr/>
          </p:nvSpPr>
          <p:spPr bwMode="auto">
            <a:xfrm>
              <a:off x="2535" y="2074"/>
              <a:ext cx="5" cy="186"/>
            </a:xfrm>
            <a:custGeom>
              <a:avLst/>
              <a:gdLst>
                <a:gd name="T0" fmla="*/ 5 w 5"/>
                <a:gd name="T1" fmla="*/ 0 h 186"/>
                <a:gd name="T2" fmla="*/ 0 w 5"/>
                <a:gd name="T3" fmla="*/ 3 h 186"/>
                <a:gd name="T4" fmla="*/ 0 w 5"/>
                <a:gd name="T5" fmla="*/ 186 h 186"/>
                <a:gd name="T6" fmla="*/ 5 w 5"/>
                <a:gd name="T7" fmla="*/ 186 h 186"/>
                <a:gd name="T8" fmla="*/ 5 w 5"/>
                <a:gd name="T9" fmla="*/ 0 h 186"/>
                <a:gd name="T10" fmla="*/ 5 w 5"/>
                <a:gd name="T11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86">
                  <a:moveTo>
                    <a:pt x="5" y="0"/>
                  </a:moveTo>
                  <a:lnTo>
                    <a:pt x="0" y="3"/>
                  </a:lnTo>
                  <a:lnTo>
                    <a:pt x="0" y="186"/>
                  </a:lnTo>
                  <a:lnTo>
                    <a:pt x="5" y="186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22" name="Freeform 23">
              <a:extLst>
                <a:ext uri="{FF2B5EF4-FFF2-40B4-BE49-F238E27FC236}">
                  <a16:creationId xmlns:a16="http://schemas.microsoft.com/office/drawing/2014/main" id="{A27E894F-9200-466B-9256-7A59BADDE8C8}"/>
                </a:ext>
              </a:extLst>
            </p:cNvPr>
            <p:cNvSpPr/>
            <p:nvPr/>
          </p:nvSpPr>
          <p:spPr bwMode="auto">
            <a:xfrm>
              <a:off x="2782" y="2041"/>
              <a:ext cx="2" cy="150"/>
            </a:xfrm>
            <a:custGeom>
              <a:avLst/>
              <a:gdLst>
                <a:gd name="T0" fmla="*/ 2 w 2"/>
                <a:gd name="T1" fmla="*/ 0 h 150"/>
                <a:gd name="T2" fmla="*/ 0 w 2"/>
                <a:gd name="T3" fmla="*/ 0 h 150"/>
                <a:gd name="T4" fmla="*/ 0 w 2"/>
                <a:gd name="T5" fmla="*/ 150 h 150"/>
                <a:gd name="T6" fmla="*/ 2 w 2"/>
                <a:gd name="T7" fmla="*/ 150 h 150"/>
                <a:gd name="T8" fmla="*/ 2 w 2"/>
                <a:gd name="T9" fmla="*/ 0 h 150"/>
                <a:gd name="T10" fmla="*/ 2 w 2"/>
                <a:gd name="T11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50">
                  <a:moveTo>
                    <a:pt x="2" y="0"/>
                  </a:moveTo>
                  <a:lnTo>
                    <a:pt x="0" y="0"/>
                  </a:lnTo>
                  <a:lnTo>
                    <a:pt x="0" y="150"/>
                  </a:lnTo>
                  <a:lnTo>
                    <a:pt x="2" y="15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23" name="Freeform 24">
              <a:extLst>
                <a:ext uri="{FF2B5EF4-FFF2-40B4-BE49-F238E27FC236}">
                  <a16:creationId xmlns:a16="http://schemas.microsoft.com/office/drawing/2014/main" id="{A2B7C114-484A-4192-8946-DE556D4EE69E}"/>
                </a:ext>
              </a:extLst>
            </p:cNvPr>
            <p:cNvSpPr/>
            <p:nvPr/>
          </p:nvSpPr>
          <p:spPr bwMode="auto">
            <a:xfrm>
              <a:off x="2708" y="2058"/>
              <a:ext cx="5" cy="150"/>
            </a:xfrm>
            <a:custGeom>
              <a:avLst/>
              <a:gdLst>
                <a:gd name="T0" fmla="*/ 5 w 5"/>
                <a:gd name="T1" fmla="*/ 0 h 150"/>
                <a:gd name="T2" fmla="*/ 0 w 5"/>
                <a:gd name="T3" fmla="*/ 2 h 150"/>
                <a:gd name="T4" fmla="*/ 0 w 5"/>
                <a:gd name="T5" fmla="*/ 150 h 150"/>
                <a:gd name="T6" fmla="*/ 5 w 5"/>
                <a:gd name="T7" fmla="*/ 150 h 150"/>
                <a:gd name="T8" fmla="*/ 5 w 5"/>
                <a:gd name="T9" fmla="*/ 0 h 150"/>
                <a:gd name="T10" fmla="*/ 5 w 5"/>
                <a:gd name="T11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50">
                  <a:moveTo>
                    <a:pt x="5" y="0"/>
                  </a:moveTo>
                  <a:lnTo>
                    <a:pt x="0" y="2"/>
                  </a:lnTo>
                  <a:lnTo>
                    <a:pt x="0" y="150"/>
                  </a:lnTo>
                  <a:lnTo>
                    <a:pt x="5" y="15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24" name="Freeform 25">
              <a:extLst>
                <a:ext uri="{FF2B5EF4-FFF2-40B4-BE49-F238E27FC236}">
                  <a16:creationId xmlns:a16="http://schemas.microsoft.com/office/drawing/2014/main" id="{8EB61B2A-A327-400B-80CA-5F8F924BD050}"/>
                </a:ext>
              </a:extLst>
            </p:cNvPr>
            <p:cNvSpPr/>
            <p:nvPr/>
          </p:nvSpPr>
          <p:spPr bwMode="auto">
            <a:xfrm>
              <a:off x="2315" y="1922"/>
              <a:ext cx="121" cy="159"/>
            </a:xfrm>
            <a:custGeom>
              <a:avLst/>
              <a:gdLst>
                <a:gd name="T0" fmla="*/ 36 w 121"/>
                <a:gd name="T1" fmla="*/ 159 h 159"/>
                <a:gd name="T2" fmla="*/ 0 w 121"/>
                <a:gd name="T3" fmla="*/ 117 h 159"/>
                <a:gd name="T4" fmla="*/ 55 w 121"/>
                <a:gd name="T5" fmla="*/ 38 h 159"/>
                <a:gd name="T6" fmla="*/ 55 w 121"/>
                <a:gd name="T7" fmla="*/ 14 h 159"/>
                <a:gd name="T8" fmla="*/ 12 w 121"/>
                <a:gd name="T9" fmla="*/ 12 h 159"/>
                <a:gd name="T10" fmla="*/ 17 w 121"/>
                <a:gd name="T11" fmla="*/ 7 h 159"/>
                <a:gd name="T12" fmla="*/ 59 w 121"/>
                <a:gd name="T13" fmla="*/ 0 h 159"/>
                <a:gd name="T14" fmla="*/ 114 w 121"/>
                <a:gd name="T15" fmla="*/ 5 h 159"/>
                <a:gd name="T16" fmla="*/ 121 w 121"/>
                <a:gd name="T17" fmla="*/ 12 h 159"/>
                <a:gd name="T18" fmla="*/ 76 w 121"/>
                <a:gd name="T19" fmla="*/ 14 h 159"/>
                <a:gd name="T20" fmla="*/ 78 w 121"/>
                <a:gd name="T21" fmla="*/ 43 h 159"/>
                <a:gd name="T22" fmla="*/ 26 w 121"/>
                <a:gd name="T23" fmla="*/ 114 h 159"/>
                <a:gd name="T24" fmla="*/ 76 w 121"/>
                <a:gd name="T25" fmla="*/ 145 h 159"/>
                <a:gd name="T26" fmla="*/ 36 w 121"/>
                <a:gd name="T27" fmla="*/ 159 h 159"/>
                <a:gd name="T28" fmla="*/ 36 w 121"/>
                <a:gd name="T29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" h="159">
                  <a:moveTo>
                    <a:pt x="36" y="159"/>
                  </a:moveTo>
                  <a:lnTo>
                    <a:pt x="0" y="117"/>
                  </a:lnTo>
                  <a:lnTo>
                    <a:pt x="55" y="38"/>
                  </a:lnTo>
                  <a:lnTo>
                    <a:pt x="55" y="14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59" y="0"/>
                  </a:lnTo>
                  <a:lnTo>
                    <a:pt x="114" y="5"/>
                  </a:lnTo>
                  <a:lnTo>
                    <a:pt x="121" y="12"/>
                  </a:lnTo>
                  <a:lnTo>
                    <a:pt x="76" y="14"/>
                  </a:lnTo>
                  <a:lnTo>
                    <a:pt x="78" y="43"/>
                  </a:lnTo>
                  <a:lnTo>
                    <a:pt x="26" y="114"/>
                  </a:lnTo>
                  <a:lnTo>
                    <a:pt x="76" y="145"/>
                  </a:lnTo>
                  <a:lnTo>
                    <a:pt x="36" y="159"/>
                  </a:lnTo>
                  <a:lnTo>
                    <a:pt x="36" y="1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25" name="Freeform 26">
              <a:extLst>
                <a:ext uri="{FF2B5EF4-FFF2-40B4-BE49-F238E27FC236}">
                  <a16:creationId xmlns:a16="http://schemas.microsoft.com/office/drawing/2014/main" id="{BCE65312-5793-418E-B190-069FCF244D25}"/>
                </a:ext>
              </a:extLst>
            </p:cNvPr>
            <p:cNvSpPr/>
            <p:nvPr/>
          </p:nvSpPr>
          <p:spPr bwMode="auto">
            <a:xfrm>
              <a:off x="1745" y="2422"/>
              <a:ext cx="2275" cy="84"/>
            </a:xfrm>
            <a:custGeom>
              <a:avLst/>
              <a:gdLst>
                <a:gd name="T0" fmla="*/ 0 w 2275"/>
                <a:gd name="T1" fmla="*/ 0 h 84"/>
                <a:gd name="T2" fmla="*/ 2178 w 2275"/>
                <a:gd name="T3" fmla="*/ 74 h 84"/>
                <a:gd name="T4" fmla="*/ 2275 w 2275"/>
                <a:gd name="T5" fmla="*/ 79 h 84"/>
                <a:gd name="T6" fmla="*/ 2178 w 2275"/>
                <a:gd name="T7" fmla="*/ 84 h 84"/>
                <a:gd name="T8" fmla="*/ 892 w 2275"/>
                <a:gd name="T9" fmla="*/ 34 h 84"/>
                <a:gd name="T10" fmla="*/ 0 w 2275"/>
                <a:gd name="T11" fmla="*/ 0 h 84"/>
                <a:gd name="T12" fmla="*/ 0 w 2275"/>
                <a:gd name="T13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75" h="84">
                  <a:moveTo>
                    <a:pt x="0" y="0"/>
                  </a:moveTo>
                  <a:lnTo>
                    <a:pt x="2178" y="74"/>
                  </a:lnTo>
                  <a:lnTo>
                    <a:pt x="2275" y="79"/>
                  </a:lnTo>
                  <a:lnTo>
                    <a:pt x="2178" y="84"/>
                  </a:lnTo>
                  <a:lnTo>
                    <a:pt x="892" y="3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84B7C5A0-701B-4A13-BD55-A3A88B8B529B}"/>
                </a:ext>
              </a:extLst>
            </p:cNvPr>
            <p:cNvSpPr/>
            <p:nvPr/>
          </p:nvSpPr>
          <p:spPr bwMode="auto">
            <a:xfrm>
              <a:off x="2391" y="1977"/>
              <a:ext cx="455" cy="300"/>
            </a:xfrm>
            <a:custGeom>
              <a:avLst/>
              <a:gdLst>
                <a:gd name="T0" fmla="*/ 0 w 455"/>
                <a:gd name="T1" fmla="*/ 133 h 300"/>
                <a:gd name="T2" fmla="*/ 455 w 455"/>
                <a:gd name="T3" fmla="*/ 0 h 300"/>
                <a:gd name="T4" fmla="*/ 455 w 455"/>
                <a:gd name="T5" fmla="*/ 250 h 300"/>
                <a:gd name="T6" fmla="*/ 0 w 455"/>
                <a:gd name="T7" fmla="*/ 300 h 300"/>
                <a:gd name="T8" fmla="*/ 0 w 455"/>
                <a:gd name="T9" fmla="*/ 133 h 300"/>
                <a:gd name="T10" fmla="*/ 0 w 455"/>
                <a:gd name="T11" fmla="*/ 133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5" h="300">
                  <a:moveTo>
                    <a:pt x="0" y="133"/>
                  </a:moveTo>
                  <a:lnTo>
                    <a:pt x="455" y="0"/>
                  </a:lnTo>
                  <a:lnTo>
                    <a:pt x="455" y="250"/>
                  </a:lnTo>
                  <a:lnTo>
                    <a:pt x="0" y="300"/>
                  </a:lnTo>
                  <a:lnTo>
                    <a:pt x="0" y="133"/>
                  </a:lnTo>
                  <a:lnTo>
                    <a:pt x="0" y="1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69786153-F0A7-4E43-8A12-73B39E4E1F18}"/>
                </a:ext>
              </a:extLst>
            </p:cNvPr>
            <p:cNvSpPr/>
            <p:nvPr/>
          </p:nvSpPr>
          <p:spPr bwMode="auto">
            <a:xfrm>
              <a:off x="1496" y="2251"/>
              <a:ext cx="455" cy="131"/>
            </a:xfrm>
            <a:custGeom>
              <a:avLst/>
              <a:gdLst>
                <a:gd name="T0" fmla="*/ 0 w 455"/>
                <a:gd name="T1" fmla="*/ 119 h 131"/>
                <a:gd name="T2" fmla="*/ 455 w 455"/>
                <a:gd name="T3" fmla="*/ 0 h 131"/>
                <a:gd name="T4" fmla="*/ 455 w 455"/>
                <a:gd name="T5" fmla="*/ 69 h 131"/>
                <a:gd name="T6" fmla="*/ 0 w 455"/>
                <a:gd name="T7" fmla="*/ 131 h 131"/>
                <a:gd name="T8" fmla="*/ 0 w 455"/>
                <a:gd name="T9" fmla="*/ 119 h 131"/>
                <a:gd name="T10" fmla="*/ 0 w 455"/>
                <a:gd name="T11" fmla="*/ 1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5" h="131">
                  <a:moveTo>
                    <a:pt x="0" y="119"/>
                  </a:moveTo>
                  <a:lnTo>
                    <a:pt x="455" y="0"/>
                  </a:lnTo>
                  <a:lnTo>
                    <a:pt x="455" y="69"/>
                  </a:lnTo>
                  <a:lnTo>
                    <a:pt x="0" y="131"/>
                  </a:lnTo>
                  <a:lnTo>
                    <a:pt x="0" y="119"/>
                  </a:lnTo>
                  <a:lnTo>
                    <a:pt x="0" y="1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A20998E6-3CBB-4E20-AF43-1F3570A5FEF6}"/>
                </a:ext>
              </a:extLst>
            </p:cNvPr>
            <p:cNvSpPr/>
            <p:nvPr/>
          </p:nvSpPr>
          <p:spPr bwMode="auto">
            <a:xfrm>
              <a:off x="1981" y="2222"/>
              <a:ext cx="79" cy="95"/>
            </a:xfrm>
            <a:custGeom>
              <a:avLst/>
              <a:gdLst>
                <a:gd name="T0" fmla="*/ 0 w 79"/>
                <a:gd name="T1" fmla="*/ 19 h 95"/>
                <a:gd name="T2" fmla="*/ 79 w 79"/>
                <a:gd name="T3" fmla="*/ 0 h 95"/>
                <a:gd name="T4" fmla="*/ 79 w 79"/>
                <a:gd name="T5" fmla="*/ 86 h 95"/>
                <a:gd name="T6" fmla="*/ 0 w 79"/>
                <a:gd name="T7" fmla="*/ 95 h 95"/>
                <a:gd name="T8" fmla="*/ 0 w 79"/>
                <a:gd name="T9" fmla="*/ 19 h 95"/>
                <a:gd name="T10" fmla="*/ 0 w 79"/>
                <a:gd name="T11" fmla="*/ 1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95">
                  <a:moveTo>
                    <a:pt x="0" y="19"/>
                  </a:moveTo>
                  <a:lnTo>
                    <a:pt x="79" y="0"/>
                  </a:lnTo>
                  <a:lnTo>
                    <a:pt x="79" y="86"/>
                  </a:lnTo>
                  <a:lnTo>
                    <a:pt x="0" y="95"/>
                  </a:lnTo>
                  <a:lnTo>
                    <a:pt x="0" y="19"/>
                  </a:lnTo>
                  <a:lnTo>
                    <a:pt x="0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9F6B031C-9541-4B81-9392-0138FA4D5C00}"/>
                </a:ext>
              </a:extLst>
            </p:cNvPr>
            <p:cNvSpPr/>
            <p:nvPr/>
          </p:nvSpPr>
          <p:spPr bwMode="auto">
            <a:xfrm>
              <a:off x="3068" y="2110"/>
              <a:ext cx="554" cy="184"/>
            </a:xfrm>
            <a:custGeom>
              <a:avLst/>
              <a:gdLst>
                <a:gd name="T0" fmla="*/ 234 w 234"/>
                <a:gd name="T1" fmla="*/ 77 h 77"/>
                <a:gd name="T2" fmla="*/ 83 w 234"/>
                <a:gd name="T3" fmla="*/ 23 h 77"/>
                <a:gd name="T4" fmla="*/ 0 w 234"/>
                <a:gd name="T5" fmla="*/ 0 h 77"/>
                <a:gd name="T6" fmla="*/ 92 w 234"/>
                <a:gd name="T7" fmla="*/ 38 h 77"/>
                <a:gd name="T8" fmla="*/ 234 w 23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77">
                  <a:moveTo>
                    <a:pt x="234" y="77"/>
                  </a:moveTo>
                  <a:cubicBezTo>
                    <a:pt x="172" y="66"/>
                    <a:pt x="121" y="48"/>
                    <a:pt x="83" y="23"/>
                  </a:cubicBezTo>
                  <a:cubicBezTo>
                    <a:pt x="56" y="8"/>
                    <a:pt x="29" y="0"/>
                    <a:pt x="0" y="0"/>
                  </a:cubicBezTo>
                  <a:cubicBezTo>
                    <a:pt x="29" y="6"/>
                    <a:pt x="60" y="18"/>
                    <a:pt x="92" y="38"/>
                  </a:cubicBezTo>
                  <a:cubicBezTo>
                    <a:pt x="137" y="61"/>
                    <a:pt x="185" y="74"/>
                    <a:pt x="234" y="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30" name="Oval 31">
              <a:extLst>
                <a:ext uri="{FF2B5EF4-FFF2-40B4-BE49-F238E27FC236}">
                  <a16:creationId xmlns:a16="http://schemas.microsoft.com/office/drawing/2014/main" id="{BC419087-D0B8-434B-94B6-00760BADFE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2" y="1986"/>
              <a:ext cx="52" cy="81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ea typeface="黑体" pitchFamily="49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318" y="63507"/>
            <a:ext cx="8207375" cy="5762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1" name="灯片编号占位符 3">
            <a:extLst>
              <a:ext uri="{FF2B5EF4-FFF2-40B4-BE49-F238E27FC236}">
                <a16:creationId xmlns:a16="http://schemas.microsoft.com/office/drawing/2014/main" id="{22C2954D-5922-4AEF-9954-56281BCA99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66725" y="5391150"/>
            <a:ext cx="2057400" cy="3032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r>
              <a:rPr lang="en-US" altLang="zh-CN"/>
              <a:t>Page </a:t>
            </a:r>
            <a:fld id="{F2D7415F-055E-47DA-975D-22AE50B913A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66510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2">
            <a:extLst>
              <a:ext uri="{FF2B5EF4-FFF2-40B4-BE49-F238E27FC236}">
                <a16:creationId xmlns:a16="http://schemas.microsoft.com/office/drawing/2014/main" id="{1F068478-6FC4-4A45-A419-54C2482616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66725" y="5391150"/>
            <a:ext cx="2057400" cy="3032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rgbClr val="7F7F7F"/>
                </a:solidFill>
                <a:ea typeface="黑体" panose="02010609060101010101" pitchFamily="49" charset="-122"/>
              </a:defRPr>
            </a:lvl1pPr>
          </a:lstStyle>
          <a:p>
            <a:pPr>
              <a:defRPr/>
            </a:pPr>
            <a:r>
              <a:rPr lang="en-US" altLang="zh-CN"/>
              <a:t>Page </a:t>
            </a:r>
            <a:fld id="{8AB2D59B-6677-4771-9AE4-4B311FEE59D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37989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单圆角矩形 11" hidden="1">
            <a:extLst>
              <a:ext uri="{FF2B5EF4-FFF2-40B4-BE49-F238E27FC236}">
                <a16:creationId xmlns:a16="http://schemas.microsoft.com/office/drawing/2014/main" id="{99E8AC10-C96F-44FC-BDFE-A9F2567AA165}"/>
              </a:ext>
            </a:extLst>
          </p:cNvPr>
          <p:cNvSpPr/>
          <p:nvPr userDrawn="1"/>
        </p:nvSpPr>
        <p:spPr bwMode="auto">
          <a:xfrm>
            <a:off x="0" y="2016125"/>
            <a:ext cx="8675688" cy="2392363"/>
          </a:xfrm>
          <a:prstGeom prst="round1Rect">
            <a:avLst>
              <a:gd name="adj" fmla="val 34566"/>
            </a:avLst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zh-CN" altLang="en-US">
              <a:ea typeface="黑体" pitchFamily="49" charset="-122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0EA752B-B500-4801-8A68-9DB043F490C2}"/>
              </a:ext>
            </a:extLst>
          </p:cNvPr>
          <p:cNvSpPr/>
          <p:nvPr userDrawn="1"/>
        </p:nvSpPr>
        <p:spPr bwMode="auto">
          <a:xfrm>
            <a:off x="384789" y="1409700"/>
            <a:ext cx="8374424" cy="2560638"/>
          </a:xfrm>
          <a:custGeom>
            <a:avLst/>
            <a:gdLst>
              <a:gd name="T0" fmla="*/ 987 w 1064"/>
              <a:gd name="T1" fmla="*/ 325 h 325"/>
              <a:gd name="T2" fmla="*/ 0 w 1064"/>
              <a:gd name="T3" fmla="*/ 325 h 325"/>
              <a:gd name="T4" fmla="*/ 0 w 1064"/>
              <a:gd name="T5" fmla="*/ 0 h 325"/>
              <a:gd name="T6" fmla="*/ 1064 w 1064"/>
              <a:gd name="T7" fmla="*/ 0 h 325"/>
              <a:gd name="T8" fmla="*/ 1064 w 1064"/>
              <a:gd name="T9" fmla="*/ 245 h 325"/>
              <a:gd name="T10" fmla="*/ 987 w 1064"/>
              <a:gd name="T11" fmla="*/ 325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64" h="325">
                <a:moveTo>
                  <a:pt x="987" y="325"/>
                </a:moveTo>
                <a:cubicBezTo>
                  <a:pt x="913" y="325"/>
                  <a:pt x="0" y="325"/>
                  <a:pt x="0" y="325"/>
                </a:cubicBezTo>
                <a:cubicBezTo>
                  <a:pt x="0" y="0"/>
                  <a:pt x="0" y="0"/>
                  <a:pt x="0" y="0"/>
                </a:cubicBezTo>
                <a:cubicBezTo>
                  <a:pt x="1064" y="0"/>
                  <a:pt x="1064" y="0"/>
                  <a:pt x="1064" y="0"/>
                </a:cubicBezTo>
                <a:cubicBezTo>
                  <a:pt x="1064" y="0"/>
                  <a:pt x="1064" y="227"/>
                  <a:pt x="1064" y="245"/>
                </a:cubicBezTo>
                <a:cubicBezTo>
                  <a:pt x="1064" y="270"/>
                  <a:pt x="1061" y="325"/>
                  <a:pt x="987" y="325"/>
                </a:cubicBezTo>
                <a:close/>
              </a:path>
            </a:pathLst>
          </a:custGeom>
          <a:blipFill dpi="0" rotWithShape="0">
            <a:blip r:embed="rId3" cstate="print"/>
            <a:srcRect/>
            <a:stretch>
              <a:fillRect t="-166124" b="-6888"/>
            </a:stretch>
          </a:blip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zh-CN" altLang="en-US">
              <a:ea typeface="黑体" pitchFamily="49" charset="-122"/>
            </a:endParaRPr>
          </a:p>
        </p:txBody>
      </p:sp>
      <p:pic>
        <p:nvPicPr>
          <p:cNvPr id="7" name="Picture 25" descr="地图-mohu">
            <a:extLst>
              <a:ext uri="{FF2B5EF4-FFF2-40B4-BE49-F238E27FC236}">
                <a16:creationId xmlns:a16="http://schemas.microsoft.com/office/drawing/2014/main" id="{7F2E2C51-A570-451E-8DE7-B24C2B6095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lum bright="100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288" y="1022350"/>
            <a:ext cx="9144000" cy="375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4" descr="地图">
            <a:extLst>
              <a:ext uri="{FF2B5EF4-FFF2-40B4-BE49-F238E27FC236}">
                <a16:creationId xmlns:a16="http://schemas.microsoft.com/office/drawing/2014/main" id="{2DC912C6-EF31-4B48-B5CE-421FBD6A50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763" y="1333500"/>
            <a:ext cx="7424737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reeform 30">
            <a:extLst>
              <a:ext uri="{FF2B5EF4-FFF2-40B4-BE49-F238E27FC236}">
                <a16:creationId xmlns:a16="http://schemas.microsoft.com/office/drawing/2014/main" id="{56877BDF-D029-4957-8A52-E805275E277F}"/>
              </a:ext>
            </a:extLst>
          </p:cNvPr>
          <p:cNvSpPr/>
          <p:nvPr userDrawn="1"/>
        </p:nvSpPr>
        <p:spPr bwMode="gray">
          <a:xfrm rot="222522">
            <a:off x="5457825" y="2001838"/>
            <a:ext cx="1444625" cy="361950"/>
          </a:xfrm>
          <a:custGeom>
            <a:avLst/>
            <a:gdLst>
              <a:gd name="T0" fmla="*/ 247 w 2706"/>
              <a:gd name="T1" fmla="*/ 884 h 1093"/>
              <a:gd name="T2" fmla="*/ 451 w 2706"/>
              <a:gd name="T3" fmla="*/ 708 h 1093"/>
              <a:gd name="T4" fmla="*/ 655 w 2706"/>
              <a:gd name="T5" fmla="*/ 562 h 1093"/>
              <a:gd name="T6" fmla="*/ 856 w 2706"/>
              <a:gd name="T7" fmla="*/ 439 h 1093"/>
              <a:gd name="T8" fmla="*/ 1053 w 2706"/>
              <a:gd name="T9" fmla="*/ 342 h 1093"/>
              <a:gd name="T10" fmla="*/ 1242 w 2706"/>
              <a:gd name="T11" fmla="*/ 264 h 1093"/>
              <a:gd name="T12" fmla="*/ 1419 w 2706"/>
              <a:gd name="T13" fmla="*/ 204 h 1093"/>
              <a:gd name="T14" fmla="*/ 1586 w 2706"/>
              <a:gd name="T15" fmla="*/ 160 h 1093"/>
              <a:gd name="T16" fmla="*/ 1737 w 2706"/>
              <a:gd name="T17" fmla="*/ 131 h 1093"/>
              <a:gd name="T18" fmla="*/ 1871 w 2706"/>
              <a:gd name="T19" fmla="*/ 112 h 1093"/>
              <a:gd name="T20" fmla="*/ 1988 w 2706"/>
              <a:gd name="T21" fmla="*/ 103 h 1093"/>
              <a:gd name="T22" fmla="*/ 2082 w 2706"/>
              <a:gd name="T23" fmla="*/ 99 h 1093"/>
              <a:gd name="T24" fmla="*/ 2152 w 2706"/>
              <a:gd name="T25" fmla="*/ 99 h 1093"/>
              <a:gd name="T26" fmla="*/ 2195 w 2706"/>
              <a:gd name="T27" fmla="*/ 102 h 1093"/>
              <a:gd name="T28" fmla="*/ 2210 w 2706"/>
              <a:gd name="T29" fmla="*/ 102 h 1093"/>
              <a:gd name="T30" fmla="*/ 2706 w 2706"/>
              <a:gd name="T31" fmla="*/ 330 h 1093"/>
              <a:gd name="T32" fmla="*/ 2336 w 2706"/>
              <a:gd name="T33" fmla="*/ 358 h 1093"/>
              <a:gd name="T34" fmla="*/ 2326 w 2706"/>
              <a:gd name="T35" fmla="*/ 354 h 1093"/>
              <a:gd name="T36" fmla="*/ 2293 w 2706"/>
              <a:gd name="T37" fmla="*/ 345 h 1093"/>
              <a:gd name="T38" fmla="*/ 2241 w 2706"/>
              <a:gd name="T39" fmla="*/ 330 h 1093"/>
              <a:gd name="T40" fmla="*/ 2168 w 2706"/>
              <a:gd name="T41" fmla="*/ 317 h 1093"/>
              <a:gd name="T42" fmla="*/ 2075 w 2706"/>
              <a:gd name="T43" fmla="*/ 306 h 1093"/>
              <a:gd name="T44" fmla="*/ 1966 w 2706"/>
              <a:gd name="T45" fmla="*/ 298 h 1093"/>
              <a:gd name="T46" fmla="*/ 1838 w 2706"/>
              <a:gd name="T47" fmla="*/ 298 h 1093"/>
              <a:gd name="T48" fmla="*/ 1692 w 2706"/>
              <a:gd name="T49" fmla="*/ 309 h 1093"/>
              <a:gd name="T50" fmla="*/ 1533 w 2706"/>
              <a:gd name="T51" fmla="*/ 330 h 1093"/>
              <a:gd name="T52" fmla="*/ 1354 w 2706"/>
              <a:gd name="T53" fmla="*/ 371 h 1093"/>
              <a:gd name="T54" fmla="*/ 1164 w 2706"/>
              <a:gd name="T55" fmla="*/ 428 h 1093"/>
              <a:gd name="T56" fmla="*/ 960 w 2706"/>
              <a:gd name="T57" fmla="*/ 505 h 1093"/>
              <a:gd name="T58" fmla="*/ 742 w 2706"/>
              <a:gd name="T59" fmla="*/ 608 h 1093"/>
              <a:gd name="T60" fmla="*/ 512 w 2706"/>
              <a:gd name="T61" fmla="*/ 736 h 1093"/>
              <a:gd name="T62" fmla="*/ 271 w 2706"/>
              <a:gd name="T63" fmla="*/ 892 h 10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706" h="1093">
                <a:moveTo>
                  <a:pt x="0" y="1093"/>
                </a:moveTo>
                <a:lnTo>
                  <a:pt x="247" y="884"/>
                </a:lnTo>
                <a:lnTo>
                  <a:pt x="350" y="793"/>
                </a:lnTo>
                <a:lnTo>
                  <a:pt x="451" y="708"/>
                </a:lnTo>
                <a:lnTo>
                  <a:pt x="553" y="631"/>
                </a:lnTo>
                <a:lnTo>
                  <a:pt x="655" y="562"/>
                </a:lnTo>
                <a:lnTo>
                  <a:pt x="756" y="497"/>
                </a:lnTo>
                <a:lnTo>
                  <a:pt x="856" y="439"/>
                </a:lnTo>
                <a:lnTo>
                  <a:pt x="955" y="388"/>
                </a:lnTo>
                <a:lnTo>
                  <a:pt x="1053" y="342"/>
                </a:lnTo>
                <a:lnTo>
                  <a:pt x="1148" y="300"/>
                </a:lnTo>
                <a:lnTo>
                  <a:pt x="1242" y="264"/>
                </a:lnTo>
                <a:lnTo>
                  <a:pt x="1331" y="232"/>
                </a:lnTo>
                <a:lnTo>
                  <a:pt x="1419" y="204"/>
                </a:lnTo>
                <a:lnTo>
                  <a:pt x="1504" y="182"/>
                </a:lnTo>
                <a:lnTo>
                  <a:pt x="1586" y="160"/>
                </a:lnTo>
                <a:lnTo>
                  <a:pt x="1664" y="144"/>
                </a:lnTo>
                <a:lnTo>
                  <a:pt x="1737" y="131"/>
                </a:lnTo>
                <a:lnTo>
                  <a:pt x="1807" y="121"/>
                </a:lnTo>
                <a:lnTo>
                  <a:pt x="1871" y="112"/>
                </a:lnTo>
                <a:lnTo>
                  <a:pt x="1932" y="107"/>
                </a:lnTo>
                <a:lnTo>
                  <a:pt x="1988" y="103"/>
                </a:lnTo>
                <a:lnTo>
                  <a:pt x="2038" y="100"/>
                </a:lnTo>
                <a:lnTo>
                  <a:pt x="2082" y="99"/>
                </a:lnTo>
                <a:lnTo>
                  <a:pt x="2121" y="100"/>
                </a:lnTo>
                <a:lnTo>
                  <a:pt x="2152" y="99"/>
                </a:lnTo>
                <a:lnTo>
                  <a:pt x="2178" y="101"/>
                </a:lnTo>
                <a:lnTo>
                  <a:pt x="2195" y="102"/>
                </a:lnTo>
                <a:lnTo>
                  <a:pt x="2206" y="102"/>
                </a:lnTo>
                <a:lnTo>
                  <a:pt x="2210" y="102"/>
                </a:lnTo>
                <a:lnTo>
                  <a:pt x="2146" y="0"/>
                </a:lnTo>
                <a:lnTo>
                  <a:pt x="2706" y="330"/>
                </a:lnTo>
                <a:lnTo>
                  <a:pt x="2270" y="473"/>
                </a:lnTo>
                <a:lnTo>
                  <a:pt x="2336" y="358"/>
                </a:lnTo>
                <a:lnTo>
                  <a:pt x="2335" y="357"/>
                </a:lnTo>
                <a:lnTo>
                  <a:pt x="2326" y="354"/>
                </a:lnTo>
                <a:lnTo>
                  <a:pt x="2313" y="350"/>
                </a:lnTo>
                <a:lnTo>
                  <a:pt x="2293" y="345"/>
                </a:lnTo>
                <a:lnTo>
                  <a:pt x="2270" y="337"/>
                </a:lnTo>
                <a:lnTo>
                  <a:pt x="2241" y="330"/>
                </a:lnTo>
                <a:lnTo>
                  <a:pt x="2207" y="323"/>
                </a:lnTo>
                <a:lnTo>
                  <a:pt x="2168" y="317"/>
                </a:lnTo>
                <a:lnTo>
                  <a:pt x="2124" y="311"/>
                </a:lnTo>
                <a:lnTo>
                  <a:pt x="2075" y="306"/>
                </a:lnTo>
                <a:lnTo>
                  <a:pt x="2024" y="301"/>
                </a:lnTo>
                <a:lnTo>
                  <a:pt x="1966" y="298"/>
                </a:lnTo>
                <a:lnTo>
                  <a:pt x="1905" y="295"/>
                </a:lnTo>
                <a:lnTo>
                  <a:pt x="1838" y="298"/>
                </a:lnTo>
                <a:lnTo>
                  <a:pt x="1767" y="301"/>
                </a:lnTo>
                <a:lnTo>
                  <a:pt x="1692" y="309"/>
                </a:lnTo>
                <a:lnTo>
                  <a:pt x="1613" y="317"/>
                </a:lnTo>
                <a:lnTo>
                  <a:pt x="1533" y="330"/>
                </a:lnTo>
                <a:lnTo>
                  <a:pt x="1445" y="349"/>
                </a:lnTo>
                <a:lnTo>
                  <a:pt x="1354" y="371"/>
                </a:lnTo>
                <a:lnTo>
                  <a:pt x="1262" y="397"/>
                </a:lnTo>
                <a:lnTo>
                  <a:pt x="1164" y="428"/>
                </a:lnTo>
                <a:lnTo>
                  <a:pt x="1065" y="464"/>
                </a:lnTo>
                <a:lnTo>
                  <a:pt x="960" y="505"/>
                </a:lnTo>
                <a:lnTo>
                  <a:pt x="853" y="553"/>
                </a:lnTo>
                <a:lnTo>
                  <a:pt x="742" y="608"/>
                </a:lnTo>
                <a:lnTo>
                  <a:pt x="629" y="669"/>
                </a:lnTo>
                <a:lnTo>
                  <a:pt x="512" y="736"/>
                </a:lnTo>
                <a:lnTo>
                  <a:pt x="393" y="809"/>
                </a:lnTo>
                <a:lnTo>
                  <a:pt x="271" y="892"/>
                </a:lnTo>
                <a:lnTo>
                  <a:pt x="0" y="1093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0"/>
                  <a:invGamma/>
                  <a:alpha val="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zh-CN" altLang="en-US">
              <a:ea typeface="黑体" pitchFamily="49" charset="-122"/>
            </a:endParaRPr>
          </a:p>
        </p:txBody>
      </p:sp>
      <p:sp>
        <p:nvSpPr>
          <p:cNvPr id="10" name="Freeform 31">
            <a:extLst>
              <a:ext uri="{FF2B5EF4-FFF2-40B4-BE49-F238E27FC236}">
                <a16:creationId xmlns:a16="http://schemas.microsoft.com/office/drawing/2014/main" id="{54E766F2-A1AE-4AA9-9AA7-32BA06D82222}"/>
              </a:ext>
            </a:extLst>
          </p:cNvPr>
          <p:cNvSpPr/>
          <p:nvPr userDrawn="1"/>
        </p:nvSpPr>
        <p:spPr bwMode="gray">
          <a:xfrm rot="5986179" flipV="1">
            <a:off x="5061744" y="2470944"/>
            <a:ext cx="728663" cy="193675"/>
          </a:xfrm>
          <a:custGeom>
            <a:avLst/>
            <a:gdLst>
              <a:gd name="T0" fmla="*/ 247 w 2706"/>
              <a:gd name="T1" fmla="*/ 884 h 1093"/>
              <a:gd name="T2" fmla="*/ 451 w 2706"/>
              <a:gd name="T3" fmla="*/ 708 h 1093"/>
              <a:gd name="T4" fmla="*/ 655 w 2706"/>
              <a:gd name="T5" fmla="*/ 562 h 1093"/>
              <a:gd name="T6" fmla="*/ 856 w 2706"/>
              <a:gd name="T7" fmla="*/ 439 h 1093"/>
              <a:gd name="T8" fmla="*/ 1053 w 2706"/>
              <a:gd name="T9" fmla="*/ 342 h 1093"/>
              <a:gd name="T10" fmla="*/ 1242 w 2706"/>
              <a:gd name="T11" fmla="*/ 264 h 1093"/>
              <a:gd name="T12" fmla="*/ 1419 w 2706"/>
              <a:gd name="T13" fmla="*/ 204 h 1093"/>
              <a:gd name="T14" fmla="*/ 1586 w 2706"/>
              <a:gd name="T15" fmla="*/ 160 h 1093"/>
              <a:gd name="T16" fmla="*/ 1737 w 2706"/>
              <a:gd name="T17" fmla="*/ 131 h 1093"/>
              <a:gd name="T18" fmla="*/ 1871 w 2706"/>
              <a:gd name="T19" fmla="*/ 112 h 1093"/>
              <a:gd name="T20" fmla="*/ 1988 w 2706"/>
              <a:gd name="T21" fmla="*/ 103 h 1093"/>
              <a:gd name="T22" fmla="*/ 2082 w 2706"/>
              <a:gd name="T23" fmla="*/ 99 h 1093"/>
              <a:gd name="T24" fmla="*/ 2152 w 2706"/>
              <a:gd name="T25" fmla="*/ 99 h 1093"/>
              <a:gd name="T26" fmla="*/ 2195 w 2706"/>
              <a:gd name="T27" fmla="*/ 102 h 1093"/>
              <a:gd name="T28" fmla="*/ 2210 w 2706"/>
              <a:gd name="T29" fmla="*/ 102 h 1093"/>
              <a:gd name="T30" fmla="*/ 2706 w 2706"/>
              <a:gd name="T31" fmla="*/ 330 h 1093"/>
              <a:gd name="T32" fmla="*/ 2336 w 2706"/>
              <a:gd name="T33" fmla="*/ 358 h 1093"/>
              <a:gd name="T34" fmla="*/ 2326 w 2706"/>
              <a:gd name="T35" fmla="*/ 354 h 1093"/>
              <a:gd name="T36" fmla="*/ 2293 w 2706"/>
              <a:gd name="T37" fmla="*/ 345 h 1093"/>
              <a:gd name="T38" fmla="*/ 2241 w 2706"/>
              <a:gd name="T39" fmla="*/ 330 h 1093"/>
              <a:gd name="T40" fmla="*/ 2168 w 2706"/>
              <a:gd name="T41" fmla="*/ 317 h 1093"/>
              <a:gd name="T42" fmla="*/ 2075 w 2706"/>
              <a:gd name="T43" fmla="*/ 306 h 1093"/>
              <a:gd name="T44" fmla="*/ 1966 w 2706"/>
              <a:gd name="T45" fmla="*/ 298 h 1093"/>
              <a:gd name="T46" fmla="*/ 1838 w 2706"/>
              <a:gd name="T47" fmla="*/ 298 h 1093"/>
              <a:gd name="T48" fmla="*/ 1692 w 2706"/>
              <a:gd name="T49" fmla="*/ 309 h 1093"/>
              <a:gd name="T50" fmla="*/ 1533 w 2706"/>
              <a:gd name="T51" fmla="*/ 330 h 1093"/>
              <a:gd name="T52" fmla="*/ 1354 w 2706"/>
              <a:gd name="T53" fmla="*/ 371 h 1093"/>
              <a:gd name="T54" fmla="*/ 1164 w 2706"/>
              <a:gd name="T55" fmla="*/ 428 h 1093"/>
              <a:gd name="T56" fmla="*/ 960 w 2706"/>
              <a:gd name="T57" fmla="*/ 505 h 1093"/>
              <a:gd name="T58" fmla="*/ 742 w 2706"/>
              <a:gd name="T59" fmla="*/ 608 h 1093"/>
              <a:gd name="T60" fmla="*/ 512 w 2706"/>
              <a:gd name="T61" fmla="*/ 736 h 1093"/>
              <a:gd name="T62" fmla="*/ 271 w 2706"/>
              <a:gd name="T63" fmla="*/ 892 h 10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706" h="1093">
                <a:moveTo>
                  <a:pt x="0" y="1093"/>
                </a:moveTo>
                <a:lnTo>
                  <a:pt x="247" y="884"/>
                </a:lnTo>
                <a:lnTo>
                  <a:pt x="350" y="793"/>
                </a:lnTo>
                <a:lnTo>
                  <a:pt x="451" y="708"/>
                </a:lnTo>
                <a:lnTo>
                  <a:pt x="553" y="631"/>
                </a:lnTo>
                <a:lnTo>
                  <a:pt x="655" y="562"/>
                </a:lnTo>
                <a:lnTo>
                  <a:pt x="756" y="497"/>
                </a:lnTo>
                <a:lnTo>
                  <a:pt x="856" y="439"/>
                </a:lnTo>
                <a:lnTo>
                  <a:pt x="955" y="388"/>
                </a:lnTo>
                <a:lnTo>
                  <a:pt x="1053" y="342"/>
                </a:lnTo>
                <a:lnTo>
                  <a:pt x="1148" y="300"/>
                </a:lnTo>
                <a:lnTo>
                  <a:pt x="1242" y="264"/>
                </a:lnTo>
                <a:lnTo>
                  <a:pt x="1331" y="232"/>
                </a:lnTo>
                <a:lnTo>
                  <a:pt x="1419" y="204"/>
                </a:lnTo>
                <a:lnTo>
                  <a:pt x="1504" y="182"/>
                </a:lnTo>
                <a:lnTo>
                  <a:pt x="1586" y="160"/>
                </a:lnTo>
                <a:lnTo>
                  <a:pt x="1664" y="144"/>
                </a:lnTo>
                <a:lnTo>
                  <a:pt x="1737" y="131"/>
                </a:lnTo>
                <a:lnTo>
                  <a:pt x="1807" y="121"/>
                </a:lnTo>
                <a:lnTo>
                  <a:pt x="1871" y="112"/>
                </a:lnTo>
                <a:lnTo>
                  <a:pt x="1932" y="107"/>
                </a:lnTo>
                <a:lnTo>
                  <a:pt x="1988" y="103"/>
                </a:lnTo>
                <a:lnTo>
                  <a:pt x="2038" y="100"/>
                </a:lnTo>
                <a:lnTo>
                  <a:pt x="2082" y="99"/>
                </a:lnTo>
                <a:lnTo>
                  <a:pt x="2121" y="100"/>
                </a:lnTo>
                <a:lnTo>
                  <a:pt x="2152" y="99"/>
                </a:lnTo>
                <a:lnTo>
                  <a:pt x="2178" y="101"/>
                </a:lnTo>
                <a:lnTo>
                  <a:pt x="2195" y="102"/>
                </a:lnTo>
                <a:lnTo>
                  <a:pt x="2206" y="102"/>
                </a:lnTo>
                <a:lnTo>
                  <a:pt x="2210" y="102"/>
                </a:lnTo>
                <a:lnTo>
                  <a:pt x="2146" y="0"/>
                </a:lnTo>
                <a:lnTo>
                  <a:pt x="2706" y="330"/>
                </a:lnTo>
                <a:lnTo>
                  <a:pt x="2270" y="473"/>
                </a:lnTo>
                <a:lnTo>
                  <a:pt x="2336" y="358"/>
                </a:lnTo>
                <a:lnTo>
                  <a:pt x="2335" y="357"/>
                </a:lnTo>
                <a:lnTo>
                  <a:pt x="2326" y="354"/>
                </a:lnTo>
                <a:lnTo>
                  <a:pt x="2313" y="350"/>
                </a:lnTo>
                <a:lnTo>
                  <a:pt x="2293" y="345"/>
                </a:lnTo>
                <a:lnTo>
                  <a:pt x="2270" y="337"/>
                </a:lnTo>
                <a:lnTo>
                  <a:pt x="2241" y="330"/>
                </a:lnTo>
                <a:lnTo>
                  <a:pt x="2207" y="323"/>
                </a:lnTo>
                <a:lnTo>
                  <a:pt x="2168" y="317"/>
                </a:lnTo>
                <a:lnTo>
                  <a:pt x="2124" y="311"/>
                </a:lnTo>
                <a:lnTo>
                  <a:pt x="2075" y="306"/>
                </a:lnTo>
                <a:lnTo>
                  <a:pt x="2024" y="301"/>
                </a:lnTo>
                <a:lnTo>
                  <a:pt x="1966" y="298"/>
                </a:lnTo>
                <a:lnTo>
                  <a:pt x="1905" y="295"/>
                </a:lnTo>
                <a:lnTo>
                  <a:pt x="1838" y="298"/>
                </a:lnTo>
                <a:lnTo>
                  <a:pt x="1767" y="301"/>
                </a:lnTo>
                <a:lnTo>
                  <a:pt x="1692" y="309"/>
                </a:lnTo>
                <a:lnTo>
                  <a:pt x="1613" y="317"/>
                </a:lnTo>
                <a:lnTo>
                  <a:pt x="1533" y="330"/>
                </a:lnTo>
                <a:lnTo>
                  <a:pt x="1445" y="349"/>
                </a:lnTo>
                <a:lnTo>
                  <a:pt x="1354" y="371"/>
                </a:lnTo>
                <a:lnTo>
                  <a:pt x="1262" y="397"/>
                </a:lnTo>
                <a:lnTo>
                  <a:pt x="1164" y="428"/>
                </a:lnTo>
                <a:lnTo>
                  <a:pt x="1065" y="464"/>
                </a:lnTo>
                <a:lnTo>
                  <a:pt x="960" y="505"/>
                </a:lnTo>
                <a:lnTo>
                  <a:pt x="853" y="553"/>
                </a:lnTo>
                <a:lnTo>
                  <a:pt x="742" y="608"/>
                </a:lnTo>
                <a:lnTo>
                  <a:pt x="629" y="669"/>
                </a:lnTo>
                <a:lnTo>
                  <a:pt x="512" y="736"/>
                </a:lnTo>
                <a:lnTo>
                  <a:pt x="393" y="809"/>
                </a:lnTo>
                <a:lnTo>
                  <a:pt x="271" y="892"/>
                </a:lnTo>
                <a:lnTo>
                  <a:pt x="0" y="1093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0"/>
                  <a:invGamma/>
                  <a:alpha val="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zh-CN" altLang="en-US">
              <a:ea typeface="黑体" pitchFamily="49" charset="-122"/>
            </a:endParaRPr>
          </a:p>
        </p:txBody>
      </p:sp>
      <p:sp>
        <p:nvSpPr>
          <p:cNvPr id="11" name="Freeform 32">
            <a:extLst>
              <a:ext uri="{FF2B5EF4-FFF2-40B4-BE49-F238E27FC236}">
                <a16:creationId xmlns:a16="http://schemas.microsoft.com/office/drawing/2014/main" id="{5F05009E-1F22-4BAC-8320-C85C44D17C72}"/>
              </a:ext>
            </a:extLst>
          </p:cNvPr>
          <p:cNvSpPr/>
          <p:nvPr userDrawn="1"/>
        </p:nvSpPr>
        <p:spPr bwMode="gray">
          <a:xfrm rot="10542929" flipV="1">
            <a:off x="4445000" y="2025650"/>
            <a:ext cx="1163638" cy="292100"/>
          </a:xfrm>
          <a:custGeom>
            <a:avLst/>
            <a:gdLst>
              <a:gd name="T0" fmla="*/ 247 w 2706"/>
              <a:gd name="T1" fmla="*/ 884 h 1093"/>
              <a:gd name="T2" fmla="*/ 451 w 2706"/>
              <a:gd name="T3" fmla="*/ 708 h 1093"/>
              <a:gd name="T4" fmla="*/ 655 w 2706"/>
              <a:gd name="T5" fmla="*/ 562 h 1093"/>
              <a:gd name="T6" fmla="*/ 856 w 2706"/>
              <a:gd name="T7" fmla="*/ 439 h 1093"/>
              <a:gd name="T8" fmla="*/ 1053 w 2706"/>
              <a:gd name="T9" fmla="*/ 342 h 1093"/>
              <a:gd name="T10" fmla="*/ 1242 w 2706"/>
              <a:gd name="T11" fmla="*/ 264 h 1093"/>
              <a:gd name="T12" fmla="*/ 1419 w 2706"/>
              <a:gd name="T13" fmla="*/ 204 h 1093"/>
              <a:gd name="T14" fmla="*/ 1586 w 2706"/>
              <a:gd name="T15" fmla="*/ 160 h 1093"/>
              <a:gd name="T16" fmla="*/ 1737 w 2706"/>
              <a:gd name="T17" fmla="*/ 131 h 1093"/>
              <a:gd name="T18" fmla="*/ 1871 w 2706"/>
              <a:gd name="T19" fmla="*/ 112 h 1093"/>
              <a:gd name="T20" fmla="*/ 1988 w 2706"/>
              <a:gd name="T21" fmla="*/ 103 h 1093"/>
              <a:gd name="T22" fmla="*/ 2082 w 2706"/>
              <a:gd name="T23" fmla="*/ 99 h 1093"/>
              <a:gd name="T24" fmla="*/ 2152 w 2706"/>
              <a:gd name="T25" fmla="*/ 99 h 1093"/>
              <a:gd name="T26" fmla="*/ 2195 w 2706"/>
              <a:gd name="T27" fmla="*/ 102 h 1093"/>
              <a:gd name="T28" fmla="*/ 2210 w 2706"/>
              <a:gd name="T29" fmla="*/ 102 h 1093"/>
              <a:gd name="T30" fmla="*/ 2706 w 2706"/>
              <a:gd name="T31" fmla="*/ 330 h 1093"/>
              <a:gd name="T32" fmla="*/ 2336 w 2706"/>
              <a:gd name="T33" fmla="*/ 358 h 1093"/>
              <a:gd name="T34" fmla="*/ 2326 w 2706"/>
              <a:gd name="T35" fmla="*/ 354 h 1093"/>
              <a:gd name="T36" fmla="*/ 2293 w 2706"/>
              <a:gd name="T37" fmla="*/ 345 h 1093"/>
              <a:gd name="T38" fmla="*/ 2241 w 2706"/>
              <a:gd name="T39" fmla="*/ 330 h 1093"/>
              <a:gd name="T40" fmla="*/ 2168 w 2706"/>
              <a:gd name="T41" fmla="*/ 317 h 1093"/>
              <a:gd name="T42" fmla="*/ 2075 w 2706"/>
              <a:gd name="T43" fmla="*/ 306 h 1093"/>
              <a:gd name="T44" fmla="*/ 1966 w 2706"/>
              <a:gd name="T45" fmla="*/ 298 h 1093"/>
              <a:gd name="T46" fmla="*/ 1838 w 2706"/>
              <a:gd name="T47" fmla="*/ 298 h 1093"/>
              <a:gd name="T48" fmla="*/ 1692 w 2706"/>
              <a:gd name="T49" fmla="*/ 309 h 1093"/>
              <a:gd name="T50" fmla="*/ 1533 w 2706"/>
              <a:gd name="T51" fmla="*/ 330 h 1093"/>
              <a:gd name="T52" fmla="*/ 1354 w 2706"/>
              <a:gd name="T53" fmla="*/ 371 h 1093"/>
              <a:gd name="T54" fmla="*/ 1164 w 2706"/>
              <a:gd name="T55" fmla="*/ 428 h 1093"/>
              <a:gd name="T56" fmla="*/ 960 w 2706"/>
              <a:gd name="T57" fmla="*/ 505 h 1093"/>
              <a:gd name="T58" fmla="*/ 742 w 2706"/>
              <a:gd name="T59" fmla="*/ 608 h 1093"/>
              <a:gd name="T60" fmla="*/ 512 w 2706"/>
              <a:gd name="T61" fmla="*/ 736 h 1093"/>
              <a:gd name="T62" fmla="*/ 271 w 2706"/>
              <a:gd name="T63" fmla="*/ 892 h 10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706" h="1093">
                <a:moveTo>
                  <a:pt x="0" y="1093"/>
                </a:moveTo>
                <a:lnTo>
                  <a:pt x="247" y="884"/>
                </a:lnTo>
                <a:lnTo>
                  <a:pt x="350" y="793"/>
                </a:lnTo>
                <a:lnTo>
                  <a:pt x="451" y="708"/>
                </a:lnTo>
                <a:lnTo>
                  <a:pt x="553" y="631"/>
                </a:lnTo>
                <a:lnTo>
                  <a:pt x="655" y="562"/>
                </a:lnTo>
                <a:lnTo>
                  <a:pt x="756" y="497"/>
                </a:lnTo>
                <a:lnTo>
                  <a:pt x="856" y="439"/>
                </a:lnTo>
                <a:lnTo>
                  <a:pt x="955" y="388"/>
                </a:lnTo>
                <a:lnTo>
                  <a:pt x="1053" y="342"/>
                </a:lnTo>
                <a:lnTo>
                  <a:pt x="1148" y="300"/>
                </a:lnTo>
                <a:lnTo>
                  <a:pt x="1242" y="264"/>
                </a:lnTo>
                <a:lnTo>
                  <a:pt x="1331" y="232"/>
                </a:lnTo>
                <a:lnTo>
                  <a:pt x="1419" y="204"/>
                </a:lnTo>
                <a:lnTo>
                  <a:pt x="1504" y="182"/>
                </a:lnTo>
                <a:lnTo>
                  <a:pt x="1586" y="160"/>
                </a:lnTo>
                <a:lnTo>
                  <a:pt x="1664" y="144"/>
                </a:lnTo>
                <a:lnTo>
                  <a:pt x="1737" y="131"/>
                </a:lnTo>
                <a:lnTo>
                  <a:pt x="1807" y="121"/>
                </a:lnTo>
                <a:lnTo>
                  <a:pt x="1871" y="112"/>
                </a:lnTo>
                <a:lnTo>
                  <a:pt x="1932" y="107"/>
                </a:lnTo>
                <a:lnTo>
                  <a:pt x="1988" y="103"/>
                </a:lnTo>
                <a:lnTo>
                  <a:pt x="2038" y="100"/>
                </a:lnTo>
                <a:lnTo>
                  <a:pt x="2082" y="99"/>
                </a:lnTo>
                <a:lnTo>
                  <a:pt x="2121" y="100"/>
                </a:lnTo>
                <a:lnTo>
                  <a:pt x="2152" y="99"/>
                </a:lnTo>
                <a:lnTo>
                  <a:pt x="2178" y="101"/>
                </a:lnTo>
                <a:lnTo>
                  <a:pt x="2195" y="102"/>
                </a:lnTo>
                <a:lnTo>
                  <a:pt x="2206" y="102"/>
                </a:lnTo>
                <a:lnTo>
                  <a:pt x="2210" y="102"/>
                </a:lnTo>
                <a:lnTo>
                  <a:pt x="2146" y="0"/>
                </a:lnTo>
                <a:lnTo>
                  <a:pt x="2706" y="330"/>
                </a:lnTo>
                <a:lnTo>
                  <a:pt x="2270" y="473"/>
                </a:lnTo>
                <a:lnTo>
                  <a:pt x="2336" y="358"/>
                </a:lnTo>
                <a:lnTo>
                  <a:pt x="2335" y="357"/>
                </a:lnTo>
                <a:lnTo>
                  <a:pt x="2326" y="354"/>
                </a:lnTo>
                <a:lnTo>
                  <a:pt x="2313" y="350"/>
                </a:lnTo>
                <a:lnTo>
                  <a:pt x="2293" y="345"/>
                </a:lnTo>
                <a:lnTo>
                  <a:pt x="2270" y="337"/>
                </a:lnTo>
                <a:lnTo>
                  <a:pt x="2241" y="330"/>
                </a:lnTo>
                <a:lnTo>
                  <a:pt x="2207" y="323"/>
                </a:lnTo>
                <a:lnTo>
                  <a:pt x="2168" y="317"/>
                </a:lnTo>
                <a:lnTo>
                  <a:pt x="2124" y="311"/>
                </a:lnTo>
                <a:lnTo>
                  <a:pt x="2075" y="306"/>
                </a:lnTo>
                <a:lnTo>
                  <a:pt x="2024" y="301"/>
                </a:lnTo>
                <a:lnTo>
                  <a:pt x="1966" y="298"/>
                </a:lnTo>
                <a:lnTo>
                  <a:pt x="1905" y="295"/>
                </a:lnTo>
                <a:lnTo>
                  <a:pt x="1838" y="298"/>
                </a:lnTo>
                <a:lnTo>
                  <a:pt x="1767" y="301"/>
                </a:lnTo>
                <a:lnTo>
                  <a:pt x="1692" y="309"/>
                </a:lnTo>
                <a:lnTo>
                  <a:pt x="1613" y="317"/>
                </a:lnTo>
                <a:lnTo>
                  <a:pt x="1533" y="330"/>
                </a:lnTo>
                <a:lnTo>
                  <a:pt x="1445" y="349"/>
                </a:lnTo>
                <a:lnTo>
                  <a:pt x="1354" y="371"/>
                </a:lnTo>
                <a:lnTo>
                  <a:pt x="1262" y="397"/>
                </a:lnTo>
                <a:lnTo>
                  <a:pt x="1164" y="428"/>
                </a:lnTo>
                <a:lnTo>
                  <a:pt x="1065" y="464"/>
                </a:lnTo>
                <a:lnTo>
                  <a:pt x="960" y="505"/>
                </a:lnTo>
                <a:lnTo>
                  <a:pt x="853" y="553"/>
                </a:lnTo>
                <a:lnTo>
                  <a:pt x="742" y="608"/>
                </a:lnTo>
                <a:lnTo>
                  <a:pt x="629" y="669"/>
                </a:lnTo>
                <a:lnTo>
                  <a:pt x="512" y="736"/>
                </a:lnTo>
                <a:lnTo>
                  <a:pt x="393" y="809"/>
                </a:lnTo>
                <a:lnTo>
                  <a:pt x="271" y="892"/>
                </a:lnTo>
                <a:lnTo>
                  <a:pt x="0" y="1093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0"/>
                  <a:invGamma/>
                  <a:alpha val="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zh-CN" altLang="en-US">
              <a:ea typeface="黑体" pitchFamily="49" charset="-122"/>
            </a:endParaRPr>
          </a:p>
        </p:txBody>
      </p:sp>
      <p:sp>
        <p:nvSpPr>
          <p:cNvPr id="12" name="Freeform 33">
            <a:extLst>
              <a:ext uri="{FF2B5EF4-FFF2-40B4-BE49-F238E27FC236}">
                <a16:creationId xmlns:a16="http://schemas.microsoft.com/office/drawing/2014/main" id="{9F699241-ADEB-4E88-A524-7146A6A9CD3F}"/>
              </a:ext>
            </a:extLst>
          </p:cNvPr>
          <p:cNvSpPr/>
          <p:nvPr userDrawn="1"/>
        </p:nvSpPr>
        <p:spPr bwMode="gray">
          <a:xfrm rot="12120998" flipV="1">
            <a:off x="4951413" y="2032000"/>
            <a:ext cx="730250" cy="209550"/>
          </a:xfrm>
          <a:custGeom>
            <a:avLst/>
            <a:gdLst>
              <a:gd name="T0" fmla="*/ 247 w 2706"/>
              <a:gd name="T1" fmla="*/ 884 h 1093"/>
              <a:gd name="T2" fmla="*/ 451 w 2706"/>
              <a:gd name="T3" fmla="*/ 708 h 1093"/>
              <a:gd name="T4" fmla="*/ 655 w 2706"/>
              <a:gd name="T5" fmla="*/ 562 h 1093"/>
              <a:gd name="T6" fmla="*/ 856 w 2706"/>
              <a:gd name="T7" fmla="*/ 439 h 1093"/>
              <a:gd name="T8" fmla="*/ 1053 w 2706"/>
              <a:gd name="T9" fmla="*/ 342 h 1093"/>
              <a:gd name="T10" fmla="*/ 1242 w 2706"/>
              <a:gd name="T11" fmla="*/ 264 h 1093"/>
              <a:gd name="T12" fmla="*/ 1419 w 2706"/>
              <a:gd name="T13" fmla="*/ 204 h 1093"/>
              <a:gd name="T14" fmla="*/ 1586 w 2706"/>
              <a:gd name="T15" fmla="*/ 160 h 1093"/>
              <a:gd name="T16" fmla="*/ 1737 w 2706"/>
              <a:gd name="T17" fmla="*/ 131 h 1093"/>
              <a:gd name="T18" fmla="*/ 1871 w 2706"/>
              <a:gd name="T19" fmla="*/ 112 h 1093"/>
              <a:gd name="T20" fmla="*/ 1988 w 2706"/>
              <a:gd name="T21" fmla="*/ 103 h 1093"/>
              <a:gd name="T22" fmla="*/ 2082 w 2706"/>
              <a:gd name="T23" fmla="*/ 99 h 1093"/>
              <a:gd name="T24" fmla="*/ 2152 w 2706"/>
              <a:gd name="T25" fmla="*/ 99 h 1093"/>
              <a:gd name="T26" fmla="*/ 2195 w 2706"/>
              <a:gd name="T27" fmla="*/ 102 h 1093"/>
              <a:gd name="T28" fmla="*/ 2210 w 2706"/>
              <a:gd name="T29" fmla="*/ 102 h 1093"/>
              <a:gd name="T30" fmla="*/ 2706 w 2706"/>
              <a:gd name="T31" fmla="*/ 330 h 1093"/>
              <a:gd name="T32" fmla="*/ 2336 w 2706"/>
              <a:gd name="T33" fmla="*/ 358 h 1093"/>
              <a:gd name="T34" fmla="*/ 2326 w 2706"/>
              <a:gd name="T35" fmla="*/ 354 h 1093"/>
              <a:gd name="T36" fmla="*/ 2293 w 2706"/>
              <a:gd name="T37" fmla="*/ 345 h 1093"/>
              <a:gd name="T38" fmla="*/ 2241 w 2706"/>
              <a:gd name="T39" fmla="*/ 330 h 1093"/>
              <a:gd name="T40" fmla="*/ 2168 w 2706"/>
              <a:gd name="T41" fmla="*/ 317 h 1093"/>
              <a:gd name="T42" fmla="*/ 2075 w 2706"/>
              <a:gd name="T43" fmla="*/ 306 h 1093"/>
              <a:gd name="T44" fmla="*/ 1966 w 2706"/>
              <a:gd name="T45" fmla="*/ 298 h 1093"/>
              <a:gd name="T46" fmla="*/ 1838 w 2706"/>
              <a:gd name="T47" fmla="*/ 298 h 1093"/>
              <a:gd name="T48" fmla="*/ 1692 w 2706"/>
              <a:gd name="T49" fmla="*/ 309 h 1093"/>
              <a:gd name="T50" fmla="*/ 1533 w 2706"/>
              <a:gd name="T51" fmla="*/ 330 h 1093"/>
              <a:gd name="T52" fmla="*/ 1354 w 2706"/>
              <a:gd name="T53" fmla="*/ 371 h 1093"/>
              <a:gd name="T54" fmla="*/ 1164 w 2706"/>
              <a:gd name="T55" fmla="*/ 428 h 1093"/>
              <a:gd name="T56" fmla="*/ 960 w 2706"/>
              <a:gd name="T57" fmla="*/ 505 h 1093"/>
              <a:gd name="T58" fmla="*/ 742 w 2706"/>
              <a:gd name="T59" fmla="*/ 608 h 1093"/>
              <a:gd name="T60" fmla="*/ 512 w 2706"/>
              <a:gd name="T61" fmla="*/ 736 h 1093"/>
              <a:gd name="T62" fmla="*/ 271 w 2706"/>
              <a:gd name="T63" fmla="*/ 892 h 10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706" h="1093">
                <a:moveTo>
                  <a:pt x="0" y="1093"/>
                </a:moveTo>
                <a:lnTo>
                  <a:pt x="247" y="884"/>
                </a:lnTo>
                <a:lnTo>
                  <a:pt x="350" y="793"/>
                </a:lnTo>
                <a:lnTo>
                  <a:pt x="451" y="708"/>
                </a:lnTo>
                <a:lnTo>
                  <a:pt x="553" y="631"/>
                </a:lnTo>
                <a:lnTo>
                  <a:pt x="655" y="562"/>
                </a:lnTo>
                <a:lnTo>
                  <a:pt x="756" y="497"/>
                </a:lnTo>
                <a:lnTo>
                  <a:pt x="856" y="439"/>
                </a:lnTo>
                <a:lnTo>
                  <a:pt x="955" y="388"/>
                </a:lnTo>
                <a:lnTo>
                  <a:pt x="1053" y="342"/>
                </a:lnTo>
                <a:lnTo>
                  <a:pt x="1148" y="300"/>
                </a:lnTo>
                <a:lnTo>
                  <a:pt x="1242" y="264"/>
                </a:lnTo>
                <a:lnTo>
                  <a:pt x="1331" y="232"/>
                </a:lnTo>
                <a:lnTo>
                  <a:pt x="1419" y="204"/>
                </a:lnTo>
                <a:lnTo>
                  <a:pt x="1504" y="182"/>
                </a:lnTo>
                <a:lnTo>
                  <a:pt x="1586" y="160"/>
                </a:lnTo>
                <a:lnTo>
                  <a:pt x="1664" y="144"/>
                </a:lnTo>
                <a:lnTo>
                  <a:pt x="1737" y="131"/>
                </a:lnTo>
                <a:lnTo>
                  <a:pt x="1807" y="121"/>
                </a:lnTo>
                <a:lnTo>
                  <a:pt x="1871" y="112"/>
                </a:lnTo>
                <a:lnTo>
                  <a:pt x="1932" y="107"/>
                </a:lnTo>
                <a:lnTo>
                  <a:pt x="1988" y="103"/>
                </a:lnTo>
                <a:lnTo>
                  <a:pt x="2038" y="100"/>
                </a:lnTo>
                <a:lnTo>
                  <a:pt x="2082" y="99"/>
                </a:lnTo>
                <a:lnTo>
                  <a:pt x="2121" y="100"/>
                </a:lnTo>
                <a:lnTo>
                  <a:pt x="2152" y="99"/>
                </a:lnTo>
                <a:lnTo>
                  <a:pt x="2178" y="101"/>
                </a:lnTo>
                <a:lnTo>
                  <a:pt x="2195" y="102"/>
                </a:lnTo>
                <a:lnTo>
                  <a:pt x="2206" y="102"/>
                </a:lnTo>
                <a:lnTo>
                  <a:pt x="2210" y="102"/>
                </a:lnTo>
                <a:lnTo>
                  <a:pt x="2146" y="0"/>
                </a:lnTo>
                <a:lnTo>
                  <a:pt x="2706" y="330"/>
                </a:lnTo>
                <a:lnTo>
                  <a:pt x="2270" y="473"/>
                </a:lnTo>
                <a:lnTo>
                  <a:pt x="2336" y="358"/>
                </a:lnTo>
                <a:lnTo>
                  <a:pt x="2335" y="357"/>
                </a:lnTo>
                <a:lnTo>
                  <a:pt x="2326" y="354"/>
                </a:lnTo>
                <a:lnTo>
                  <a:pt x="2313" y="350"/>
                </a:lnTo>
                <a:lnTo>
                  <a:pt x="2293" y="345"/>
                </a:lnTo>
                <a:lnTo>
                  <a:pt x="2270" y="337"/>
                </a:lnTo>
                <a:lnTo>
                  <a:pt x="2241" y="330"/>
                </a:lnTo>
                <a:lnTo>
                  <a:pt x="2207" y="323"/>
                </a:lnTo>
                <a:lnTo>
                  <a:pt x="2168" y="317"/>
                </a:lnTo>
                <a:lnTo>
                  <a:pt x="2124" y="311"/>
                </a:lnTo>
                <a:lnTo>
                  <a:pt x="2075" y="306"/>
                </a:lnTo>
                <a:lnTo>
                  <a:pt x="2024" y="301"/>
                </a:lnTo>
                <a:lnTo>
                  <a:pt x="1966" y="298"/>
                </a:lnTo>
                <a:lnTo>
                  <a:pt x="1905" y="295"/>
                </a:lnTo>
                <a:lnTo>
                  <a:pt x="1838" y="298"/>
                </a:lnTo>
                <a:lnTo>
                  <a:pt x="1767" y="301"/>
                </a:lnTo>
                <a:lnTo>
                  <a:pt x="1692" y="309"/>
                </a:lnTo>
                <a:lnTo>
                  <a:pt x="1613" y="317"/>
                </a:lnTo>
                <a:lnTo>
                  <a:pt x="1533" y="330"/>
                </a:lnTo>
                <a:lnTo>
                  <a:pt x="1445" y="349"/>
                </a:lnTo>
                <a:lnTo>
                  <a:pt x="1354" y="371"/>
                </a:lnTo>
                <a:lnTo>
                  <a:pt x="1262" y="397"/>
                </a:lnTo>
                <a:lnTo>
                  <a:pt x="1164" y="428"/>
                </a:lnTo>
                <a:lnTo>
                  <a:pt x="1065" y="464"/>
                </a:lnTo>
                <a:lnTo>
                  <a:pt x="960" y="505"/>
                </a:lnTo>
                <a:lnTo>
                  <a:pt x="853" y="553"/>
                </a:lnTo>
                <a:lnTo>
                  <a:pt x="742" y="608"/>
                </a:lnTo>
                <a:lnTo>
                  <a:pt x="629" y="669"/>
                </a:lnTo>
                <a:lnTo>
                  <a:pt x="512" y="736"/>
                </a:lnTo>
                <a:lnTo>
                  <a:pt x="393" y="809"/>
                </a:lnTo>
                <a:lnTo>
                  <a:pt x="271" y="892"/>
                </a:lnTo>
                <a:lnTo>
                  <a:pt x="0" y="1093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0"/>
                  <a:invGamma/>
                  <a:alpha val="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zh-CN" altLang="en-US">
              <a:ea typeface="黑体" pitchFamily="49" charset="-122"/>
            </a:endParaRPr>
          </a:p>
        </p:txBody>
      </p:sp>
      <p:sp>
        <p:nvSpPr>
          <p:cNvPr id="13" name="Freeform 34">
            <a:extLst>
              <a:ext uri="{FF2B5EF4-FFF2-40B4-BE49-F238E27FC236}">
                <a16:creationId xmlns:a16="http://schemas.microsoft.com/office/drawing/2014/main" id="{9A6A6CF0-CAD0-4F64-9875-9C3FA4314AEE}"/>
              </a:ext>
            </a:extLst>
          </p:cNvPr>
          <p:cNvSpPr/>
          <p:nvPr userDrawn="1"/>
        </p:nvSpPr>
        <p:spPr bwMode="gray">
          <a:xfrm rot="20181006">
            <a:off x="5399088" y="2047875"/>
            <a:ext cx="766762" cy="195263"/>
          </a:xfrm>
          <a:custGeom>
            <a:avLst/>
            <a:gdLst>
              <a:gd name="T0" fmla="*/ 247 w 2706"/>
              <a:gd name="T1" fmla="*/ 884 h 1093"/>
              <a:gd name="T2" fmla="*/ 451 w 2706"/>
              <a:gd name="T3" fmla="*/ 708 h 1093"/>
              <a:gd name="T4" fmla="*/ 655 w 2706"/>
              <a:gd name="T5" fmla="*/ 562 h 1093"/>
              <a:gd name="T6" fmla="*/ 856 w 2706"/>
              <a:gd name="T7" fmla="*/ 439 h 1093"/>
              <a:gd name="T8" fmla="*/ 1053 w 2706"/>
              <a:gd name="T9" fmla="*/ 342 h 1093"/>
              <a:gd name="T10" fmla="*/ 1242 w 2706"/>
              <a:gd name="T11" fmla="*/ 264 h 1093"/>
              <a:gd name="T12" fmla="*/ 1419 w 2706"/>
              <a:gd name="T13" fmla="*/ 204 h 1093"/>
              <a:gd name="T14" fmla="*/ 1586 w 2706"/>
              <a:gd name="T15" fmla="*/ 160 h 1093"/>
              <a:gd name="T16" fmla="*/ 1737 w 2706"/>
              <a:gd name="T17" fmla="*/ 131 h 1093"/>
              <a:gd name="T18" fmla="*/ 1871 w 2706"/>
              <a:gd name="T19" fmla="*/ 112 h 1093"/>
              <a:gd name="T20" fmla="*/ 1988 w 2706"/>
              <a:gd name="T21" fmla="*/ 103 h 1093"/>
              <a:gd name="T22" fmla="*/ 2082 w 2706"/>
              <a:gd name="T23" fmla="*/ 99 h 1093"/>
              <a:gd name="T24" fmla="*/ 2152 w 2706"/>
              <a:gd name="T25" fmla="*/ 99 h 1093"/>
              <a:gd name="T26" fmla="*/ 2195 w 2706"/>
              <a:gd name="T27" fmla="*/ 102 h 1093"/>
              <a:gd name="T28" fmla="*/ 2210 w 2706"/>
              <a:gd name="T29" fmla="*/ 102 h 1093"/>
              <a:gd name="T30" fmla="*/ 2706 w 2706"/>
              <a:gd name="T31" fmla="*/ 330 h 1093"/>
              <a:gd name="T32" fmla="*/ 2336 w 2706"/>
              <a:gd name="T33" fmla="*/ 358 h 1093"/>
              <a:gd name="T34" fmla="*/ 2326 w 2706"/>
              <a:gd name="T35" fmla="*/ 354 h 1093"/>
              <a:gd name="T36" fmla="*/ 2293 w 2706"/>
              <a:gd name="T37" fmla="*/ 345 h 1093"/>
              <a:gd name="T38" fmla="*/ 2241 w 2706"/>
              <a:gd name="T39" fmla="*/ 330 h 1093"/>
              <a:gd name="T40" fmla="*/ 2168 w 2706"/>
              <a:gd name="T41" fmla="*/ 317 h 1093"/>
              <a:gd name="T42" fmla="*/ 2075 w 2706"/>
              <a:gd name="T43" fmla="*/ 306 h 1093"/>
              <a:gd name="T44" fmla="*/ 1966 w 2706"/>
              <a:gd name="T45" fmla="*/ 298 h 1093"/>
              <a:gd name="T46" fmla="*/ 1838 w 2706"/>
              <a:gd name="T47" fmla="*/ 298 h 1093"/>
              <a:gd name="T48" fmla="*/ 1692 w 2706"/>
              <a:gd name="T49" fmla="*/ 309 h 1093"/>
              <a:gd name="T50" fmla="*/ 1533 w 2706"/>
              <a:gd name="T51" fmla="*/ 330 h 1093"/>
              <a:gd name="T52" fmla="*/ 1354 w 2706"/>
              <a:gd name="T53" fmla="*/ 371 h 1093"/>
              <a:gd name="T54" fmla="*/ 1164 w 2706"/>
              <a:gd name="T55" fmla="*/ 428 h 1093"/>
              <a:gd name="T56" fmla="*/ 960 w 2706"/>
              <a:gd name="T57" fmla="*/ 505 h 1093"/>
              <a:gd name="T58" fmla="*/ 742 w 2706"/>
              <a:gd name="T59" fmla="*/ 608 h 1093"/>
              <a:gd name="T60" fmla="*/ 512 w 2706"/>
              <a:gd name="T61" fmla="*/ 736 h 1093"/>
              <a:gd name="T62" fmla="*/ 271 w 2706"/>
              <a:gd name="T63" fmla="*/ 892 h 10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706" h="1093">
                <a:moveTo>
                  <a:pt x="0" y="1093"/>
                </a:moveTo>
                <a:lnTo>
                  <a:pt x="247" y="884"/>
                </a:lnTo>
                <a:lnTo>
                  <a:pt x="350" y="793"/>
                </a:lnTo>
                <a:lnTo>
                  <a:pt x="451" y="708"/>
                </a:lnTo>
                <a:lnTo>
                  <a:pt x="553" y="631"/>
                </a:lnTo>
                <a:lnTo>
                  <a:pt x="655" y="562"/>
                </a:lnTo>
                <a:lnTo>
                  <a:pt x="756" y="497"/>
                </a:lnTo>
                <a:lnTo>
                  <a:pt x="856" y="439"/>
                </a:lnTo>
                <a:lnTo>
                  <a:pt x="955" y="388"/>
                </a:lnTo>
                <a:lnTo>
                  <a:pt x="1053" y="342"/>
                </a:lnTo>
                <a:lnTo>
                  <a:pt x="1148" y="300"/>
                </a:lnTo>
                <a:lnTo>
                  <a:pt x="1242" y="264"/>
                </a:lnTo>
                <a:lnTo>
                  <a:pt x="1331" y="232"/>
                </a:lnTo>
                <a:lnTo>
                  <a:pt x="1419" y="204"/>
                </a:lnTo>
                <a:lnTo>
                  <a:pt x="1504" y="182"/>
                </a:lnTo>
                <a:lnTo>
                  <a:pt x="1586" y="160"/>
                </a:lnTo>
                <a:lnTo>
                  <a:pt x="1664" y="144"/>
                </a:lnTo>
                <a:lnTo>
                  <a:pt x="1737" y="131"/>
                </a:lnTo>
                <a:lnTo>
                  <a:pt x="1807" y="121"/>
                </a:lnTo>
                <a:lnTo>
                  <a:pt x="1871" y="112"/>
                </a:lnTo>
                <a:lnTo>
                  <a:pt x="1932" y="107"/>
                </a:lnTo>
                <a:lnTo>
                  <a:pt x="1988" y="103"/>
                </a:lnTo>
                <a:lnTo>
                  <a:pt x="2038" y="100"/>
                </a:lnTo>
                <a:lnTo>
                  <a:pt x="2082" y="99"/>
                </a:lnTo>
                <a:lnTo>
                  <a:pt x="2121" y="100"/>
                </a:lnTo>
                <a:lnTo>
                  <a:pt x="2152" y="99"/>
                </a:lnTo>
                <a:lnTo>
                  <a:pt x="2178" y="101"/>
                </a:lnTo>
                <a:lnTo>
                  <a:pt x="2195" y="102"/>
                </a:lnTo>
                <a:lnTo>
                  <a:pt x="2206" y="102"/>
                </a:lnTo>
                <a:lnTo>
                  <a:pt x="2210" y="102"/>
                </a:lnTo>
                <a:lnTo>
                  <a:pt x="2146" y="0"/>
                </a:lnTo>
                <a:lnTo>
                  <a:pt x="2706" y="330"/>
                </a:lnTo>
                <a:lnTo>
                  <a:pt x="2270" y="473"/>
                </a:lnTo>
                <a:lnTo>
                  <a:pt x="2336" y="358"/>
                </a:lnTo>
                <a:lnTo>
                  <a:pt x="2335" y="357"/>
                </a:lnTo>
                <a:lnTo>
                  <a:pt x="2326" y="354"/>
                </a:lnTo>
                <a:lnTo>
                  <a:pt x="2313" y="350"/>
                </a:lnTo>
                <a:lnTo>
                  <a:pt x="2293" y="345"/>
                </a:lnTo>
                <a:lnTo>
                  <a:pt x="2270" y="337"/>
                </a:lnTo>
                <a:lnTo>
                  <a:pt x="2241" y="330"/>
                </a:lnTo>
                <a:lnTo>
                  <a:pt x="2207" y="323"/>
                </a:lnTo>
                <a:lnTo>
                  <a:pt x="2168" y="317"/>
                </a:lnTo>
                <a:lnTo>
                  <a:pt x="2124" y="311"/>
                </a:lnTo>
                <a:lnTo>
                  <a:pt x="2075" y="306"/>
                </a:lnTo>
                <a:lnTo>
                  <a:pt x="2024" y="301"/>
                </a:lnTo>
                <a:lnTo>
                  <a:pt x="1966" y="298"/>
                </a:lnTo>
                <a:lnTo>
                  <a:pt x="1905" y="295"/>
                </a:lnTo>
                <a:lnTo>
                  <a:pt x="1838" y="298"/>
                </a:lnTo>
                <a:lnTo>
                  <a:pt x="1767" y="301"/>
                </a:lnTo>
                <a:lnTo>
                  <a:pt x="1692" y="309"/>
                </a:lnTo>
                <a:lnTo>
                  <a:pt x="1613" y="317"/>
                </a:lnTo>
                <a:lnTo>
                  <a:pt x="1533" y="330"/>
                </a:lnTo>
                <a:lnTo>
                  <a:pt x="1445" y="349"/>
                </a:lnTo>
                <a:lnTo>
                  <a:pt x="1354" y="371"/>
                </a:lnTo>
                <a:lnTo>
                  <a:pt x="1262" y="397"/>
                </a:lnTo>
                <a:lnTo>
                  <a:pt x="1164" y="428"/>
                </a:lnTo>
                <a:lnTo>
                  <a:pt x="1065" y="464"/>
                </a:lnTo>
                <a:lnTo>
                  <a:pt x="960" y="505"/>
                </a:lnTo>
                <a:lnTo>
                  <a:pt x="853" y="553"/>
                </a:lnTo>
                <a:lnTo>
                  <a:pt x="742" y="608"/>
                </a:lnTo>
                <a:lnTo>
                  <a:pt x="629" y="669"/>
                </a:lnTo>
                <a:lnTo>
                  <a:pt x="512" y="736"/>
                </a:lnTo>
                <a:lnTo>
                  <a:pt x="393" y="809"/>
                </a:lnTo>
                <a:lnTo>
                  <a:pt x="271" y="892"/>
                </a:lnTo>
                <a:lnTo>
                  <a:pt x="0" y="1093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0"/>
                  <a:invGamma/>
                  <a:alpha val="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zh-CN" altLang="en-US">
              <a:ea typeface="黑体" pitchFamily="49" charset="-122"/>
            </a:endParaRPr>
          </a:p>
        </p:txBody>
      </p:sp>
      <p:sp>
        <p:nvSpPr>
          <p:cNvPr id="14" name="任意多边形 20">
            <a:extLst>
              <a:ext uri="{FF2B5EF4-FFF2-40B4-BE49-F238E27FC236}">
                <a16:creationId xmlns:a16="http://schemas.microsoft.com/office/drawing/2014/main" id="{54924348-4279-4428-AFC5-FC5CB298E494}"/>
              </a:ext>
            </a:extLst>
          </p:cNvPr>
          <p:cNvSpPr/>
          <p:nvPr/>
        </p:nvSpPr>
        <p:spPr>
          <a:xfrm>
            <a:off x="1214438" y="2351088"/>
            <a:ext cx="85725" cy="515937"/>
          </a:xfrm>
          <a:custGeom>
            <a:avLst/>
            <a:gdLst>
              <a:gd name="connsiteX0" fmla="*/ 118122 w 236796"/>
              <a:gd name="connsiteY0" fmla="*/ 0 h 1440161"/>
              <a:gd name="connsiteX1" fmla="*/ 236796 w 236796"/>
              <a:gd name="connsiteY1" fmla="*/ 0 h 1440161"/>
              <a:gd name="connsiteX2" fmla="*/ 236796 w 236796"/>
              <a:gd name="connsiteY2" fmla="*/ 83640 h 1440161"/>
              <a:gd name="connsiteX3" fmla="*/ 147216 w 236796"/>
              <a:gd name="connsiteY3" fmla="*/ 83640 h 1440161"/>
              <a:gd name="connsiteX4" fmla="*/ 93615 w 236796"/>
              <a:gd name="connsiteY4" fmla="*/ 137241 h 1440161"/>
              <a:gd name="connsiteX5" fmla="*/ 93615 w 236796"/>
              <a:gd name="connsiteY5" fmla="*/ 1302921 h 1440161"/>
              <a:gd name="connsiteX6" fmla="*/ 147216 w 236796"/>
              <a:gd name="connsiteY6" fmla="*/ 1356522 h 1440161"/>
              <a:gd name="connsiteX7" fmla="*/ 236796 w 236796"/>
              <a:gd name="connsiteY7" fmla="*/ 1356522 h 1440161"/>
              <a:gd name="connsiteX8" fmla="*/ 236796 w 236796"/>
              <a:gd name="connsiteY8" fmla="*/ 1440161 h 1440161"/>
              <a:gd name="connsiteX9" fmla="*/ 118122 w 236796"/>
              <a:gd name="connsiteY9" fmla="*/ 1440161 h 1440161"/>
              <a:gd name="connsiteX10" fmla="*/ 0 w 236796"/>
              <a:gd name="connsiteY10" fmla="*/ 1322039 h 1440161"/>
              <a:gd name="connsiteX11" fmla="*/ 0 w 236796"/>
              <a:gd name="connsiteY11" fmla="*/ 118122 h 1440161"/>
              <a:gd name="connsiteX12" fmla="*/ 118122 w 236796"/>
              <a:gd name="connsiteY12" fmla="*/ 0 h 1440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6796" h="1440161">
                <a:moveTo>
                  <a:pt x="118122" y="0"/>
                </a:moveTo>
                <a:lnTo>
                  <a:pt x="236796" y="0"/>
                </a:lnTo>
                <a:lnTo>
                  <a:pt x="236796" y="83640"/>
                </a:lnTo>
                <a:lnTo>
                  <a:pt x="147216" y="83640"/>
                </a:lnTo>
                <a:cubicBezTo>
                  <a:pt x="117613" y="83640"/>
                  <a:pt x="93615" y="107638"/>
                  <a:pt x="93615" y="137241"/>
                </a:cubicBezTo>
                <a:lnTo>
                  <a:pt x="93615" y="1302921"/>
                </a:lnTo>
                <a:cubicBezTo>
                  <a:pt x="93615" y="1332524"/>
                  <a:pt x="117613" y="1356522"/>
                  <a:pt x="147216" y="1356522"/>
                </a:cubicBezTo>
                <a:lnTo>
                  <a:pt x="236796" y="1356522"/>
                </a:lnTo>
                <a:lnTo>
                  <a:pt x="236796" y="1440161"/>
                </a:lnTo>
                <a:lnTo>
                  <a:pt x="118122" y="1440161"/>
                </a:lnTo>
                <a:cubicBezTo>
                  <a:pt x="52885" y="1440161"/>
                  <a:pt x="0" y="1387276"/>
                  <a:pt x="0" y="1322039"/>
                </a:cubicBezTo>
                <a:lnTo>
                  <a:pt x="0" y="118122"/>
                </a:lnTo>
                <a:cubicBezTo>
                  <a:pt x="0" y="52885"/>
                  <a:pt x="52885" y="0"/>
                  <a:pt x="118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任意多边形 21">
            <a:extLst>
              <a:ext uri="{FF2B5EF4-FFF2-40B4-BE49-F238E27FC236}">
                <a16:creationId xmlns:a16="http://schemas.microsoft.com/office/drawing/2014/main" id="{E80915E0-61BC-4F84-8C35-803C2F2EC4AC}"/>
              </a:ext>
            </a:extLst>
          </p:cNvPr>
          <p:cNvSpPr/>
          <p:nvPr/>
        </p:nvSpPr>
        <p:spPr>
          <a:xfrm flipH="1">
            <a:off x="5193218" y="2351088"/>
            <a:ext cx="85725" cy="515937"/>
          </a:xfrm>
          <a:custGeom>
            <a:avLst/>
            <a:gdLst>
              <a:gd name="connsiteX0" fmla="*/ 118122 w 236796"/>
              <a:gd name="connsiteY0" fmla="*/ 0 h 1440161"/>
              <a:gd name="connsiteX1" fmla="*/ 236796 w 236796"/>
              <a:gd name="connsiteY1" fmla="*/ 0 h 1440161"/>
              <a:gd name="connsiteX2" fmla="*/ 236796 w 236796"/>
              <a:gd name="connsiteY2" fmla="*/ 83640 h 1440161"/>
              <a:gd name="connsiteX3" fmla="*/ 147216 w 236796"/>
              <a:gd name="connsiteY3" fmla="*/ 83640 h 1440161"/>
              <a:gd name="connsiteX4" fmla="*/ 93615 w 236796"/>
              <a:gd name="connsiteY4" fmla="*/ 137241 h 1440161"/>
              <a:gd name="connsiteX5" fmla="*/ 93615 w 236796"/>
              <a:gd name="connsiteY5" fmla="*/ 1302921 h 1440161"/>
              <a:gd name="connsiteX6" fmla="*/ 147216 w 236796"/>
              <a:gd name="connsiteY6" fmla="*/ 1356522 h 1440161"/>
              <a:gd name="connsiteX7" fmla="*/ 236796 w 236796"/>
              <a:gd name="connsiteY7" fmla="*/ 1356522 h 1440161"/>
              <a:gd name="connsiteX8" fmla="*/ 236796 w 236796"/>
              <a:gd name="connsiteY8" fmla="*/ 1440161 h 1440161"/>
              <a:gd name="connsiteX9" fmla="*/ 118122 w 236796"/>
              <a:gd name="connsiteY9" fmla="*/ 1440161 h 1440161"/>
              <a:gd name="connsiteX10" fmla="*/ 0 w 236796"/>
              <a:gd name="connsiteY10" fmla="*/ 1322039 h 1440161"/>
              <a:gd name="connsiteX11" fmla="*/ 0 w 236796"/>
              <a:gd name="connsiteY11" fmla="*/ 118122 h 1440161"/>
              <a:gd name="connsiteX12" fmla="*/ 118122 w 236796"/>
              <a:gd name="connsiteY12" fmla="*/ 0 h 1440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6796" h="1440161">
                <a:moveTo>
                  <a:pt x="118122" y="0"/>
                </a:moveTo>
                <a:lnTo>
                  <a:pt x="236796" y="0"/>
                </a:lnTo>
                <a:lnTo>
                  <a:pt x="236796" y="83640"/>
                </a:lnTo>
                <a:lnTo>
                  <a:pt x="147216" y="83640"/>
                </a:lnTo>
                <a:cubicBezTo>
                  <a:pt x="117613" y="83640"/>
                  <a:pt x="93615" y="107638"/>
                  <a:pt x="93615" y="137241"/>
                </a:cubicBezTo>
                <a:lnTo>
                  <a:pt x="93615" y="1302921"/>
                </a:lnTo>
                <a:cubicBezTo>
                  <a:pt x="93615" y="1332524"/>
                  <a:pt x="117613" y="1356522"/>
                  <a:pt x="147216" y="1356522"/>
                </a:cubicBezTo>
                <a:lnTo>
                  <a:pt x="236796" y="1356522"/>
                </a:lnTo>
                <a:lnTo>
                  <a:pt x="236796" y="1440161"/>
                </a:lnTo>
                <a:lnTo>
                  <a:pt x="118122" y="1440161"/>
                </a:lnTo>
                <a:cubicBezTo>
                  <a:pt x="52885" y="1440161"/>
                  <a:pt x="0" y="1387276"/>
                  <a:pt x="0" y="1322039"/>
                </a:cubicBezTo>
                <a:lnTo>
                  <a:pt x="0" y="118122"/>
                </a:lnTo>
                <a:cubicBezTo>
                  <a:pt x="0" y="52885"/>
                  <a:pt x="52885" y="0"/>
                  <a:pt x="118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Freeform 31">
            <a:extLst>
              <a:ext uri="{FF2B5EF4-FFF2-40B4-BE49-F238E27FC236}">
                <a16:creationId xmlns:a16="http://schemas.microsoft.com/office/drawing/2014/main" id="{E4412933-8850-4265-9609-476BECA5A2C1}"/>
              </a:ext>
            </a:extLst>
          </p:cNvPr>
          <p:cNvSpPr/>
          <p:nvPr userDrawn="1"/>
        </p:nvSpPr>
        <p:spPr bwMode="gray">
          <a:xfrm rot="9345043" flipV="1">
            <a:off x="4838700" y="2192338"/>
            <a:ext cx="730250" cy="192087"/>
          </a:xfrm>
          <a:custGeom>
            <a:avLst/>
            <a:gdLst>
              <a:gd name="T0" fmla="*/ 247 w 2706"/>
              <a:gd name="T1" fmla="*/ 884 h 1093"/>
              <a:gd name="T2" fmla="*/ 451 w 2706"/>
              <a:gd name="T3" fmla="*/ 708 h 1093"/>
              <a:gd name="T4" fmla="*/ 655 w 2706"/>
              <a:gd name="T5" fmla="*/ 562 h 1093"/>
              <a:gd name="T6" fmla="*/ 856 w 2706"/>
              <a:gd name="T7" fmla="*/ 439 h 1093"/>
              <a:gd name="T8" fmla="*/ 1053 w 2706"/>
              <a:gd name="T9" fmla="*/ 342 h 1093"/>
              <a:gd name="T10" fmla="*/ 1242 w 2706"/>
              <a:gd name="T11" fmla="*/ 264 h 1093"/>
              <a:gd name="T12" fmla="*/ 1419 w 2706"/>
              <a:gd name="T13" fmla="*/ 204 h 1093"/>
              <a:gd name="T14" fmla="*/ 1586 w 2706"/>
              <a:gd name="T15" fmla="*/ 160 h 1093"/>
              <a:gd name="T16" fmla="*/ 1737 w 2706"/>
              <a:gd name="T17" fmla="*/ 131 h 1093"/>
              <a:gd name="T18" fmla="*/ 1871 w 2706"/>
              <a:gd name="T19" fmla="*/ 112 h 1093"/>
              <a:gd name="T20" fmla="*/ 1988 w 2706"/>
              <a:gd name="T21" fmla="*/ 103 h 1093"/>
              <a:gd name="T22" fmla="*/ 2082 w 2706"/>
              <a:gd name="T23" fmla="*/ 99 h 1093"/>
              <a:gd name="T24" fmla="*/ 2152 w 2706"/>
              <a:gd name="T25" fmla="*/ 99 h 1093"/>
              <a:gd name="T26" fmla="*/ 2195 w 2706"/>
              <a:gd name="T27" fmla="*/ 102 h 1093"/>
              <a:gd name="T28" fmla="*/ 2210 w 2706"/>
              <a:gd name="T29" fmla="*/ 102 h 1093"/>
              <a:gd name="T30" fmla="*/ 2706 w 2706"/>
              <a:gd name="T31" fmla="*/ 330 h 1093"/>
              <a:gd name="T32" fmla="*/ 2336 w 2706"/>
              <a:gd name="T33" fmla="*/ 358 h 1093"/>
              <a:gd name="T34" fmla="*/ 2326 w 2706"/>
              <a:gd name="T35" fmla="*/ 354 h 1093"/>
              <a:gd name="T36" fmla="*/ 2293 w 2706"/>
              <a:gd name="T37" fmla="*/ 345 h 1093"/>
              <a:gd name="T38" fmla="*/ 2241 w 2706"/>
              <a:gd name="T39" fmla="*/ 330 h 1093"/>
              <a:gd name="T40" fmla="*/ 2168 w 2706"/>
              <a:gd name="T41" fmla="*/ 317 h 1093"/>
              <a:gd name="T42" fmla="*/ 2075 w 2706"/>
              <a:gd name="T43" fmla="*/ 306 h 1093"/>
              <a:gd name="T44" fmla="*/ 1966 w 2706"/>
              <a:gd name="T45" fmla="*/ 298 h 1093"/>
              <a:gd name="T46" fmla="*/ 1838 w 2706"/>
              <a:gd name="T47" fmla="*/ 298 h 1093"/>
              <a:gd name="T48" fmla="*/ 1692 w 2706"/>
              <a:gd name="T49" fmla="*/ 309 h 1093"/>
              <a:gd name="T50" fmla="*/ 1533 w 2706"/>
              <a:gd name="T51" fmla="*/ 330 h 1093"/>
              <a:gd name="T52" fmla="*/ 1354 w 2706"/>
              <a:gd name="T53" fmla="*/ 371 h 1093"/>
              <a:gd name="T54" fmla="*/ 1164 w 2706"/>
              <a:gd name="T55" fmla="*/ 428 h 1093"/>
              <a:gd name="T56" fmla="*/ 960 w 2706"/>
              <a:gd name="T57" fmla="*/ 505 h 1093"/>
              <a:gd name="T58" fmla="*/ 742 w 2706"/>
              <a:gd name="T59" fmla="*/ 608 h 1093"/>
              <a:gd name="T60" fmla="*/ 512 w 2706"/>
              <a:gd name="T61" fmla="*/ 736 h 1093"/>
              <a:gd name="T62" fmla="*/ 271 w 2706"/>
              <a:gd name="T63" fmla="*/ 892 h 10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706" h="1093">
                <a:moveTo>
                  <a:pt x="0" y="1093"/>
                </a:moveTo>
                <a:lnTo>
                  <a:pt x="247" y="884"/>
                </a:lnTo>
                <a:lnTo>
                  <a:pt x="350" y="793"/>
                </a:lnTo>
                <a:lnTo>
                  <a:pt x="451" y="708"/>
                </a:lnTo>
                <a:lnTo>
                  <a:pt x="553" y="631"/>
                </a:lnTo>
                <a:lnTo>
                  <a:pt x="655" y="562"/>
                </a:lnTo>
                <a:lnTo>
                  <a:pt x="756" y="497"/>
                </a:lnTo>
                <a:lnTo>
                  <a:pt x="856" y="439"/>
                </a:lnTo>
                <a:lnTo>
                  <a:pt x="955" y="388"/>
                </a:lnTo>
                <a:lnTo>
                  <a:pt x="1053" y="342"/>
                </a:lnTo>
                <a:lnTo>
                  <a:pt x="1148" y="300"/>
                </a:lnTo>
                <a:lnTo>
                  <a:pt x="1242" y="264"/>
                </a:lnTo>
                <a:lnTo>
                  <a:pt x="1331" y="232"/>
                </a:lnTo>
                <a:lnTo>
                  <a:pt x="1419" y="204"/>
                </a:lnTo>
                <a:lnTo>
                  <a:pt x="1504" y="182"/>
                </a:lnTo>
                <a:lnTo>
                  <a:pt x="1586" y="160"/>
                </a:lnTo>
                <a:lnTo>
                  <a:pt x="1664" y="144"/>
                </a:lnTo>
                <a:lnTo>
                  <a:pt x="1737" y="131"/>
                </a:lnTo>
                <a:lnTo>
                  <a:pt x="1807" y="121"/>
                </a:lnTo>
                <a:lnTo>
                  <a:pt x="1871" y="112"/>
                </a:lnTo>
                <a:lnTo>
                  <a:pt x="1932" y="107"/>
                </a:lnTo>
                <a:lnTo>
                  <a:pt x="1988" y="103"/>
                </a:lnTo>
                <a:lnTo>
                  <a:pt x="2038" y="100"/>
                </a:lnTo>
                <a:lnTo>
                  <a:pt x="2082" y="99"/>
                </a:lnTo>
                <a:lnTo>
                  <a:pt x="2121" y="100"/>
                </a:lnTo>
                <a:lnTo>
                  <a:pt x="2152" y="99"/>
                </a:lnTo>
                <a:lnTo>
                  <a:pt x="2178" y="101"/>
                </a:lnTo>
                <a:lnTo>
                  <a:pt x="2195" y="102"/>
                </a:lnTo>
                <a:lnTo>
                  <a:pt x="2206" y="102"/>
                </a:lnTo>
                <a:lnTo>
                  <a:pt x="2210" y="102"/>
                </a:lnTo>
                <a:lnTo>
                  <a:pt x="2146" y="0"/>
                </a:lnTo>
                <a:lnTo>
                  <a:pt x="2706" y="330"/>
                </a:lnTo>
                <a:lnTo>
                  <a:pt x="2270" y="473"/>
                </a:lnTo>
                <a:lnTo>
                  <a:pt x="2336" y="358"/>
                </a:lnTo>
                <a:lnTo>
                  <a:pt x="2335" y="357"/>
                </a:lnTo>
                <a:lnTo>
                  <a:pt x="2326" y="354"/>
                </a:lnTo>
                <a:lnTo>
                  <a:pt x="2313" y="350"/>
                </a:lnTo>
                <a:lnTo>
                  <a:pt x="2293" y="345"/>
                </a:lnTo>
                <a:lnTo>
                  <a:pt x="2270" y="337"/>
                </a:lnTo>
                <a:lnTo>
                  <a:pt x="2241" y="330"/>
                </a:lnTo>
                <a:lnTo>
                  <a:pt x="2207" y="323"/>
                </a:lnTo>
                <a:lnTo>
                  <a:pt x="2168" y="317"/>
                </a:lnTo>
                <a:lnTo>
                  <a:pt x="2124" y="311"/>
                </a:lnTo>
                <a:lnTo>
                  <a:pt x="2075" y="306"/>
                </a:lnTo>
                <a:lnTo>
                  <a:pt x="2024" y="301"/>
                </a:lnTo>
                <a:lnTo>
                  <a:pt x="1966" y="298"/>
                </a:lnTo>
                <a:lnTo>
                  <a:pt x="1905" y="295"/>
                </a:lnTo>
                <a:lnTo>
                  <a:pt x="1838" y="298"/>
                </a:lnTo>
                <a:lnTo>
                  <a:pt x="1767" y="301"/>
                </a:lnTo>
                <a:lnTo>
                  <a:pt x="1692" y="309"/>
                </a:lnTo>
                <a:lnTo>
                  <a:pt x="1613" y="317"/>
                </a:lnTo>
                <a:lnTo>
                  <a:pt x="1533" y="330"/>
                </a:lnTo>
                <a:lnTo>
                  <a:pt x="1445" y="349"/>
                </a:lnTo>
                <a:lnTo>
                  <a:pt x="1354" y="371"/>
                </a:lnTo>
                <a:lnTo>
                  <a:pt x="1262" y="397"/>
                </a:lnTo>
                <a:lnTo>
                  <a:pt x="1164" y="428"/>
                </a:lnTo>
                <a:lnTo>
                  <a:pt x="1065" y="464"/>
                </a:lnTo>
                <a:lnTo>
                  <a:pt x="960" y="505"/>
                </a:lnTo>
                <a:lnTo>
                  <a:pt x="853" y="553"/>
                </a:lnTo>
                <a:lnTo>
                  <a:pt x="742" y="608"/>
                </a:lnTo>
                <a:lnTo>
                  <a:pt x="629" y="669"/>
                </a:lnTo>
                <a:lnTo>
                  <a:pt x="512" y="736"/>
                </a:lnTo>
                <a:lnTo>
                  <a:pt x="393" y="809"/>
                </a:lnTo>
                <a:lnTo>
                  <a:pt x="271" y="892"/>
                </a:lnTo>
                <a:lnTo>
                  <a:pt x="0" y="1093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0"/>
                  <a:invGamma/>
                  <a:alpha val="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zh-CN" altLang="en-US">
              <a:ea typeface="黑体" pitchFamily="49" charset="-122"/>
            </a:endParaRPr>
          </a:p>
        </p:txBody>
      </p:sp>
      <p:pic>
        <p:nvPicPr>
          <p:cNvPr id="17" name="图片 23" descr="中车标识组合中英1.jpg">
            <a:extLst>
              <a:ext uri="{FF2B5EF4-FFF2-40B4-BE49-F238E27FC236}">
                <a16:creationId xmlns:a16="http://schemas.microsoft.com/office/drawing/2014/main" id="{64CBE4F8-07E9-4E78-B61B-48D7702AF75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92" b="31758"/>
          <a:stretch>
            <a:fillRect/>
          </a:stretch>
        </p:blipFill>
        <p:spPr bwMode="auto">
          <a:xfrm>
            <a:off x="1084263" y="373063"/>
            <a:ext cx="2076450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24" descr="中车.jpg">
            <a:extLst>
              <a:ext uri="{FF2B5EF4-FFF2-40B4-BE49-F238E27FC236}">
                <a16:creationId xmlns:a16="http://schemas.microsoft.com/office/drawing/2014/main" id="{3C8F44E7-AB4A-465B-B8CA-89F1DA43F79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2909888"/>
            <a:ext cx="3254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5" descr="中车.jpg">
            <a:extLst>
              <a:ext uri="{FF2B5EF4-FFF2-40B4-BE49-F238E27FC236}">
                <a16:creationId xmlns:a16="http://schemas.microsoft.com/office/drawing/2014/main" id="{2DF257B8-D4BF-4651-B83F-3D7C5FAC070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975" y="3265488"/>
            <a:ext cx="3254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26" descr="中车.jpg">
            <a:extLst>
              <a:ext uri="{FF2B5EF4-FFF2-40B4-BE49-F238E27FC236}">
                <a16:creationId xmlns:a16="http://schemas.microsoft.com/office/drawing/2014/main" id="{EB001423-5C17-41CB-8BC1-AE93ADA97FB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863" y="2071688"/>
            <a:ext cx="3270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7" descr="中车.jpg">
            <a:extLst>
              <a:ext uri="{FF2B5EF4-FFF2-40B4-BE49-F238E27FC236}">
                <a16:creationId xmlns:a16="http://schemas.microsoft.com/office/drawing/2014/main" id="{477CDF08-5B47-471D-9503-893BE9282C7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263" y="2105025"/>
            <a:ext cx="3254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8" descr="中车.jpg">
            <a:extLst>
              <a:ext uri="{FF2B5EF4-FFF2-40B4-BE49-F238E27FC236}">
                <a16:creationId xmlns:a16="http://schemas.microsoft.com/office/drawing/2014/main" id="{684F74C3-623F-4737-B972-472DB933905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2125663"/>
            <a:ext cx="3254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9" descr="中车.jpg">
            <a:extLst>
              <a:ext uri="{FF2B5EF4-FFF2-40B4-BE49-F238E27FC236}">
                <a16:creationId xmlns:a16="http://schemas.microsoft.com/office/drawing/2014/main" id="{077BC01F-323D-4CB1-8CBC-F9AB0E007CD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700" y="3082925"/>
            <a:ext cx="3254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5854383" y="4732389"/>
            <a:ext cx="2471974" cy="2508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050">
                <a:solidFill>
                  <a:schemeClr val="accent2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700"/>
            </a:lvl3pPr>
            <a:lvl4pPr marL="1371600" indent="0">
              <a:buNone/>
              <a:defRPr sz="600"/>
            </a:lvl4pPr>
            <a:lvl5pPr marL="1828800" indent="0">
              <a:buNone/>
              <a:defRPr sz="7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1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1380337" y="2085974"/>
            <a:ext cx="2998787" cy="1046163"/>
          </a:xfrm>
          <a:prstGeom prst="rect">
            <a:avLst/>
          </a:prstGeom>
        </p:spPr>
        <p:txBody>
          <a:bodyPr wrap="none" lIns="0" fromWordArt="1" anchor="ctr"/>
          <a:lstStyle>
            <a:lvl1pPr marL="0" indent="0">
              <a:buNone/>
              <a:defRPr lang="zh-CN" altLang="en-US" sz="3200" b="1" kern="1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939228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0" presetClass="exit" presetSubtype="0" accel="10000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6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单圆角矩形 11" hidden="1">
            <a:extLst>
              <a:ext uri="{FF2B5EF4-FFF2-40B4-BE49-F238E27FC236}">
                <a16:creationId xmlns:a16="http://schemas.microsoft.com/office/drawing/2014/main" id="{835CA308-013A-4878-819E-93F50B564F23}"/>
              </a:ext>
            </a:extLst>
          </p:cNvPr>
          <p:cNvSpPr/>
          <p:nvPr userDrawn="1"/>
        </p:nvSpPr>
        <p:spPr bwMode="auto">
          <a:xfrm>
            <a:off x="0" y="2016125"/>
            <a:ext cx="8675688" cy="2392363"/>
          </a:xfrm>
          <a:prstGeom prst="round1Rect">
            <a:avLst>
              <a:gd name="adj" fmla="val 34566"/>
            </a:avLst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zh-CN" altLang="en-US">
              <a:ea typeface="黑体" pitchFamily="49" charset="-122"/>
            </a:endParaRPr>
          </a:p>
        </p:txBody>
      </p:sp>
      <p:pic>
        <p:nvPicPr>
          <p:cNvPr id="5" name="图片 12">
            <a:extLst>
              <a:ext uri="{FF2B5EF4-FFF2-40B4-BE49-F238E27FC236}">
                <a16:creationId xmlns:a16="http://schemas.microsoft.com/office/drawing/2014/main" id="{5AD91029-9FAD-4B5C-A0F8-4CAD0C584B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9525"/>
            <a:ext cx="9144000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占位符 12">
            <a:extLst>
              <a:ext uri="{FF2B5EF4-FFF2-40B4-BE49-F238E27FC236}">
                <a16:creationId xmlns:a16="http://schemas.microsoft.com/office/drawing/2014/main" id="{3A21FE89-A5EC-4EDE-B10D-DA5B72639715}"/>
              </a:ext>
            </a:extLst>
          </p:cNvPr>
          <p:cNvSpPr txBox="1"/>
          <p:nvPr userDrawn="1"/>
        </p:nvSpPr>
        <p:spPr>
          <a:xfrm flipH="1" flipV="1">
            <a:off x="-1" y="1267928"/>
            <a:ext cx="9143999" cy="3720762"/>
          </a:xfrm>
          <a:prstGeom prst="rect">
            <a:avLst/>
          </a:prstGeom>
          <a:gradFill flip="none" rotWithShape="1">
            <a:gsLst>
              <a:gs pos="73000">
                <a:schemeClr val="tx1">
                  <a:alpha val="31000"/>
                </a:schemeClr>
              </a:gs>
              <a:gs pos="100000">
                <a:schemeClr val="tx1">
                  <a:lumMod val="0"/>
                  <a:alpha val="64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70019"/>
              </a:buClr>
              <a:buSzPct val="50000"/>
              <a:buFont typeface="Wingdings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70019"/>
              </a:buClr>
              <a:buSzPct val="50000"/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70019"/>
              </a:buClr>
              <a:buSzPct val="50000"/>
              <a:buFont typeface="Wingdings" pitchFamily="2" charset="2"/>
              <a:buChar char="l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70019"/>
              </a:buClr>
              <a:buSzPct val="50000"/>
              <a:buFont typeface="Wingdings" pitchFamily="2" charset="2"/>
              <a:buChar char="l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宋体" pitchFamily="2" charset="-122"/>
                <a:cs typeface="+mn-cs"/>
              </a:defRPr>
            </a:lvl5pPr>
            <a:lvl6pPr marL="25146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365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565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23C05EE-A9DD-497B-AFC1-AEBDAA68F2A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069975"/>
            <a:ext cx="9144000" cy="25558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dist="25400" dir="5400000" algn="t" rotWithShape="0">
              <a:schemeClr val="bg1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ea typeface="黑体" panose="02010609060101010101" pitchFamily="49" charset="-122"/>
            </a:endParaRPr>
          </a:p>
        </p:txBody>
      </p:sp>
      <p:grpSp>
        <p:nvGrpSpPr>
          <p:cNvPr id="8" name="组合 13">
            <a:extLst>
              <a:ext uri="{FF2B5EF4-FFF2-40B4-BE49-F238E27FC236}">
                <a16:creationId xmlns:a16="http://schemas.microsoft.com/office/drawing/2014/main" id="{5D7407D2-9DC7-43B5-ACF2-0FFB1B1F5A1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190875" y="398463"/>
            <a:ext cx="2743200" cy="1122362"/>
            <a:chOff x="3190875" y="867445"/>
            <a:chExt cx="2743200" cy="1123280"/>
          </a:xfrm>
        </p:grpSpPr>
        <p:sp>
          <p:nvSpPr>
            <p:cNvPr id="9" name="圆角矩形 16">
              <a:extLst>
                <a:ext uri="{FF2B5EF4-FFF2-40B4-BE49-F238E27FC236}">
                  <a16:creationId xmlns:a16="http://schemas.microsoft.com/office/drawing/2014/main" id="{926C57BB-3201-417A-BD52-6837B33997EE}"/>
                </a:ext>
              </a:extLst>
            </p:cNvPr>
            <p:cNvSpPr/>
            <p:nvPr/>
          </p:nvSpPr>
          <p:spPr bwMode="auto">
            <a:xfrm>
              <a:off x="3481388" y="867445"/>
              <a:ext cx="2181225" cy="1123280"/>
            </a:xfrm>
            <a:prstGeom prst="roundRect">
              <a:avLst>
                <a:gd name="adj" fmla="val 6495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7000"/>
                </a:prstClr>
              </a:outerShdw>
            </a:effec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67DB05A-BD01-4E50-B1D7-F44F9EA55544}"/>
                </a:ext>
              </a:extLst>
            </p:cNvPr>
            <p:cNvSpPr/>
            <p:nvPr/>
          </p:nvSpPr>
          <p:spPr bwMode="auto">
            <a:xfrm>
              <a:off x="3190875" y="867445"/>
              <a:ext cx="2743200" cy="666814"/>
            </a:xfrm>
            <a:prstGeom prst="rect">
              <a:avLst/>
            </a:prstGeom>
            <a:gradFill flip="none" rotWithShape="1">
              <a:gsLst>
                <a:gs pos="33000">
                  <a:schemeClr val="bg1"/>
                </a:gs>
                <a:gs pos="100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zh-CN" altLang="en-US">
                <a:ea typeface="黑体" pitchFamily="49" charset="-122"/>
              </a:endParaRPr>
            </a:p>
          </p:txBody>
        </p:sp>
      </p:grpSp>
      <p:grpSp>
        <p:nvGrpSpPr>
          <p:cNvPr id="11" name="Group 4">
            <a:extLst>
              <a:ext uri="{FF2B5EF4-FFF2-40B4-BE49-F238E27FC236}">
                <a16:creationId xmlns:a16="http://schemas.microsoft.com/office/drawing/2014/main" id="{9906672F-7849-4F32-9BC0-38AD570AF5E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838575" y="812800"/>
            <a:ext cx="1466850" cy="498475"/>
            <a:chOff x="633" y="230"/>
            <a:chExt cx="1226" cy="417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79145A8D-659E-4C59-AF8C-C19AAB1D2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7" y="454"/>
              <a:ext cx="158" cy="166"/>
            </a:xfrm>
            <a:custGeom>
              <a:avLst/>
              <a:gdLst>
                <a:gd name="T0" fmla="*/ 0 w 31"/>
                <a:gd name="T1" fmla="*/ 6780337 h 32"/>
                <a:gd name="T2" fmla="*/ 0 w 31"/>
                <a:gd name="T3" fmla="*/ 10015071 h 32"/>
                <a:gd name="T4" fmla="*/ 7766429 w 31"/>
                <a:gd name="T5" fmla="*/ 16776572 h 32"/>
                <a:gd name="T6" fmla="*/ 14111673 w 31"/>
                <a:gd name="T7" fmla="*/ 16776572 h 32"/>
                <a:gd name="T8" fmla="*/ 14111673 w 31"/>
                <a:gd name="T9" fmla="*/ 13640246 h 32"/>
                <a:gd name="T10" fmla="*/ 8219884 w 31"/>
                <a:gd name="T11" fmla="*/ 13640246 h 32"/>
                <a:gd name="T12" fmla="*/ 4102796 w 31"/>
                <a:gd name="T13" fmla="*/ 10015071 h 32"/>
                <a:gd name="T14" fmla="*/ 4102796 w 31"/>
                <a:gd name="T15" fmla="*/ 6780337 h 32"/>
                <a:gd name="T16" fmla="*/ 8219884 w 31"/>
                <a:gd name="T17" fmla="*/ 3137027 h 32"/>
                <a:gd name="T18" fmla="*/ 14111673 w 31"/>
                <a:gd name="T19" fmla="*/ 3137027 h 32"/>
                <a:gd name="T20" fmla="*/ 14111673 w 31"/>
                <a:gd name="T21" fmla="*/ 0 h 32"/>
                <a:gd name="T22" fmla="*/ 7766429 w 31"/>
                <a:gd name="T23" fmla="*/ 0 h 32"/>
                <a:gd name="T24" fmla="*/ 0 w 31"/>
                <a:gd name="T25" fmla="*/ 678033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1" h="32">
                  <a:moveTo>
                    <a:pt x="0" y="13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26"/>
                    <a:pt x="4" y="32"/>
                    <a:pt x="17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21" y="26"/>
                    <a:pt x="18" y="26"/>
                  </a:cubicBezTo>
                  <a:cubicBezTo>
                    <a:pt x="12" y="26"/>
                    <a:pt x="9" y="22"/>
                    <a:pt x="9" y="1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0"/>
                    <a:pt x="12" y="6"/>
                    <a:pt x="18" y="6"/>
                  </a:cubicBezTo>
                  <a:cubicBezTo>
                    <a:pt x="21" y="6"/>
                    <a:pt x="31" y="6"/>
                    <a:pt x="31" y="6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4" y="0"/>
                    <a:pt x="0" y="6"/>
                    <a:pt x="0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CBA6E8FB-53F9-4D1A-BD22-D0F6A731BB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6" y="454"/>
              <a:ext cx="153" cy="166"/>
            </a:xfrm>
            <a:custGeom>
              <a:avLst/>
              <a:gdLst>
                <a:gd name="T0" fmla="*/ 7811165 w 30"/>
                <a:gd name="T1" fmla="*/ 3137027 h 32"/>
                <a:gd name="T2" fmla="*/ 13725268 w 30"/>
                <a:gd name="T3" fmla="*/ 3137027 h 32"/>
                <a:gd name="T4" fmla="*/ 13725268 w 30"/>
                <a:gd name="T5" fmla="*/ 0 h 32"/>
                <a:gd name="T6" fmla="*/ 7811165 w 30"/>
                <a:gd name="T7" fmla="*/ 0 h 32"/>
                <a:gd name="T8" fmla="*/ 0 w 30"/>
                <a:gd name="T9" fmla="*/ 6780337 h 32"/>
                <a:gd name="T10" fmla="*/ 0 w 30"/>
                <a:gd name="T11" fmla="*/ 10015071 h 32"/>
                <a:gd name="T12" fmla="*/ 7811165 w 30"/>
                <a:gd name="T13" fmla="*/ 16776572 h 32"/>
                <a:gd name="T14" fmla="*/ 13725268 w 30"/>
                <a:gd name="T15" fmla="*/ 16776572 h 32"/>
                <a:gd name="T16" fmla="*/ 13725268 w 30"/>
                <a:gd name="T17" fmla="*/ 13640246 h 32"/>
                <a:gd name="T18" fmla="*/ 7811165 w 30"/>
                <a:gd name="T19" fmla="*/ 13640246 h 32"/>
                <a:gd name="T20" fmla="*/ 3678283 w 30"/>
                <a:gd name="T21" fmla="*/ 10015071 h 32"/>
                <a:gd name="T22" fmla="*/ 3678283 w 30"/>
                <a:gd name="T23" fmla="*/ 6780337 h 32"/>
                <a:gd name="T24" fmla="*/ 7811165 w 30"/>
                <a:gd name="T25" fmla="*/ 313702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" h="32">
                  <a:moveTo>
                    <a:pt x="17" y="6"/>
                  </a:moveTo>
                  <a:cubicBezTo>
                    <a:pt x="21" y="6"/>
                    <a:pt x="30" y="6"/>
                    <a:pt x="30" y="6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" y="0"/>
                    <a:pt x="0" y="6"/>
                    <a:pt x="0" y="1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6"/>
                    <a:pt x="3" y="32"/>
                    <a:pt x="17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21" y="26"/>
                    <a:pt x="17" y="26"/>
                  </a:cubicBezTo>
                  <a:cubicBezTo>
                    <a:pt x="11" y="26"/>
                    <a:pt x="8" y="22"/>
                    <a:pt x="8" y="19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0"/>
                    <a:pt x="11" y="6"/>
                    <a:pt x="17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A9E61FB3-03DA-4AE4-B7C6-7B2CE5BA6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" y="454"/>
              <a:ext cx="169" cy="166"/>
            </a:xfrm>
            <a:custGeom>
              <a:avLst/>
              <a:gdLst>
                <a:gd name="T0" fmla="*/ 15153877 w 33"/>
                <a:gd name="T1" fmla="*/ 6273322 h 32"/>
                <a:gd name="T2" fmla="*/ 15153877 w 33"/>
                <a:gd name="T3" fmla="*/ 4755480 h 32"/>
                <a:gd name="T4" fmla="*/ 8496255 w 33"/>
                <a:gd name="T5" fmla="*/ 0 h 32"/>
                <a:gd name="T6" fmla="*/ 0 w 33"/>
                <a:gd name="T7" fmla="*/ 0 h 32"/>
                <a:gd name="T8" fmla="*/ 0 w 33"/>
                <a:gd name="T9" fmla="*/ 16776572 h 32"/>
                <a:gd name="T10" fmla="*/ 4259210 w 33"/>
                <a:gd name="T11" fmla="*/ 16776572 h 32"/>
                <a:gd name="T12" fmla="*/ 4259210 w 33"/>
                <a:gd name="T13" fmla="*/ 3137027 h 32"/>
                <a:gd name="T14" fmla="*/ 8496255 w 33"/>
                <a:gd name="T15" fmla="*/ 3137027 h 32"/>
                <a:gd name="T16" fmla="*/ 11363975 w 33"/>
                <a:gd name="T17" fmla="*/ 5263196 h 32"/>
                <a:gd name="T18" fmla="*/ 11363975 w 33"/>
                <a:gd name="T19" fmla="*/ 6273322 h 32"/>
                <a:gd name="T20" fmla="*/ 8496255 w 33"/>
                <a:gd name="T21" fmla="*/ 8399522 h 32"/>
                <a:gd name="T22" fmla="*/ 6189292 w 33"/>
                <a:gd name="T23" fmla="*/ 8399522 h 32"/>
                <a:gd name="T24" fmla="*/ 6189292 w 33"/>
                <a:gd name="T25" fmla="*/ 9391616 h 32"/>
                <a:gd name="T26" fmla="*/ 10444174 w 33"/>
                <a:gd name="T27" fmla="*/ 16776572 h 32"/>
                <a:gd name="T28" fmla="*/ 15605163 w 33"/>
                <a:gd name="T29" fmla="*/ 16776572 h 32"/>
                <a:gd name="T30" fmla="*/ 11835792 w 33"/>
                <a:gd name="T31" fmla="*/ 10521952 h 32"/>
                <a:gd name="T32" fmla="*/ 15153877 w 33"/>
                <a:gd name="T33" fmla="*/ 6273322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3" h="32">
                  <a:moveTo>
                    <a:pt x="32" y="12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2" y="5"/>
                    <a:pt x="30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3" y="6"/>
                    <a:pt x="24" y="8"/>
                    <a:pt x="24" y="1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3"/>
                    <a:pt x="23" y="16"/>
                    <a:pt x="18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31" y="19"/>
                    <a:pt x="32" y="16"/>
                    <a:pt x="32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4C3A7BD9-A984-4CB6-A58B-2C4DDA0C2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3" y="454"/>
              <a:ext cx="167" cy="166"/>
            </a:xfrm>
            <a:custGeom>
              <a:avLst/>
              <a:gdLst>
                <a:gd name="T0" fmla="*/ 13774347 w 33"/>
                <a:gd name="T1" fmla="*/ 6273322 h 32"/>
                <a:gd name="T2" fmla="*/ 13774347 w 33"/>
                <a:gd name="T3" fmla="*/ 4755480 h 32"/>
                <a:gd name="T4" fmla="*/ 7743127 w 33"/>
                <a:gd name="T5" fmla="*/ 0 h 32"/>
                <a:gd name="T6" fmla="*/ 0 w 33"/>
                <a:gd name="T7" fmla="*/ 0 h 32"/>
                <a:gd name="T8" fmla="*/ 0 w 33"/>
                <a:gd name="T9" fmla="*/ 16776572 h 32"/>
                <a:gd name="T10" fmla="*/ 3912911 w 33"/>
                <a:gd name="T11" fmla="*/ 16776572 h 32"/>
                <a:gd name="T12" fmla="*/ 3912911 w 33"/>
                <a:gd name="T13" fmla="*/ 3137027 h 32"/>
                <a:gd name="T14" fmla="*/ 7743127 w 33"/>
                <a:gd name="T15" fmla="*/ 3137027 h 32"/>
                <a:gd name="T16" fmla="*/ 9860798 w 33"/>
                <a:gd name="T17" fmla="*/ 5263196 h 32"/>
                <a:gd name="T18" fmla="*/ 9860798 w 33"/>
                <a:gd name="T19" fmla="*/ 6273322 h 32"/>
                <a:gd name="T20" fmla="*/ 7743127 w 33"/>
                <a:gd name="T21" fmla="*/ 8399522 h 32"/>
                <a:gd name="T22" fmla="*/ 5608867 w 33"/>
                <a:gd name="T23" fmla="*/ 8399522 h 32"/>
                <a:gd name="T24" fmla="*/ 5608867 w 33"/>
                <a:gd name="T25" fmla="*/ 9391616 h 32"/>
                <a:gd name="T26" fmla="*/ 9439083 w 33"/>
                <a:gd name="T27" fmla="*/ 16776572 h 32"/>
                <a:gd name="T28" fmla="*/ 14192070 w 33"/>
                <a:gd name="T29" fmla="*/ 16776572 h 32"/>
                <a:gd name="T30" fmla="*/ 10800006 w 33"/>
                <a:gd name="T31" fmla="*/ 10521952 h 32"/>
                <a:gd name="T32" fmla="*/ 13774347 w 33"/>
                <a:gd name="T33" fmla="*/ 6273322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3" h="32">
                  <a:moveTo>
                    <a:pt x="32" y="12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2" y="5"/>
                    <a:pt x="30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3" y="6"/>
                    <a:pt x="23" y="8"/>
                    <a:pt x="23" y="10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3"/>
                    <a:pt x="23" y="16"/>
                    <a:pt x="18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30" y="19"/>
                    <a:pt x="32" y="16"/>
                    <a:pt x="32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A2D52C85-6445-4D55-A897-D7676A7C4B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" y="417"/>
              <a:ext cx="77" cy="46"/>
            </a:xfrm>
            <a:custGeom>
              <a:avLst/>
              <a:gdLst>
                <a:gd name="T0" fmla="*/ 933907 w 15"/>
                <a:gd name="T1" fmla="*/ 0 h 9"/>
                <a:gd name="T2" fmla="*/ 0 w 15"/>
                <a:gd name="T3" fmla="*/ 464109 h 9"/>
                <a:gd name="T4" fmla="*/ 0 w 15"/>
                <a:gd name="T5" fmla="*/ 3742422 h 9"/>
                <a:gd name="T6" fmla="*/ 933907 w 15"/>
                <a:gd name="T7" fmla="*/ 4188791 h 9"/>
                <a:gd name="T8" fmla="*/ 7228503 w 15"/>
                <a:gd name="T9" fmla="*/ 4188791 h 9"/>
                <a:gd name="T10" fmla="*/ 7228503 w 15"/>
                <a:gd name="T11" fmla="*/ 0 h 9"/>
                <a:gd name="T12" fmla="*/ 933907 w 15"/>
                <a:gd name="T13" fmla="*/ 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" h="9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259A3F3F-002D-42BA-957A-63C11FB751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" y="417"/>
              <a:ext cx="70" cy="46"/>
            </a:xfrm>
            <a:custGeom>
              <a:avLst/>
              <a:gdLst>
                <a:gd name="T0" fmla="*/ 5078125 w 14"/>
                <a:gd name="T1" fmla="*/ 0 h 9"/>
                <a:gd name="T2" fmla="*/ 5468750 w 14"/>
                <a:gd name="T3" fmla="*/ 464109 h 9"/>
                <a:gd name="T4" fmla="*/ 5468750 w 14"/>
                <a:gd name="T5" fmla="*/ 3742422 h 9"/>
                <a:gd name="T6" fmla="*/ 5078125 w 14"/>
                <a:gd name="T7" fmla="*/ 4188791 h 9"/>
                <a:gd name="T8" fmla="*/ 0 w 14"/>
                <a:gd name="T9" fmla="*/ 4188791 h 9"/>
                <a:gd name="T10" fmla="*/ 0 w 14"/>
                <a:gd name="T11" fmla="*/ 0 h 9"/>
                <a:gd name="T12" fmla="*/ 5078125 w 14"/>
                <a:gd name="T13" fmla="*/ 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" h="9">
                  <a:moveTo>
                    <a:pt x="13" y="0"/>
                  </a:moveTo>
                  <a:cubicBezTo>
                    <a:pt x="14" y="0"/>
                    <a:pt x="14" y="0"/>
                    <a:pt x="14" y="1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9"/>
                    <a:pt x="1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F7AC24C5-827B-471B-A07D-4186627EA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" y="334"/>
              <a:ext cx="172" cy="214"/>
            </a:xfrm>
            <a:custGeom>
              <a:avLst/>
              <a:gdLst>
                <a:gd name="T0" fmla="*/ 4744342 w 34"/>
                <a:gd name="T1" fmla="*/ 6651538 h 41"/>
                <a:gd name="T2" fmla="*/ 6437333 w 34"/>
                <a:gd name="T3" fmla="*/ 4428020 h 41"/>
                <a:gd name="T4" fmla="*/ 14581507 w 34"/>
                <a:gd name="T5" fmla="*/ 4428020 h 41"/>
                <a:gd name="T6" fmla="*/ 14581507 w 34"/>
                <a:gd name="T7" fmla="*/ 0 h 41"/>
                <a:gd name="T8" fmla="*/ 5178556 w 34"/>
                <a:gd name="T9" fmla="*/ 0 h 41"/>
                <a:gd name="T10" fmla="*/ 0 w 34"/>
                <a:gd name="T11" fmla="*/ 6023740 h 41"/>
                <a:gd name="T12" fmla="*/ 0 w 34"/>
                <a:gd name="T13" fmla="*/ 16560661 h 41"/>
                <a:gd name="T14" fmla="*/ 5178556 w 34"/>
                <a:gd name="T15" fmla="*/ 22585111 h 41"/>
                <a:gd name="T16" fmla="*/ 14581507 w 34"/>
                <a:gd name="T17" fmla="*/ 22585111 h 41"/>
                <a:gd name="T18" fmla="*/ 14581507 w 34"/>
                <a:gd name="T19" fmla="*/ 17630124 h 41"/>
                <a:gd name="T20" fmla="*/ 6437333 w 34"/>
                <a:gd name="T21" fmla="*/ 17630124 h 41"/>
                <a:gd name="T22" fmla="*/ 4744342 w 34"/>
                <a:gd name="T23" fmla="*/ 15406580 h 41"/>
                <a:gd name="T24" fmla="*/ 4744342 w 34"/>
                <a:gd name="T25" fmla="*/ 6651538 h 4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4" h="41">
                  <a:moveTo>
                    <a:pt x="11" y="12"/>
                  </a:moveTo>
                  <a:cubicBezTo>
                    <a:pt x="11" y="10"/>
                    <a:pt x="13" y="8"/>
                    <a:pt x="15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6"/>
                    <a:pt x="5" y="41"/>
                    <a:pt x="12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3" y="32"/>
                    <a:pt x="11" y="31"/>
                    <a:pt x="11" y="28"/>
                  </a:cubicBezTo>
                  <a:lnTo>
                    <a:pt x="11" y="12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CB428B52-9D25-4972-BB0B-0F7832BDE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" y="334"/>
              <a:ext cx="167" cy="214"/>
            </a:xfrm>
            <a:custGeom>
              <a:avLst/>
              <a:gdLst>
                <a:gd name="T0" fmla="*/ 9860798 w 33"/>
                <a:gd name="T1" fmla="*/ 6651538 h 41"/>
                <a:gd name="T2" fmla="*/ 8161487 w 33"/>
                <a:gd name="T3" fmla="*/ 4428020 h 41"/>
                <a:gd name="T4" fmla="*/ 0 w 33"/>
                <a:gd name="T5" fmla="*/ 4428020 h 41"/>
                <a:gd name="T6" fmla="*/ 0 w 33"/>
                <a:gd name="T7" fmla="*/ 0 h 41"/>
                <a:gd name="T8" fmla="*/ 9439083 w 33"/>
                <a:gd name="T9" fmla="*/ 0 h 41"/>
                <a:gd name="T10" fmla="*/ 14192070 w 33"/>
                <a:gd name="T11" fmla="*/ 6023740 h 41"/>
                <a:gd name="T12" fmla="*/ 14192070 w 33"/>
                <a:gd name="T13" fmla="*/ 16560661 h 41"/>
                <a:gd name="T14" fmla="*/ 9439083 w 33"/>
                <a:gd name="T15" fmla="*/ 22585111 h 41"/>
                <a:gd name="T16" fmla="*/ 0 w 33"/>
                <a:gd name="T17" fmla="*/ 22585111 h 41"/>
                <a:gd name="T18" fmla="*/ 0 w 33"/>
                <a:gd name="T19" fmla="*/ 17630124 h 41"/>
                <a:gd name="T20" fmla="*/ 8161487 w 33"/>
                <a:gd name="T21" fmla="*/ 17630124 h 41"/>
                <a:gd name="T22" fmla="*/ 9860798 w 33"/>
                <a:gd name="T23" fmla="*/ 15406580 h 41"/>
                <a:gd name="T24" fmla="*/ 9860798 w 33"/>
                <a:gd name="T25" fmla="*/ 6651538 h 4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" h="41">
                  <a:moveTo>
                    <a:pt x="23" y="12"/>
                  </a:moveTo>
                  <a:cubicBezTo>
                    <a:pt x="23" y="10"/>
                    <a:pt x="21" y="8"/>
                    <a:pt x="19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9" y="0"/>
                    <a:pt x="33" y="5"/>
                    <a:pt x="33" y="1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6"/>
                    <a:pt x="28" y="41"/>
                    <a:pt x="22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1" y="32"/>
                    <a:pt x="23" y="31"/>
                    <a:pt x="23" y="28"/>
                  </a:cubicBezTo>
                  <a:lnTo>
                    <a:pt x="23" y="12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90C5DF12-B5C7-41CD-95FE-A6F9C531A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" y="230"/>
              <a:ext cx="402" cy="78"/>
            </a:xfrm>
            <a:custGeom>
              <a:avLst/>
              <a:gdLst>
                <a:gd name="T0" fmla="*/ 229 w 402"/>
                <a:gd name="T1" fmla="*/ 31 h 78"/>
                <a:gd name="T2" fmla="*/ 229 w 402"/>
                <a:gd name="T3" fmla="*/ 0 h 78"/>
                <a:gd name="T4" fmla="*/ 173 w 402"/>
                <a:gd name="T5" fmla="*/ 0 h 78"/>
                <a:gd name="T6" fmla="*/ 173 w 402"/>
                <a:gd name="T7" fmla="*/ 31 h 78"/>
                <a:gd name="T8" fmla="*/ 0 w 402"/>
                <a:gd name="T9" fmla="*/ 31 h 78"/>
                <a:gd name="T10" fmla="*/ 0 w 402"/>
                <a:gd name="T11" fmla="*/ 78 h 78"/>
                <a:gd name="T12" fmla="*/ 402 w 402"/>
                <a:gd name="T13" fmla="*/ 78 h 78"/>
                <a:gd name="T14" fmla="*/ 402 w 402"/>
                <a:gd name="T15" fmla="*/ 31 h 78"/>
                <a:gd name="T16" fmla="*/ 229 w 402"/>
                <a:gd name="T17" fmla="*/ 31 h 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2" h="78">
                  <a:moveTo>
                    <a:pt x="229" y="31"/>
                  </a:moveTo>
                  <a:lnTo>
                    <a:pt x="229" y="0"/>
                  </a:lnTo>
                  <a:lnTo>
                    <a:pt x="173" y="0"/>
                  </a:lnTo>
                  <a:lnTo>
                    <a:pt x="173" y="31"/>
                  </a:lnTo>
                  <a:lnTo>
                    <a:pt x="0" y="31"/>
                  </a:lnTo>
                  <a:lnTo>
                    <a:pt x="0" y="78"/>
                  </a:lnTo>
                  <a:lnTo>
                    <a:pt x="402" y="78"/>
                  </a:lnTo>
                  <a:lnTo>
                    <a:pt x="402" y="31"/>
                  </a:lnTo>
                  <a:lnTo>
                    <a:pt x="229" y="31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3307ACD6-7E5C-416C-8C64-4AF2B3EA0F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" y="574"/>
              <a:ext cx="402" cy="73"/>
            </a:xfrm>
            <a:custGeom>
              <a:avLst/>
              <a:gdLst>
                <a:gd name="T0" fmla="*/ 229 w 402"/>
                <a:gd name="T1" fmla="*/ 47 h 73"/>
                <a:gd name="T2" fmla="*/ 229 w 402"/>
                <a:gd name="T3" fmla="*/ 73 h 73"/>
                <a:gd name="T4" fmla="*/ 173 w 402"/>
                <a:gd name="T5" fmla="*/ 73 h 73"/>
                <a:gd name="T6" fmla="*/ 173 w 402"/>
                <a:gd name="T7" fmla="*/ 47 h 73"/>
                <a:gd name="T8" fmla="*/ 0 w 402"/>
                <a:gd name="T9" fmla="*/ 47 h 73"/>
                <a:gd name="T10" fmla="*/ 0 w 402"/>
                <a:gd name="T11" fmla="*/ 0 h 73"/>
                <a:gd name="T12" fmla="*/ 402 w 402"/>
                <a:gd name="T13" fmla="*/ 0 h 73"/>
                <a:gd name="T14" fmla="*/ 402 w 402"/>
                <a:gd name="T15" fmla="*/ 47 h 73"/>
                <a:gd name="T16" fmla="*/ 229 w 402"/>
                <a:gd name="T17" fmla="*/ 47 h 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2" h="73">
                  <a:moveTo>
                    <a:pt x="229" y="47"/>
                  </a:moveTo>
                  <a:lnTo>
                    <a:pt x="229" y="73"/>
                  </a:lnTo>
                  <a:lnTo>
                    <a:pt x="173" y="73"/>
                  </a:lnTo>
                  <a:lnTo>
                    <a:pt x="173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402" y="0"/>
                  </a:lnTo>
                  <a:lnTo>
                    <a:pt x="402" y="47"/>
                  </a:lnTo>
                  <a:lnTo>
                    <a:pt x="229" y="47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552D8AAE-3244-4A68-84EA-400C3D068A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7" y="261"/>
              <a:ext cx="151" cy="151"/>
            </a:xfrm>
            <a:custGeom>
              <a:avLst/>
              <a:gdLst>
                <a:gd name="T0" fmla="*/ 10716118 w 30"/>
                <a:gd name="T1" fmla="*/ 2690247 h 29"/>
                <a:gd name="T2" fmla="*/ 7039680 w 30"/>
                <a:gd name="T3" fmla="*/ 2690247 h 29"/>
                <a:gd name="T4" fmla="*/ 7039680 w 30"/>
                <a:gd name="T5" fmla="*/ 0 h 29"/>
                <a:gd name="T6" fmla="*/ 4910676 w 30"/>
                <a:gd name="T7" fmla="*/ 0 h 29"/>
                <a:gd name="T8" fmla="*/ 4910676 w 30"/>
                <a:gd name="T9" fmla="*/ 2690247 h 29"/>
                <a:gd name="T10" fmla="*/ 0 w 30"/>
                <a:gd name="T11" fmla="*/ 2690247 h 29"/>
                <a:gd name="T12" fmla="*/ 0 w 30"/>
                <a:gd name="T13" fmla="*/ 11937180 h 29"/>
                <a:gd name="T14" fmla="*/ 4910676 w 30"/>
                <a:gd name="T15" fmla="*/ 11937180 h 29"/>
                <a:gd name="T16" fmla="*/ 4910676 w 30"/>
                <a:gd name="T17" fmla="*/ 15665292 h 29"/>
                <a:gd name="T18" fmla="*/ 7039680 w 30"/>
                <a:gd name="T19" fmla="*/ 15665292 h 29"/>
                <a:gd name="T20" fmla="*/ 7039680 w 30"/>
                <a:gd name="T21" fmla="*/ 11937180 h 29"/>
                <a:gd name="T22" fmla="*/ 12357256 w 30"/>
                <a:gd name="T23" fmla="*/ 11937180 h 29"/>
                <a:gd name="T24" fmla="*/ 12357256 w 30"/>
                <a:gd name="T25" fmla="*/ 4883725 h 29"/>
                <a:gd name="T26" fmla="*/ 10716118 w 30"/>
                <a:gd name="T27" fmla="*/ 2690247 h 29"/>
                <a:gd name="T28" fmla="*/ 4910676 w 30"/>
                <a:gd name="T29" fmla="*/ 9744566 h 29"/>
                <a:gd name="T30" fmla="*/ 2048038 w 30"/>
                <a:gd name="T31" fmla="*/ 9744566 h 29"/>
                <a:gd name="T32" fmla="*/ 2048038 w 30"/>
                <a:gd name="T33" fmla="*/ 4363234 h 29"/>
                <a:gd name="T34" fmla="*/ 4910676 w 30"/>
                <a:gd name="T35" fmla="*/ 4363234 h 29"/>
                <a:gd name="T36" fmla="*/ 4910676 w 30"/>
                <a:gd name="T37" fmla="*/ 9744566 h 29"/>
                <a:gd name="T38" fmla="*/ 9901538 w 30"/>
                <a:gd name="T39" fmla="*/ 9744566 h 29"/>
                <a:gd name="T40" fmla="*/ 7039680 w 30"/>
                <a:gd name="T41" fmla="*/ 9744566 h 29"/>
                <a:gd name="T42" fmla="*/ 7039680 w 30"/>
                <a:gd name="T43" fmla="*/ 4363234 h 29"/>
                <a:gd name="T44" fmla="*/ 9494638 w 30"/>
                <a:gd name="T45" fmla="*/ 4363234 h 29"/>
                <a:gd name="T46" fmla="*/ 9901538 w 30"/>
                <a:gd name="T47" fmla="*/ 5400395 h 29"/>
                <a:gd name="T48" fmla="*/ 9901538 w 30"/>
                <a:gd name="T49" fmla="*/ 9744566 h 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0" h="29">
                  <a:moveTo>
                    <a:pt x="26" y="5"/>
                  </a:moveTo>
                  <a:cubicBezTo>
                    <a:pt x="23" y="5"/>
                    <a:pt x="17" y="5"/>
                    <a:pt x="17" y="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13"/>
                    <a:pt x="30" y="9"/>
                  </a:cubicBezTo>
                  <a:cubicBezTo>
                    <a:pt x="30" y="6"/>
                    <a:pt x="28" y="5"/>
                    <a:pt x="26" y="5"/>
                  </a:cubicBezTo>
                  <a:close/>
                  <a:moveTo>
                    <a:pt x="12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12" y="8"/>
                    <a:pt x="12" y="8"/>
                    <a:pt x="12" y="8"/>
                  </a:cubicBezTo>
                  <a:lnTo>
                    <a:pt x="12" y="18"/>
                  </a:lnTo>
                  <a:close/>
                  <a:moveTo>
                    <a:pt x="24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21" y="8"/>
                    <a:pt x="23" y="8"/>
                  </a:cubicBezTo>
                  <a:cubicBezTo>
                    <a:pt x="24" y="8"/>
                    <a:pt x="24" y="9"/>
                    <a:pt x="24" y="10"/>
                  </a:cubicBezTo>
                  <a:cubicBezTo>
                    <a:pt x="24" y="12"/>
                    <a:pt x="24" y="18"/>
                    <a:pt x="24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B2B892F9-96FC-41E6-A4A5-78A9E9AE65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9" y="261"/>
              <a:ext cx="147" cy="151"/>
            </a:xfrm>
            <a:custGeom>
              <a:avLst/>
              <a:gdLst>
                <a:gd name="T0" fmla="*/ 10923053 w 29"/>
                <a:gd name="T1" fmla="*/ 2690247 h 29"/>
                <a:gd name="T2" fmla="*/ 7395646 w 29"/>
                <a:gd name="T3" fmla="*/ 2690247 h 29"/>
                <a:gd name="T4" fmla="*/ 7395646 w 29"/>
                <a:gd name="T5" fmla="*/ 0 h 29"/>
                <a:gd name="T6" fmla="*/ 5240631 w 29"/>
                <a:gd name="T7" fmla="*/ 0 h 29"/>
                <a:gd name="T8" fmla="*/ 5240631 w 29"/>
                <a:gd name="T9" fmla="*/ 2690247 h 29"/>
                <a:gd name="T10" fmla="*/ 0 w 29"/>
                <a:gd name="T11" fmla="*/ 2690247 h 29"/>
                <a:gd name="T12" fmla="*/ 0 w 29"/>
                <a:gd name="T13" fmla="*/ 11937180 h 29"/>
                <a:gd name="T14" fmla="*/ 5240631 w 29"/>
                <a:gd name="T15" fmla="*/ 11937180 h 29"/>
                <a:gd name="T16" fmla="*/ 5240631 w 29"/>
                <a:gd name="T17" fmla="*/ 15665292 h 29"/>
                <a:gd name="T18" fmla="*/ 7395646 w 29"/>
                <a:gd name="T19" fmla="*/ 15665292 h 29"/>
                <a:gd name="T20" fmla="*/ 7395646 w 29"/>
                <a:gd name="T21" fmla="*/ 11937180 h 29"/>
                <a:gd name="T22" fmla="*/ 12636282 w 29"/>
                <a:gd name="T23" fmla="*/ 11937180 h 29"/>
                <a:gd name="T24" fmla="*/ 12636282 w 29"/>
                <a:gd name="T25" fmla="*/ 4883725 h 29"/>
                <a:gd name="T26" fmla="*/ 10923053 w 29"/>
                <a:gd name="T27" fmla="*/ 2690247 h 29"/>
                <a:gd name="T28" fmla="*/ 5240631 w 29"/>
                <a:gd name="T29" fmla="*/ 9744566 h 29"/>
                <a:gd name="T30" fmla="*/ 2154888 w 29"/>
                <a:gd name="T31" fmla="*/ 9744566 h 29"/>
                <a:gd name="T32" fmla="*/ 2154888 w 29"/>
                <a:gd name="T33" fmla="*/ 4363234 h 29"/>
                <a:gd name="T34" fmla="*/ 5240631 w 29"/>
                <a:gd name="T35" fmla="*/ 4363234 h 29"/>
                <a:gd name="T36" fmla="*/ 5240631 w 29"/>
                <a:gd name="T37" fmla="*/ 9744566 h 29"/>
                <a:gd name="T38" fmla="*/ 10484658 w 29"/>
                <a:gd name="T39" fmla="*/ 9744566 h 29"/>
                <a:gd name="T40" fmla="*/ 7395646 w 29"/>
                <a:gd name="T41" fmla="*/ 9744566 h 29"/>
                <a:gd name="T42" fmla="*/ 7395646 w 29"/>
                <a:gd name="T43" fmla="*/ 4363234 h 29"/>
                <a:gd name="T44" fmla="*/ 9634943 w 29"/>
                <a:gd name="T45" fmla="*/ 4363234 h 29"/>
                <a:gd name="T46" fmla="*/ 10484658 w 29"/>
                <a:gd name="T47" fmla="*/ 5400395 h 29"/>
                <a:gd name="T48" fmla="*/ 10484658 w 29"/>
                <a:gd name="T49" fmla="*/ 9744566 h 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9" h="29">
                  <a:moveTo>
                    <a:pt x="25" y="5"/>
                  </a:moveTo>
                  <a:cubicBezTo>
                    <a:pt x="23" y="5"/>
                    <a:pt x="17" y="5"/>
                    <a:pt x="17" y="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13"/>
                    <a:pt x="29" y="9"/>
                  </a:cubicBezTo>
                  <a:cubicBezTo>
                    <a:pt x="29" y="6"/>
                    <a:pt x="27" y="5"/>
                    <a:pt x="25" y="5"/>
                  </a:cubicBezTo>
                  <a:close/>
                  <a:moveTo>
                    <a:pt x="12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12" y="8"/>
                    <a:pt x="12" y="8"/>
                    <a:pt x="12" y="8"/>
                  </a:cubicBezTo>
                  <a:lnTo>
                    <a:pt x="12" y="18"/>
                  </a:lnTo>
                  <a:close/>
                  <a:moveTo>
                    <a:pt x="24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21" y="8"/>
                    <a:pt x="22" y="8"/>
                  </a:cubicBezTo>
                  <a:cubicBezTo>
                    <a:pt x="23" y="8"/>
                    <a:pt x="24" y="9"/>
                    <a:pt x="24" y="10"/>
                  </a:cubicBezTo>
                  <a:cubicBezTo>
                    <a:pt x="24" y="12"/>
                    <a:pt x="24" y="18"/>
                    <a:pt x="24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DECFFDC1-672C-425C-926E-9B7C6A5B26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9" y="292"/>
              <a:ext cx="93" cy="89"/>
            </a:xfrm>
            <a:custGeom>
              <a:avLst/>
              <a:gdLst>
                <a:gd name="T0" fmla="*/ 0 w 92"/>
                <a:gd name="T1" fmla="*/ 89 h 89"/>
                <a:gd name="T2" fmla="*/ 0 w 92"/>
                <a:gd name="T3" fmla="*/ 73 h 89"/>
                <a:gd name="T4" fmla="*/ 36 w 92"/>
                <a:gd name="T5" fmla="*/ 73 h 89"/>
                <a:gd name="T6" fmla="*/ 36 w 92"/>
                <a:gd name="T7" fmla="*/ 52 h 89"/>
                <a:gd name="T8" fmla="*/ 6 w 92"/>
                <a:gd name="T9" fmla="*/ 52 h 89"/>
                <a:gd name="T10" fmla="*/ 6 w 92"/>
                <a:gd name="T11" fmla="*/ 37 h 89"/>
                <a:gd name="T12" fmla="*/ 36 w 92"/>
                <a:gd name="T13" fmla="*/ 37 h 89"/>
                <a:gd name="T14" fmla="*/ 36 w 92"/>
                <a:gd name="T15" fmla="*/ 16 h 89"/>
                <a:gd name="T16" fmla="*/ 0 w 92"/>
                <a:gd name="T17" fmla="*/ 16 h 89"/>
                <a:gd name="T18" fmla="*/ 0 w 92"/>
                <a:gd name="T19" fmla="*/ 0 h 89"/>
                <a:gd name="T20" fmla="*/ 100 w 92"/>
                <a:gd name="T21" fmla="*/ 0 h 89"/>
                <a:gd name="T22" fmla="*/ 100 w 92"/>
                <a:gd name="T23" fmla="*/ 16 h 89"/>
                <a:gd name="T24" fmla="*/ 64 w 92"/>
                <a:gd name="T25" fmla="*/ 16 h 89"/>
                <a:gd name="T26" fmla="*/ 64 w 92"/>
                <a:gd name="T27" fmla="*/ 37 h 89"/>
                <a:gd name="T28" fmla="*/ 95 w 92"/>
                <a:gd name="T29" fmla="*/ 37 h 89"/>
                <a:gd name="T30" fmla="*/ 95 w 92"/>
                <a:gd name="T31" fmla="*/ 52 h 89"/>
                <a:gd name="T32" fmla="*/ 64 w 92"/>
                <a:gd name="T33" fmla="*/ 52 h 89"/>
                <a:gd name="T34" fmla="*/ 64 w 92"/>
                <a:gd name="T35" fmla="*/ 73 h 89"/>
                <a:gd name="T36" fmla="*/ 80 w 92"/>
                <a:gd name="T37" fmla="*/ 73 h 89"/>
                <a:gd name="T38" fmla="*/ 80 w 92"/>
                <a:gd name="T39" fmla="*/ 63 h 89"/>
                <a:gd name="T40" fmla="*/ 100 w 92"/>
                <a:gd name="T41" fmla="*/ 63 h 89"/>
                <a:gd name="T42" fmla="*/ 100 w 92"/>
                <a:gd name="T43" fmla="*/ 89 h 89"/>
                <a:gd name="T44" fmla="*/ 0 w 92"/>
                <a:gd name="T45" fmla="*/ 89 h 8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92" h="89">
                  <a:moveTo>
                    <a:pt x="0" y="89"/>
                  </a:moveTo>
                  <a:lnTo>
                    <a:pt x="0" y="73"/>
                  </a:lnTo>
                  <a:lnTo>
                    <a:pt x="36" y="73"/>
                  </a:lnTo>
                  <a:lnTo>
                    <a:pt x="36" y="52"/>
                  </a:lnTo>
                  <a:lnTo>
                    <a:pt x="6" y="52"/>
                  </a:lnTo>
                  <a:lnTo>
                    <a:pt x="6" y="37"/>
                  </a:lnTo>
                  <a:lnTo>
                    <a:pt x="36" y="37"/>
                  </a:lnTo>
                  <a:lnTo>
                    <a:pt x="3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6"/>
                  </a:lnTo>
                  <a:lnTo>
                    <a:pt x="56" y="16"/>
                  </a:lnTo>
                  <a:lnTo>
                    <a:pt x="56" y="37"/>
                  </a:lnTo>
                  <a:lnTo>
                    <a:pt x="87" y="37"/>
                  </a:lnTo>
                  <a:lnTo>
                    <a:pt x="87" y="52"/>
                  </a:lnTo>
                  <a:lnTo>
                    <a:pt x="56" y="52"/>
                  </a:lnTo>
                  <a:lnTo>
                    <a:pt x="56" y="73"/>
                  </a:lnTo>
                  <a:lnTo>
                    <a:pt x="72" y="73"/>
                  </a:lnTo>
                  <a:lnTo>
                    <a:pt x="72" y="63"/>
                  </a:lnTo>
                  <a:lnTo>
                    <a:pt x="92" y="63"/>
                  </a:lnTo>
                  <a:lnTo>
                    <a:pt x="92" y="89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0F5F6402-CB42-40EF-978D-70C24FEC36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40" y="261"/>
              <a:ext cx="153" cy="151"/>
            </a:xfrm>
            <a:custGeom>
              <a:avLst/>
              <a:gdLst>
                <a:gd name="T0" fmla="*/ 11931149 w 30"/>
                <a:gd name="T1" fmla="*/ 0 h 29"/>
                <a:gd name="T2" fmla="*/ 0 w 30"/>
                <a:gd name="T3" fmla="*/ 0 h 29"/>
                <a:gd name="T4" fmla="*/ 0 w 30"/>
                <a:gd name="T5" fmla="*/ 15665292 h 29"/>
                <a:gd name="T6" fmla="*/ 13725268 w 30"/>
                <a:gd name="T7" fmla="*/ 15665292 h 29"/>
                <a:gd name="T8" fmla="*/ 13725268 w 30"/>
                <a:gd name="T9" fmla="*/ 2174280 h 29"/>
                <a:gd name="T10" fmla="*/ 11931149 w 30"/>
                <a:gd name="T11" fmla="*/ 0 h 29"/>
                <a:gd name="T12" fmla="*/ 11403488 w 30"/>
                <a:gd name="T13" fmla="*/ 14007838 h 29"/>
                <a:gd name="T14" fmla="*/ 2339441 w 30"/>
                <a:gd name="T15" fmla="*/ 14007838 h 29"/>
                <a:gd name="T16" fmla="*/ 2339441 w 30"/>
                <a:gd name="T17" fmla="*/ 2174280 h 29"/>
                <a:gd name="T18" fmla="*/ 10944100 w 30"/>
                <a:gd name="T19" fmla="*/ 2174280 h 29"/>
                <a:gd name="T20" fmla="*/ 11403488 w 30"/>
                <a:gd name="T21" fmla="*/ 2690247 h 29"/>
                <a:gd name="T22" fmla="*/ 11403488 w 30"/>
                <a:gd name="T23" fmla="*/ 14007838 h 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0" h="29">
                  <a:moveTo>
                    <a:pt x="26" y="0"/>
                  </a:moveTo>
                  <a:cubicBezTo>
                    <a:pt x="26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5"/>
                    <a:pt x="30" y="4"/>
                  </a:cubicBezTo>
                  <a:cubicBezTo>
                    <a:pt x="30" y="2"/>
                    <a:pt x="28" y="0"/>
                    <a:pt x="26" y="0"/>
                  </a:cubicBezTo>
                  <a:close/>
                  <a:moveTo>
                    <a:pt x="25" y="26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5"/>
                  </a:cubicBezTo>
                  <a:lnTo>
                    <a:pt x="25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4DCFA336-85BA-484A-B9B8-4AA203D67A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0" y="261"/>
              <a:ext cx="149" cy="151"/>
            </a:xfrm>
            <a:custGeom>
              <a:avLst/>
              <a:gdLst>
                <a:gd name="T0" fmla="*/ 8700444 w 29"/>
                <a:gd name="T1" fmla="*/ 11321251 h 29"/>
                <a:gd name="T2" fmla="*/ 8700444 w 29"/>
                <a:gd name="T3" fmla="*/ 9227735 h 29"/>
                <a:gd name="T4" fmla="*/ 13612645 w 29"/>
                <a:gd name="T5" fmla="*/ 9227735 h 29"/>
                <a:gd name="T6" fmla="*/ 13612645 w 29"/>
                <a:gd name="T7" fmla="*/ 7053481 h 29"/>
                <a:gd name="T8" fmla="*/ 8700444 w 29"/>
                <a:gd name="T9" fmla="*/ 7053481 h 29"/>
                <a:gd name="T10" fmla="*/ 8700444 w 29"/>
                <a:gd name="T11" fmla="*/ 4883725 h 29"/>
                <a:gd name="T12" fmla="*/ 6326864 w 29"/>
                <a:gd name="T13" fmla="*/ 4883725 h 29"/>
                <a:gd name="T14" fmla="*/ 6326864 w 29"/>
                <a:gd name="T15" fmla="*/ 7053481 h 29"/>
                <a:gd name="T16" fmla="*/ 2925466 w 29"/>
                <a:gd name="T17" fmla="*/ 7053481 h 29"/>
                <a:gd name="T18" fmla="*/ 4819569 w 29"/>
                <a:gd name="T19" fmla="*/ 3207053 h 29"/>
                <a:gd name="T20" fmla="*/ 14092805 w 29"/>
                <a:gd name="T21" fmla="*/ 3207053 h 29"/>
                <a:gd name="T22" fmla="*/ 14092805 w 29"/>
                <a:gd name="T23" fmla="*/ 1653086 h 29"/>
                <a:gd name="T24" fmla="*/ 5868427 w 29"/>
                <a:gd name="T25" fmla="*/ 1653086 h 29"/>
                <a:gd name="T26" fmla="*/ 6806335 w 29"/>
                <a:gd name="T27" fmla="*/ 0 h 29"/>
                <a:gd name="T28" fmla="*/ 3881532 w 29"/>
                <a:gd name="T29" fmla="*/ 0 h 29"/>
                <a:gd name="T30" fmla="*/ 3404938 w 29"/>
                <a:gd name="T31" fmla="*/ 1653086 h 29"/>
                <a:gd name="T32" fmla="*/ 0 w 29"/>
                <a:gd name="T33" fmla="*/ 1653086 h 29"/>
                <a:gd name="T34" fmla="*/ 0 w 29"/>
                <a:gd name="T35" fmla="*/ 3207053 h 29"/>
                <a:gd name="T36" fmla="*/ 2463494 w 29"/>
                <a:gd name="T37" fmla="*/ 3207053 h 29"/>
                <a:gd name="T38" fmla="*/ 479472 w 29"/>
                <a:gd name="T39" fmla="*/ 6437557 h 29"/>
                <a:gd name="T40" fmla="*/ 479472 w 29"/>
                <a:gd name="T41" fmla="*/ 7573947 h 29"/>
                <a:gd name="T42" fmla="*/ 479472 w 29"/>
                <a:gd name="T43" fmla="*/ 9227735 h 29"/>
                <a:gd name="T44" fmla="*/ 6326864 w 29"/>
                <a:gd name="T45" fmla="*/ 9227735 h 29"/>
                <a:gd name="T46" fmla="*/ 6326864 w 29"/>
                <a:gd name="T47" fmla="*/ 11321251 h 29"/>
                <a:gd name="T48" fmla="*/ 0 w 29"/>
                <a:gd name="T49" fmla="*/ 11321251 h 29"/>
                <a:gd name="T50" fmla="*/ 0 w 29"/>
                <a:gd name="T51" fmla="*/ 12974337 h 29"/>
                <a:gd name="T52" fmla="*/ 6326864 w 29"/>
                <a:gd name="T53" fmla="*/ 12974337 h 29"/>
                <a:gd name="T54" fmla="*/ 6326864 w 29"/>
                <a:gd name="T55" fmla="*/ 15665292 h 29"/>
                <a:gd name="T56" fmla="*/ 8700444 w 29"/>
                <a:gd name="T57" fmla="*/ 15665292 h 29"/>
                <a:gd name="T58" fmla="*/ 8700444 w 29"/>
                <a:gd name="T59" fmla="*/ 12974337 h 29"/>
                <a:gd name="T60" fmla="*/ 14092805 w 29"/>
                <a:gd name="T61" fmla="*/ 12974337 h 29"/>
                <a:gd name="T62" fmla="*/ 14092805 w 29"/>
                <a:gd name="T63" fmla="*/ 11321251 h 29"/>
                <a:gd name="T64" fmla="*/ 8700444 w 29"/>
                <a:gd name="T65" fmla="*/ 11321251 h 2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9" h="29">
                  <a:moveTo>
                    <a:pt x="18" y="21"/>
                  </a:moveTo>
                  <a:cubicBezTo>
                    <a:pt x="18" y="17"/>
                    <a:pt x="18" y="17"/>
                    <a:pt x="1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1"/>
                    <a:pt x="29" y="21"/>
                    <a:pt x="29" y="21"/>
                  </a:cubicBezTo>
                  <a:lnTo>
                    <a:pt x="18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863600" y="2035647"/>
            <a:ext cx="7459852" cy="1256443"/>
          </a:xfrm>
          <a:prstGeom prst="rect">
            <a:avLst/>
          </a:prstGeom>
        </p:spPr>
        <p:txBody>
          <a:bodyPr wrap="none" lIns="0" fromWordArt="1" anchor="ctr"/>
          <a:lstStyle>
            <a:lvl1pPr marL="0" indent="0" algn="ctr">
              <a:buNone/>
              <a:defRPr lang="zh-CN" altLang="en-US" sz="4800" b="1" kern="1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4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863601" y="4104955"/>
            <a:ext cx="7459852" cy="883735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700"/>
            </a:lvl3pPr>
            <a:lvl4pPr marL="1371600" indent="0">
              <a:buNone/>
              <a:defRPr sz="600"/>
            </a:lvl4pPr>
            <a:lvl5pPr marL="1828800" indent="0">
              <a:buNone/>
              <a:defRPr sz="7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</p:spTree>
    <p:extLst>
      <p:ext uri="{BB962C8B-B14F-4D97-AF65-F5344CB8AC3E}">
        <p14:creationId xmlns:p14="http://schemas.microsoft.com/office/powerpoint/2010/main" val="250702331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680493" y="104726"/>
            <a:ext cx="8229600" cy="426454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10">
            <a:extLst>
              <a:ext uri="{FF2B5EF4-FFF2-40B4-BE49-F238E27FC236}">
                <a16:creationId xmlns:a16="http://schemas.microsoft.com/office/drawing/2014/main" id="{16AA53B3-A1E4-4E26-ABBF-D2D49ABFD9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15050" y="5394325"/>
            <a:ext cx="2652713" cy="300038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灯片编号占位符 12">
            <a:extLst>
              <a:ext uri="{FF2B5EF4-FFF2-40B4-BE49-F238E27FC236}">
                <a16:creationId xmlns:a16="http://schemas.microsoft.com/office/drawing/2014/main" id="{EBBE491F-8D87-497E-A7CD-4ED9EEB1C5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395288" y="5394325"/>
            <a:ext cx="2127250" cy="3000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>
              <a:defRPr/>
            </a:pPr>
            <a:fld id="{989777F3-66BC-4FD0-80E6-0169F803C89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074274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680493" y="104726"/>
            <a:ext cx="8229600" cy="426454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10">
            <a:extLst>
              <a:ext uri="{FF2B5EF4-FFF2-40B4-BE49-F238E27FC236}">
                <a16:creationId xmlns:a16="http://schemas.microsoft.com/office/drawing/2014/main" id="{C05E3E4D-1760-4517-9FB0-07CE298C62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15050" y="5394325"/>
            <a:ext cx="2652713" cy="300038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灯片编号占位符 12">
            <a:extLst>
              <a:ext uri="{FF2B5EF4-FFF2-40B4-BE49-F238E27FC236}">
                <a16:creationId xmlns:a16="http://schemas.microsoft.com/office/drawing/2014/main" id="{05F51289-2131-4525-8C0A-6CAC542DF5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395288" y="5394325"/>
            <a:ext cx="2127250" cy="3000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>
              <a:defRPr/>
            </a:pPr>
            <a:fld id="{1B78CF38-7111-41AD-94D4-3EED2F5EAEF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020985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680493" y="104726"/>
            <a:ext cx="8229600" cy="426454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10">
            <a:extLst>
              <a:ext uri="{FF2B5EF4-FFF2-40B4-BE49-F238E27FC236}">
                <a16:creationId xmlns:a16="http://schemas.microsoft.com/office/drawing/2014/main" id="{168364C3-497C-4ED8-A26C-AE90314F36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15050" y="5394325"/>
            <a:ext cx="2652713" cy="300038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灯片编号占位符 12">
            <a:extLst>
              <a:ext uri="{FF2B5EF4-FFF2-40B4-BE49-F238E27FC236}">
                <a16:creationId xmlns:a16="http://schemas.microsoft.com/office/drawing/2014/main" id="{0725A8FE-D06E-4361-98A2-D8D036E79C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395288" y="5394325"/>
            <a:ext cx="2127250" cy="3000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/>
            </a:lvl1pPr>
          </a:lstStyle>
          <a:p>
            <a:pPr>
              <a:defRPr/>
            </a:pPr>
            <a:fld id="{8095E803-1F84-463E-8834-CCE7D5BEF4D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355662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04708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7287926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900443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04018"/>
            <a:ext cx="7886700" cy="1103715"/>
          </a:xfrm>
          <a:prstGeom prst="rect">
            <a:avLst/>
          </a:prstGeom>
        </p:spPr>
        <p:txBody>
          <a:bodyPr lIns="71296" tIns="35648" rIns="71296" bIns="35648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520086"/>
            <a:ext cx="7886700" cy="3623094"/>
          </a:xfrm>
          <a:prstGeom prst="rect">
            <a:avLst/>
          </a:prstGeom>
        </p:spPr>
        <p:txBody>
          <a:bodyPr lIns="71296" tIns="35648" rIns="71296" bIns="35648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5292545"/>
            <a:ext cx="2057400" cy="304017"/>
          </a:xfrm>
          <a:prstGeom prst="rect">
            <a:avLst/>
          </a:prstGeom>
        </p:spPr>
        <p:txBody>
          <a:bodyPr lIns="71296" tIns="35648" rIns="71296" bIns="35648"/>
          <a:lstStyle/>
          <a:p>
            <a:fld id="{250AAE8B-FB65-4230-801B-F3A70DEB726A}" type="datetime1">
              <a:rPr lang="zh-CN" altLang="en-US" smtClean="0"/>
              <a:pPr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5292545"/>
            <a:ext cx="3086100" cy="304017"/>
          </a:xfrm>
          <a:prstGeom prst="rect">
            <a:avLst/>
          </a:prstGeom>
        </p:spPr>
        <p:txBody>
          <a:bodyPr lIns="71296" tIns="35648" rIns="71296" bIns="35648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5292545"/>
            <a:ext cx="2057400" cy="304017"/>
          </a:xfrm>
          <a:prstGeom prst="rect">
            <a:avLst/>
          </a:prstGeom>
        </p:spPr>
        <p:txBody>
          <a:bodyPr lIns="71296" tIns="35648" rIns="71296" bIns="35648"/>
          <a:lstStyle/>
          <a:p>
            <a:fld id="{EDD4C82F-F065-4D47-9E26-7BA012270F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970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 hidden="1">
            <a:extLst>
              <a:ext uri="{FF2B5EF4-FFF2-40B4-BE49-F238E27FC236}">
                <a16:creationId xmlns:a16="http://schemas.microsoft.com/office/drawing/2014/main" id="{11EBFC2E-DA5E-48EB-9034-338A7BF097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-280988"/>
            <a:ext cx="3433762" cy="1858963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1" tIns="34290" rIns="68581" bIns="34290" anchor="ctr"/>
          <a:lstStyle>
            <a:lvl1pPr defTabSz="6842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42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42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42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42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anose="02010609060101010101" pitchFamily="49" charset="-122"/>
            </a:endParaRPr>
          </a:p>
        </p:txBody>
      </p:sp>
      <p:grpSp>
        <p:nvGrpSpPr>
          <p:cNvPr id="10" name="Group 4">
            <a:extLst>
              <a:ext uri="{FF2B5EF4-FFF2-40B4-BE49-F238E27FC236}">
                <a16:creationId xmlns:a16="http://schemas.microsoft.com/office/drawing/2014/main" id="{42396985-9D24-4FFE-8B65-8743403B873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366000" y="4745038"/>
            <a:ext cx="1382713" cy="522287"/>
            <a:chOff x="633" y="230"/>
            <a:chExt cx="1226" cy="417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E3E04103-8FAF-4FBC-9009-FB32A720E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7" y="454"/>
              <a:ext cx="159" cy="166"/>
            </a:xfrm>
            <a:custGeom>
              <a:avLst/>
              <a:gdLst>
                <a:gd name="T0" fmla="*/ 0 w 31"/>
                <a:gd name="T1" fmla="*/ 6780337 h 32"/>
                <a:gd name="T2" fmla="*/ 0 w 31"/>
                <a:gd name="T3" fmla="*/ 10015071 h 32"/>
                <a:gd name="T4" fmla="*/ 8121253 w 31"/>
                <a:gd name="T5" fmla="*/ 16776572 h 32"/>
                <a:gd name="T6" fmla="*/ 14855047 w 31"/>
                <a:gd name="T7" fmla="*/ 16776572 h 32"/>
                <a:gd name="T8" fmla="*/ 14855047 w 31"/>
                <a:gd name="T9" fmla="*/ 13640246 h 32"/>
                <a:gd name="T10" fmla="*/ 8593252 w 31"/>
                <a:gd name="T11" fmla="*/ 13640246 h 32"/>
                <a:gd name="T12" fmla="*/ 4294929 w 31"/>
                <a:gd name="T13" fmla="*/ 10015071 h 32"/>
                <a:gd name="T14" fmla="*/ 4294929 w 31"/>
                <a:gd name="T15" fmla="*/ 6780337 h 32"/>
                <a:gd name="T16" fmla="*/ 8593252 w 31"/>
                <a:gd name="T17" fmla="*/ 3137027 h 32"/>
                <a:gd name="T18" fmla="*/ 14855047 w 31"/>
                <a:gd name="T19" fmla="*/ 3137027 h 32"/>
                <a:gd name="T20" fmla="*/ 14855047 w 31"/>
                <a:gd name="T21" fmla="*/ 0 h 32"/>
                <a:gd name="T22" fmla="*/ 8121253 w 31"/>
                <a:gd name="T23" fmla="*/ 0 h 32"/>
                <a:gd name="T24" fmla="*/ 0 w 31"/>
                <a:gd name="T25" fmla="*/ 678033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1" h="32">
                  <a:moveTo>
                    <a:pt x="0" y="13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26"/>
                    <a:pt x="4" y="32"/>
                    <a:pt x="17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21" y="26"/>
                    <a:pt x="18" y="26"/>
                  </a:cubicBezTo>
                  <a:cubicBezTo>
                    <a:pt x="12" y="26"/>
                    <a:pt x="9" y="22"/>
                    <a:pt x="9" y="1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0"/>
                    <a:pt x="12" y="6"/>
                    <a:pt x="18" y="6"/>
                  </a:cubicBezTo>
                  <a:cubicBezTo>
                    <a:pt x="21" y="6"/>
                    <a:pt x="31" y="6"/>
                    <a:pt x="31" y="6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4" y="0"/>
                    <a:pt x="0" y="6"/>
                    <a:pt x="0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767A9982-B51A-485D-A5A4-A98F5D3673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6" y="454"/>
              <a:ext cx="153" cy="166"/>
            </a:xfrm>
            <a:custGeom>
              <a:avLst/>
              <a:gdLst>
                <a:gd name="T0" fmla="*/ 7811165 w 30"/>
                <a:gd name="T1" fmla="*/ 3137027 h 32"/>
                <a:gd name="T2" fmla="*/ 13725268 w 30"/>
                <a:gd name="T3" fmla="*/ 3137027 h 32"/>
                <a:gd name="T4" fmla="*/ 13725268 w 30"/>
                <a:gd name="T5" fmla="*/ 0 h 32"/>
                <a:gd name="T6" fmla="*/ 7811165 w 30"/>
                <a:gd name="T7" fmla="*/ 0 h 32"/>
                <a:gd name="T8" fmla="*/ 0 w 30"/>
                <a:gd name="T9" fmla="*/ 6780337 h 32"/>
                <a:gd name="T10" fmla="*/ 0 w 30"/>
                <a:gd name="T11" fmla="*/ 10015071 h 32"/>
                <a:gd name="T12" fmla="*/ 7811165 w 30"/>
                <a:gd name="T13" fmla="*/ 16776572 h 32"/>
                <a:gd name="T14" fmla="*/ 13725268 w 30"/>
                <a:gd name="T15" fmla="*/ 16776572 h 32"/>
                <a:gd name="T16" fmla="*/ 13725268 w 30"/>
                <a:gd name="T17" fmla="*/ 13640246 h 32"/>
                <a:gd name="T18" fmla="*/ 7811165 w 30"/>
                <a:gd name="T19" fmla="*/ 13640246 h 32"/>
                <a:gd name="T20" fmla="*/ 3678283 w 30"/>
                <a:gd name="T21" fmla="*/ 10015071 h 32"/>
                <a:gd name="T22" fmla="*/ 3678283 w 30"/>
                <a:gd name="T23" fmla="*/ 6780337 h 32"/>
                <a:gd name="T24" fmla="*/ 7811165 w 30"/>
                <a:gd name="T25" fmla="*/ 313702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" h="32">
                  <a:moveTo>
                    <a:pt x="17" y="6"/>
                  </a:moveTo>
                  <a:cubicBezTo>
                    <a:pt x="21" y="6"/>
                    <a:pt x="30" y="6"/>
                    <a:pt x="30" y="6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" y="0"/>
                    <a:pt x="0" y="6"/>
                    <a:pt x="0" y="1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6"/>
                    <a:pt x="3" y="32"/>
                    <a:pt x="17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21" y="26"/>
                    <a:pt x="17" y="26"/>
                  </a:cubicBezTo>
                  <a:cubicBezTo>
                    <a:pt x="11" y="26"/>
                    <a:pt x="8" y="22"/>
                    <a:pt x="8" y="19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0"/>
                    <a:pt x="11" y="6"/>
                    <a:pt x="17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9FD9A9FD-8D33-483E-BD52-34EF45858D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" y="454"/>
              <a:ext cx="168" cy="166"/>
            </a:xfrm>
            <a:custGeom>
              <a:avLst/>
              <a:gdLst>
                <a:gd name="T0" fmla="*/ 14447761 w 33"/>
                <a:gd name="T1" fmla="*/ 6273322 h 32"/>
                <a:gd name="T2" fmla="*/ 14447761 w 33"/>
                <a:gd name="T3" fmla="*/ 4755480 h 32"/>
                <a:gd name="T4" fmla="*/ 8149196 w 33"/>
                <a:gd name="T5" fmla="*/ 0 h 32"/>
                <a:gd name="T6" fmla="*/ 0 w 33"/>
                <a:gd name="T7" fmla="*/ 0 h 32"/>
                <a:gd name="T8" fmla="*/ 0 w 33"/>
                <a:gd name="T9" fmla="*/ 16776572 h 32"/>
                <a:gd name="T10" fmla="*/ 4072549 w 33"/>
                <a:gd name="T11" fmla="*/ 16776572 h 32"/>
                <a:gd name="T12" fmla="*/ 4072549 w 33"/>
                <a:gd name="T13" fmla="*/ 3137027 h 32"/>
                <a:gd name="T14" fmla="*/ 8149196 w 33"/>
                <a:gd name="T15" fmla="*/ 3137027 h 32"/>
                <a:gd name="T16" fmla="*/ 10809171 w 33"/>
                <a:gd name="T17" fmla="*/ 5263196 h 32"/>
                <a:gd name="T18" fmla="*/ 10809171 w 33"/>
                <a:gd name="T19" fmla="*/ 6273322 h 32"/>
                <a:gd name="T20" fmla="*/ 8149196 w 33"/>
                <a:gd name="T21" fmla="*/ 8399522 h 32"/>
                <a:gd name="T22" fmla="*/ 5851282 w 33"/>
                <a:gd name="T23" fmla="*/ 8399522 h 32"/>
                <a:gd name="T24" fmla="*/ 5851282 w 33"/>
                <a:gd name="T25" fmla="*/ 9391616 h 32"/>
                <a:gd name="T26" fmla="*/ 9923831 w 33"/>
                <a:gd name="T27" fmla="*/ 16776572 h 32"/>
                <a:gd name="T28" fmla="*/ 14885788 w 33"/>
                <a:gd name="T29" fmla="*/ 16776572 h 32"/>
                <a:gd name="T30" fmla="*/ 11263840 w 33"/>
                <a:gd name="T31" fmla="*/ 10521952 h 32"/>
                <a:gd name="T32" fmla="*/ 14447761 w 33"/>
                <a:gd name="T33" fmla="*/ 6273322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3" h="32">
                  <a:moveTo>
                    <a:pt x="32" y="12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2" y="5"/>
                    <a:pt x="30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3" y="6"/>
                    <a:pt x="24" y="8"/>
                    <a:pt x="24" y="1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3"/>
                    <a:pt x="23" y="16"/>
                    <a:pt x="18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31" y="19"/>
                    <a:pt x="32" y="16"/>
                    <a:pt x="32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BDC405AF-9163-4855-A549-1374AE0EA4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3" y="454"/>
              <a:ext cx="169" cy="166"/>
            </a:xfrm>
            <a:custGeom>
              <a:avLst/>
              <a:gdLst>
                <a:gd name="T0" fmla="*/ 15153877 w 33"/>
                <a:gd name="T1" fmla="*/ 6273322 h 32"/>
                <a:gd name="T2" fmla="*/ 15153877 w 33"/>
                <a:gd name="T3" fmla="*/ 4755480 h 32"/>
                <a:gd name="T4" fmla="*/ 8496255 w 33"/>
                <a:gd name="T5" fmla="*/ 0 h 32"/>
                <a:gd name="T6" fmla="*/ 0 w 33"/>
                <a:gd name="T7" fmla="*/ 0 h 32"/>
                <a:gd name="T8" fmla="*/ 0 w 33"/>
                <a:gd name="T9" fmla="*/ 16776572 h 32"/>
                <a:gd name="T10" fmla="*/ 4259210 w 33"/>
                <a:gd name="T11" fmla="*/ 16776572 h 32"/>
                <a:gd name="T12" fmla="*/ 4259210 w 33"/>
                <a:gd name="T13" fmla="*/ 3137027 h 32"/>
                <a:gd name="T14" fmla="*/ 8496255 w 33"/>
                <a:gd name="T15" fmla="*/ 3137027 h 32"/>
                <a:gd name="T16" fmla="*/ 10895486 w 33"/>
                <a:gd name="T17" fmla="*/ 5263196 h 32"/>
                <a:gd name="T18" fmla="*/ 10895486 w 33"/>
                <a:gd name="T19" fmla="*/ 6273322 h 32"/>
                <a:gd name="T20" fmla="*/ 8496255 w 33"/>
                <a:gd name="T21" fmla="*/ 8399522 h 32"/>
                <a:gd name="T22" fmla="*/ 6189292 w 33"/>
                <a:gd name="T23" fmla="*/ 8399522 h 32"/>
                <a:gd name="T24" fmla="*/ 6189292 w 33"/>
                <a:gd name="T25" fmla="*/ 9391616 h 32"/>
                <a:gd name="T26" fmla="*/ 10444174 w 33"/>
                <a:gd name="T27" fmla="*/ 16776572 h 32"/>
                <a:gd name="T28" fmla="*/ 15605163 w 33"/>
                <a:gd name="T29" fmla="*/ 16776572 h 32"/>
                <a:gd name="T30" fmla="*/ 11835792 w 33"/>
                <a:gd name="T31" fmla="*/ 10521952 h 32"/>
                <a:gd name="T32" fmla="*/ 15153877 w 33"/>
                <a:gd name="T33" fmla="*/ 6273322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3" h="32">
                  <a:moveTo>
                    <a:pt x="32" y="12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2" y="5"/>
                    <a:pt x="30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3" y="6"/>
                    <a:pt x="23" y="8"/>
                    <a:pt x="23" y="10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3"/>
                    <a:pt x="23" y="16"/>
                    <a:pt x="18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30" y="19"/>
                    <a:pt x="32" y="16"/>
                    <a:pt x="32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B237759-2EC3-4851-96C8-60FA601C67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" y="418"/>
              <a:ext cx="77" cy="47"/>
            </a:xfrm>
            <a:custGeom>
              <a:avLst/>
              <a:gdLst>
                <a:gd name="T0" fmla="*/ 933907 w 15"/>
                <a:gd name="T1" fmla="*/ 0 h 9"/>
                <a:gd name="T2" fmla="*/ 0 w 15"/>
                <a:gd name="T3" fmla="*/ 528087 h 9"/>
                <a:gd name="T4" fmla="*/ 0 w 15"/>
                <a:gd name="T5" fmla="*/ 4443171 h 9"/>
                <a:gd name="T6" fmla="*/ 933907 w 15"/>
                <a:gd name="T7" fmla="*/ 4967414 h 9"/>
                <a:gd name="T8" fmla="*/ 7228503 w 15"/>
                <a:gd name="T9" fmla="*/ 4967414 h 9"/>
                <a:gd name="T10" fmla="*/ 7228503 w 15"/>
                <a:gd name="T11" fmla="*/ 0 h 9"/>
                <a:gd name="T12" fmla="*/ 933907 w 15"/>
                <a:gd name="T13" fmla="*/ 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" h="9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249D53F1-66C3-4700-A00E-C2ACC269C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" y="418"/>
              <a:ext cx="70" cy="47"/>
            </a:xfrm>
            <a:custGeom>
              <a:avLst/>
              <a:gdLst>
                <a:gd name="T0" fmla="*/ 5078125 w 14"/>
                <a:gd name="T1" fmla="*/ 0 h 9"/>
                <a:gd name="T2" fmla="*/ 5468750 w 14"/>
                <a:gd name="T3" fmla="*/ 528087 h 9"/>
                <a:gd name="T4" fmla="*/ 5468750 w 14"/>
                <a:gd name="T5" fmla="*/ 4443171 h 9"/>
                <a:gd name="T6" fmla="*/ 5078125 w 14"/>
                <a:gd name="T7" fmla="*/ 4967414 h 9"/>
                <a:gd name="T8" fmla="*/ 0 w 14"/>
                <a:gd name="T9" fmla="*/ 4967414 h 9"/>
                <a:gd name="T10" fmla="*/ 0 w 14"/>
                <a:gd name="T11" fmla="*/ 0 h 9"/>
                <a:gd name="T12" fmla="*/ 5078125 w 14"/>
                <a:gd name="T13" fmla="*/ 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" h="9">
                  <a:moveTo>
                    <a:pt x="13" y="0"/>
                  </a:moveTo>
                  <a:cubicBezTo>
                    <a:pt x="14" y="0"/>
                    <a:pt x="14" y="0"/>
                    <a:pt x="14" y="1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9"/>
                    <a:pt x="1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E6AA1C4A-D6A9-449D-AC7F-A89F734F8A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" y="334"/>
              <a:ext cx="173" cy="214"/>
            </a:xfrm>
            <a:custGeom>
              <a:avLst/>
              <a:gdLst>
                <a:gd name="T0" fmla="*/ 4945454 w 34"/>
                <a:gd name="T1" fmla="*/ 6651538 h 41"/>
                <a:gd name="T2" fmla="*/ 6715723 w 34"/>
                <a:gd name="T3" fmla="*/ 4428020 h 41"/>
                <a:gd name="T4" fmla="*/ 15272720 w 34"/>
                <a:gd name="T5" fmla="*/ 4428020 h 41"/>
                <a:gd name="T6" fmla="*/ 15272720 w 34"/>
                <a:gd name="T7" fmla="*/ 0 h 41"/>
                <a:gd name="T8" fmla="*/ 5378468 w 34"/>
                <a:gd name="T9" fmla="*/ 0 h 41"/>
                <a:gd name="T10" fmla="*/ 0 w 34"/>
                <a:gd name="T11" fmla="*/ 6023740 h 41"/>
                <a:gd name="T12" fmla="*/ 0 w 34"/>
                <a:gd name="T13" fmla="*/ 16560661 h 41"/>
                <a:gd name="T14" fmla="*/ 5378468 w 34"/>
                <a:gd name="T15" fmla="*/ 22585111 h 41"/>
                <a:gd name="T16" fmla="*/ 15272720 w 34"/>
                <a:gd name="T17" fmla="*/ 22585111 h 41"/>
                <a:gd name="T18" fmla="*/ 15272720 w 34"/>
                <a:gd name="T19" fmla="*/ 17630124 h 41"/>
                <a:gd name="T20" fmla="*/ 6715723 w 34"/>
                <a:gd name="T21" fmla="*/ 17630124 h 41"/>
                <a:gd name="T22" fmla="*/ 4945454 w 34"/>
                <a:gd name="T23" fmla="*/ 15406580 h 41"/>
                <a:gd name="T24" fmla="*/ 4945454 w 34"/>
                <a:gd name="T25" fmla="*/ 6651538 h 4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4" h="41">
                  <a:moveTo>
                    <a:pt x="11" y="12"/>
                  </a:moveTo>
                  <a:cubicBezTo>
                    <a:pt x="11" y="10"/>
                    <a:pt x="13" y="8"/>
                    <a:pt x="15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6"/>
                    <a:pt x="5" y="41"/>
                    <a:pt x="12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3" y="32"/>
                    <a:pt x="11" y="31"/>
                    <a:pt x="11" y="28"/>
                  </a:cubicBezTo>
                  <a:lnTo>
                    <a:pt x="11" y="12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0300A03F-A4BC-4E5B-8073-539983025A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" y="334"/>
              <a:ext cx="168" cy="214"/>
            </a:xfrm>
            <a:custGeom>
              <a:avLst/>
              <a:gdLst>
                <a:gd name="T0" fmla="*/ 10375212 w 33"/>
                <a:gd name="T1" fmla="*/ 6651538 h 41"/>
                <a:gd name="T2" fmla="*/ 8600572 w 33"/>
                <a:gd name="T3" fmla="*/ 4428020 h 41"/>
                <a:gd name="T4" fmla="*/ 0 w 33"/>
                <a:gd name="T5" fmla="*/ 4428020 h 41"/>
                <a:gd name="T6" fmla="*/ 0 w 33"/>
                <a:gd name="T7" fmla="*/ 0 h 41"/>
                <a:gd name="T8" fmla="*/ 9923831 w 33"/>
                <a:gd name="T9" fmla="*/ 0 h 41"/>
                <a:gd name="T10" fmla="*/ 14885788 w 33"/>
                <a:gd name="T11" fmla="*/ 6023740 h 41"/>
                <a:gd name="T12" fmla="*/ 14885788 w 33"/>
                <a:gd name="T13" fmla="*/ 16560661 h 41"/>
                <a:gd name="T14" fmla="*/ 9923831 w 33"/>
                <a:gd name="T15" fmla="*/ 22585111 h 41"/>
                <a:gd name="T16" fmla="*/ 0 w 33"/>
                <a:gd name="T17" fmla="*/ 22585111 h 41"/>
                <a:gd name="T18" fmla="*/ 0 w 33"/>
                <a:gd name="T19" fmla="*/ 17630124 h 41"/>
                <a:gd name="T20" fmla="*/ 8600572 w 33"/>
                <a:gd name="T21" fmla="*/ 17630124 h 41"/>
                <a:gd name="T22" fmla="*/ 10375212 w 33"/>
                <a:gd name="T23" fmla="*/ 15406580 h 41"/>
                <a:gd name="T24" fmla="*/ 10375212 w 33"/>
                <a:gd name="T25" fmla="*/ 6651538 h 4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" h="41">
                  <a:moveTo>
                    <a:pt x="23" y="12"/>
                  </a:moveTo>
                  <a:cubicBezTo>
                    <a:pt x="23" y="10"/>
                    <a:pt x="21" y="8"/>
                    <a:pt x="19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9" y="0"/>
                    <a:pt x="33" y="5"/>
                    <a:pt x="33" y="1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6"/>
                    <a:pt x="28" y="41"/>
                    <a:pt x="22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1" y="32"/>
                    <a:pt x="23" y="31"/>
                    <a:pt x="23" y="28"/>
                  </a:cubicBezTo>
                  <a:lnTo>
                    <a:pt x="23" y="12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181EDA26-9232-4E9D-89AA-858EAC121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" y="230"/>
              <a:ext cx="403" cy="79"/>
            </a:xfrm>
            <a:custGeom>
              <a:avLst/>
              <a:gdLst>
                <a:gd name="T0" fmla="*/ 237 w 402"/>
                <a:gd name="T1" fmla="*/ 31 h 78"/>
                <a:gd name="T2" fmla="*/ 237 w 402"/>
                <a:gd name="T3" fmla="*/ 0 h 78"/>
                <a:gd name="T4" fmla="*/ 173 w 402"/>
                <a:gd name="T5" fmla="*/ 0 h 78"/>
                <a:gd name="T6" fmla="*/ 173 w 402"/>
                <a:gd name="T7" fmla="*/ 31 h 78"/>
                <a:gd name="T8" fmla="*/ 0 w 402"/>
                <a:gd name="T9" fmla="*/ 31 h 78"/>
                <a:gd name="T10" fmla="*/ 0 w 402"/>
                <a:gd name="T11" fmla="*/ 86 h 78"/>
                <a:gd name="T12" fmla="*/ 410 w 402"/>
                <a:gd name="T13" fmla="*/ 86 h 78"/>
                <a:gd name="T14" fmla="*/ 410 w 402"/>
                <a:gd name="T15" fmla="*/ 31 h 78"/>
                <a:gd name="T16" fmla="*/ 237 w 402"/>
                <a:gd name="T17" fmla="*/ 31 h 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2" h="78">
                  <a:moveTo>
                    <a:pt x="229" y="31"/>
                  </a:moveTo>
                  <a:lnTo>
                    <a:pt x="229" y="0"/>
                  </a:lnTo>
                  <a:lnTo>
                    <a:pt x="173" y="0"/>
                  </a:lnTo>
                  <a:lnTo>
                    <a:pt x="173" y="31"/>
                  </a:lnTo>
                  <a:lnTo>
                    <a:pt x="0" y="31"/>
                  </a:lnTo>
                  <a:lnTo>
                    <a:pt x="0" y="78"/>
                  </a:lnTo>
                  <a:lnTo>
                    <a:pt x="402" y="78"/>
                  </a:lnTo>
                  <a:lnTo>
                    <a:pt x="402" y="31"/>
                  </a:lnTo>
                  <a:lnTo>
                    <a:pt x="229" y="31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68A424C2-772F-4DF4-B73E-7ED8077CFA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" y="573"/>
              <a:ext cx="403" cy="74"/>
            </a:xfrm>
            <a:custGeom>
              <a:avLst/>
              <a:gdLst>
                <a:gd name="T0" fmla="*/ 237 w 402"/>
                <a:gd name="T1" fmla="*/ 55 h 73"/>
                <a:gd name="T2" fmla="*/ 237 w 402"/>
                <a:gd name="T3" fmla="*/ 81 h 73"/>
                <a:gd name="T4" fmla="*/ 173 w 402"/>
                <a:gd name="T5" fmla="*/ 81 h 73"/>
                <a:gd name="T6" fmla="*/ 173 w 402"/>
                <a:gd name="T7" fmla="*/ 55 h 73"/>
                <a:gd name="T8" fmla="*/ 0 w 402"/>
                <a:gd name="T9" fmla="*/ 55 h 73"/>
                <a:gd name="T10" fmla="*/ 0 w 402"/>
                <a:gd name="T11" fmla="*/ 0 h 73"/>
                <a:gd name="T12" fmla="*/ 410 w 402"/>
                <a:gd name="T13" fmla="*/ 0 h 73"/>
                <a:gd name="T14" fmla="*/ 410 w 402"/>
                <a:gd name="T15" fmla="*/ 55 h 73"/>
                <a:gd name="T16" fmla="*/ 237 w 402"/>
                <a:gd name="T17" fmla="*/ 55 h 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2" h="73">
                  <a:moveTo>
                    <a:pt x="229" y="47"/>
                  </a:moveTo>
                  <a:lnTo>
                    <a:pt x="229" y="73"/>
                  </a:lnTo>
                  <a:lnTo>
                    <a:pt x="173" y="73"/>
                  </a:lnTo>
                  <a:lnTo>
                    <a:pt x="173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402" y="0"/>
                  </a:lnTo>
                  <a:lnTo>
                    <a:pt x="402" y="47"/>
                  </a:lnTo>
                  <a:lnTo>
                    <a:pt x="229" y="47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2F8B48C8-CFFC-4F17-9AD3-2B210C0F41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7" y="260"/>
              <a:ext cx="152" cy="152"/>
            </a:xfrm>
            <a:custGeom>
              <a:avLst/>
              <a:gdLst>
                <a:gd name="T0" fmla="*/ 11319085 w 30"/>
                <a:gd name="T1" fmla="*/ 2820365 h 29"/>
                <a:gd name="T2" fmla="*/ 7375567 w 30"/>
                <a:gd name="T3" fmla="*/ 2820365 h 29"/>
                <a:gd name="T4" fmla="*/ 7375567 w 30"/>
                <a:gd name="T5" fmla="*/ 0 h 29"/>
                <a:gd name="T6" fmla="*/ 5228562 w 30"/>
                <a:gd name="T7" fmla="*/ 0 h 29"/>
                <a:gd name="T8" fmla="*/ 5228562 w 30"/>
                <a:gd name="T9" fmla="*/ 2820365 h 29"/>
                <a:gd name="T10" fmla="*/ 0 w 30"/>
                <a:gd name="T11" fmla="*/ 2820365 h 29"/>
                <a:gd name="T12" fmla="*/ 0 w 30"/>
                <a:gd name="T13" fmla="*/ 12504070 h 29"/>
                <a:gd name="T14" fmla="*/ 5228562 w 30"/>
                <a:gd name="T15" fmla="*/ 12504070 h 29"/>
                <a:gd name="T16" fmla="*/ 5228562 w 30"/>
                <a:gd name="T17" fmla="*/ 16523013 h 29"/>
                <a:gd name="T18" fmla="*/ 7375567 w 30"/>
                <a:gd name="T19" fmla="*/ 16523013 h 29"/>
                <a:gd name="T20" fmla="*/ 7375567 w 30"/>
                <a:gd name="T21" fmla="*/ 12504070 h 29"/>
                <a:gd name="T22" fmla="*/ 13025290 w 30"/>
                <a:gd name="T23" fmla="*/ 12504070 h 29"/>
                <a:gd name="T24" fmla="*/ 13025290 w 30"/>
                <a:gd name="T25" fmla="*/ 5098866 h 29"/>
                <a:gd name="T26" fmla="*/ 11319085 w 30"/>
                <a:gd name="T27" fmla="*/ 2820365 h 29"/>
                <a:gd name="T28" fmla="*/ 5228562 w 30"/>
                <a:gd name="T29" fmla="*/ 10221801 h 29"/>
                <a:gd name="T30" fmla="*/ 2147005 w 30"/>
                <a:gd name="T31" fmla="*/ 10221801 h 29"/>
                <a:gd name="T32" fmla="*/ 2147005 w 30"/>
                <a:gd name="T33" fmla="*/ 4560776 h 29"/>
                <a:gd name="T34" fmla="*/ 5228562 w 30"/>
                <a:gd name="T35" fmla="*/ 4560776 h 29"/>
                <a:gd name="T36" fmla="*/ 5228562 w 30"/>
                <a:gd name="T37" fmla="*/ 10221801 h 29"/>
                <a:gd name="T38" fmla="*/ 10454535 w 30"/>
                <a:gd name="T39" fmla="*/ 10221801 h 29"/>
                <a:gd name="T40" fmla="*/ 7375567 w 30"/>
                <a:gd name="T41" fmla="*/ 10221801 h 29"/>
                <a:gd name="T42" fmla="*/ 7375567 w 30"/>
                <a:gd name="T43" fmla="*/ 4560776 h 29"/>
                <a:gd name="T44" fmla="*/ 10033373 w 30"/>
                <a:gd name="T45" fmla="*/ 4560776 h 29"/>
                <a:gd name="T46" fmla="*/ 10454535 w 30"/>
                <a:gd name="T47" fmla="*/ 5660318 h 29"/>
                <a:gd name="T48" fmla="*/ 10454535 w 30"/>
                <a:gd name="T49" fmla="*/ 10221801 h 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0" h="29">
                  <a:moveTo>
                    <a:pt x="26" y="5"/>
                  </a:moveTo>
                  <a:cubicBezTo>
                    <a:pt x="23" y="5"/>
                    <a:pt x="17" y="5"/>
                    <a:pt x="17" y="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13"/>
                    <a:pt x="30" y="9"/>
                  </a:cubicBezTo>
                  <a:cubicBezTo>
                    <a:pt x="30" y="6"/>
                    <a:pt x="28" y="5"/>
                    <a:pt x="26" y="5"/>
                  </a:cubicBezTo>
                  <a:close/>
                  <a:moveTo>
                    <a:pt x="12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12" y="8"/>
                    <a:pt x="12" y="8"/>
                    <a:pt x="12" y="8"/>
                  </a:cubicBezTo>
                  <a:lnTo>
                    <a:pt x="12" y="18"/>
                  </a:lnTo>
                  <a:close/>
                  <a:moveTo>
                    <a:pt x="24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21" y="8"/>
                    <a:pt x="23" y="8"/>
                  </a:cubicBezTo>
                  <a:cubicBezTo>
                    <a:pt x="24" y="8"/>
                    <a:pt x="24" y="9"/>
                    <a:pt x="24" y="10"/>
                  </a:cubicBezTo>
                  <a:cubicBezTo>
                    <a:pt x="24" y="12"/>
                    <a:pt x="24" y="18"/>
                    <a:pt x="24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A5C4229E-10E5-4D26-BD0B-CF83835434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8" y="260"/>
              <a:ext cx="148" cy="152"/>
            </a:xfrm>
            <a:custGeom>
              <a:avLst/>
              <a:gdLst>
                <a:gd name="T0" fmla="*/ 11538800 w 29"/>
                <a:gd name="T1" fmla="*/ 2820365 h 29"/>
                <a:gd name="T2" fmla="*/ 7844418 w 29"/>
                <a:gd name="T3" fmla="*/ 2820365 h 29"/>
                <a:gd name="T4" fmla="*/ 7844418 w 29"/>
                <a:gd name="T5" fmla="*/ 0 h 29"/>
                <a:gd name="T6" fmla="*/ 5493995 w 29"/>
                <a:gd name="T7" fmla="*/ 0 h 29"/>
                <a:gd name="T8" fmla="*/ 5493995 w 29"/>
                <a:gd name="T9" fmla="*/ 2820365 h 29"/>
                <a:gd name="T10" fmla="*/ 0 w 29"/>
                <a:gd name="T11" fmla="*/ 2820365 h 29"/>
                <a:gd name="T12" fmla="*/ 0 w 29"/>
                <a:gd name="T13" fmla="*/ 12504070 h 29"/>
                <a:gd name="T14" fmla="*/ 5493995 w 29"/>
                <a:gd name="T15" fmla="*/ 12504070 h 29"/>
                <a:gd name="T16" fmla="*/ 5493995 w 29"/>
                <a:gd name="T17" fmla="*/ 16523013 h 29"/>
                <a:gd name="T18" fmla="*/ 7844418 w 29"/>
                <a:gd name="T19" fmla="*/ 16523013 h 29"/>
                <a:gd name="T20" fmla="*/ 7844418 w 29"/>
                <a:gd name="T21" fmla="*/ 12504070 h 29"/>
                <a:gd name="T22" fmla="*/ 13339066 w 29"/>
                <a:gd name="T23" fmla="*/ 12504070 h 29"/>
                <a:gd name="T24" fmla="*/ 13339066 w 29"/>
                <a:gd name="T25" fmla="*/ 5098866 h 29"/>
                <a:gd name="T26" fmla="*/ 11538800 w 29"/>
                <a:gd name="T27" fmla="*/ 2820365 h 29"/>
                <a:gd name="T28" fmla="*/ 5493995 w 29"/>
                <a:gd name="T29" fmla="*/ 10221801 h 29"/>
                <a:gd name="T30" fmla="*/ 2350424 w 29"/>
                <a:gd name="T31" fmla="*/ 10221801 h 29"/>
                <a:gd name="T32" fmla="*/ 2350424 w 29"/>
                <a:gd name="T33" fmla="*/ 4560776 h 29"/>
                <a:gd name="T34" fmla="*/ 5493995 w 29"/>
                <a:gd name="T35" fmla="*/ 4560776 h 29"/>
                <a:gd name="T36" fmla="*/ 5493995 w 29"/>
                <a:gd name="T37" fmla="*/ 10221801 h 29"/>
                <a:gd name="T38" fmla="*/ 11005525 w 29"/>
                <a:gd name="T39" fmla="*/ 10221801 h 29"/>
                <a:gd name="T40" fmla="*/ 7844418 w 29"/>
                <a:gd name="T41" fmla="*/ 10221801 h 29"/>
                <a:gd name="T42" fmla="*/ 7844418 w 29"/>
                <a:gd name="T43" fmla="*/ 4560776 h 29"/>
                <a:gd name="T44" fmla="*/ 10105399 w 29"/>
                <a:gd name="T45" fmla="*/ 4560776 h 29"/>
                <a:gd name="T46" fmla="*/ 11005525 w 29"/>
                <a:gd name="T47" fmla="*/ 5660318 h 29"/>
                <a:gd name="T48" fmla="*/ 11005525 w 29"/>
                <a:gd name="T49" fmla="*/ 10221801 h 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9" h="29">
                  <a:moveTo>
                    <a:pt x="25" y="5"/>
                  </a:moveTo>
                  <a:cubicBezTo>
                    <a:pt x="23" y="5"/>
                    <a:pt x="17" y="5"/>
                    <a:pt x="17" y="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13"/>
                    <a:pt x="29" y="9"/>
                  </a:cubicBezTo>
                  <a:cubicBezTo>
                    <a:pt x="29" y="6"/>
                    <a:pt x="27" y="5"/>
                    <a:pt x="25" y="5"/>
                  </a:cubicBezTo>
                  <a:close/>
                  <a:moveTo>
                    <a:pt x="12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12" y="8"/>
                    <a:pt x="12" y="8"/>
                    <a:pt x="12" y="8"/>
                  </a:cubicBezTo>
                  <a:lnTo>
                    <a:pt x="12" y="18"/>
                  </a:lnTo>
                  <a:close/>
                  <a:moveTo>
                    <a:pt x="24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21" y="8"/>
                    <a:pt x="22" y="8"/>
                  </a:cubicBezTo>
                  <a:cubicBezTo>
                    <a:pt x="23" y="8"/>
                    <a:pt x="24" y="9"/>
                    <a:pt x="24" y="10"/>
                  </a:cubicBezTo>
                  <a:cubicBezTo>
                    <a:pt x="24" y="12"/>
                    <a:pt x="24" y="18"/>
                    <a:pt x="24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1012C9F-CDFA-456D-AD75-0E9D8B37C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1" y="292"/>
              <a:ext cx="91" cy="89"/>
            </a:xfrm>
            <a:custGeom>
              <a:avLst/>
              <a:gdLst>
                <a:gd name="T0" fmla="*/ 0 w 92"/>
                <a:gd name="T1" fmla="*/ 89 h 89"/>
                <a:gd name="T2" fmla="*/ 0 w 92"/>
                <a:gd name="T3" fmla="*/ 73 h 89"/>
                <a:gd name="T4" fmla="*/ 36 w 92"/>
                <a:gd name="T5" fmla="*/ 73 h 89"/>
                <a:gd name="T6" fmla="*/ 36 w 92"/>
                <a:gd name="T7" fmla="*/ 52 h 89"/>
                <a:gd name="T8" fmla="*/ 6 w 92"/>
                <a:gd name="T9" fmla="*/ 52 h 89"/>
                <a:gd name="T10" fmla="*/ 6 w 92"/>
                <a:gd name="T11" fmla="*/ 37 h 89"/>
                <a:gd name="T12" fmla="*/ 36 w 92"/>
                <a:gd name="T13" fmla="*/ 37 h 89"/>
                <a:gd name="T14" fmla="*/ 36 w 92"/>
                <a:gd name="T15" fmla="*/ 16 h 89"/>
                <a:gd name="T16" fmla="*/ 0 w 92"/>
                <a:gd name="T17" fmla="*/ 16 h 89"/>
                <a:gd name="T18" fmla="*/ 0 w 92"/>
                <a:gd name="T19" fmla="*/ 0 h 89"/>
                <a:gd name="T20" fmla="*/ 84 w 92"/>
                <a:gd name="T21" fmla="*/ 0 h 89"/>
                <a:gd name="T22" fmla="*/ 84 w 92"/>
                <a:gd name="T23" fmla="*/ 16 h 89"/>
                <a:gd name="T24" fmla="*/ 48 w 92"/>
                <a:gd name="T25" fmla="*/ 16 h 89"/>
                <a:gd name="T26" fmla="*/ 48 w 92"/>
                <a:gd name="T27" fmla="*/ 37 h 89"/>
                <a:gd name="T28" fmla="*/ 79 w 92"/>
                <a:gd name="T29" fmla="*/ 37 h 89"/>
                <a:gd name="T30" fmla="*/ 79 w 92"/>
                <a:gd name="T31" fmla="*/ 52 h 89"/>
                <a:gd name="T32" fmla="*/ 48 w 92"/>
                <a:gd name="T33" fmla="*/ 52 h 89"/>
                <a:gd name="T34" fmla="*/ 48 w 92"/>
                <a:gd name="T35" fmla="*/ 73 h 89"/>
                <a:gd name="T36" fmla="*/ 64 w 92"/>
                <a:gd name="T37" fmla="*/ 73 h 89"/>
                <a:gd name="T38" fmla="*/ 64 w 92"/>
                <a:gd name="T39" fmla="*/ 63 h 89"/>
                <a:gd name="T40" fmla="*/ 84 w 92"/>
                <a:gd name="T41" fmla="*/ 63 h 89"/>
                <a:gd name="T42" fmla="*/ 84 w 92"/>
                <a:gd name="T43" fmla="*/ 89 h 89"/>
                <a:gd name="T44" fmla="*/ 0 w 92"/>
                <a:gd name="T45" fmla="*/ 89 h 8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92" h="89">
                  <a:moveTo>
                    <a:pt x="0" y="89"/>
                  </a:moveTo>
                  <a:lnTo>
                    <a:pt x="0" y="73"/>
                  </a:lnTo>
                  <a:lnTo>
                    <a:pt x="36" y="73"/>
                  </a:lnTo>
                  <a:lnTo>
                    <a:pt x="36" y="52"/>
                  </a:lnTo>
                  <a:lnTo>
                    <a:pt x="6" y="52"/>
                  </a:lnTo>
                  <a:lnTo>
                    <a:pt x="6" y="37"/>
                  </a:lnTo>
                  <a:lnTo>
                    <a:pt x="36" y="37"/>
                  </a:lnTo>
                  <a:lnTo>
                    <a:pt x="3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6"/>
                  </a:lnTo>
                  <a:lnTo>
                    <a:pt x="56" y="16"/>
                  </a:lnTo>
                  <a:lnTo>
                    <a:pt x="56" y="37"/>
                  </a:lnTo>
                  <a:lnTo>
                    <a:pt x="87" y="37"/>
                  </a:lnTo>
                  <a:lnTo>
                    <a:pt x="87" y="52"/>
                  </a:lnTo>
                  <a:lnTo>
                    <a:pt x="56" y="52"/>
                  </a:lnTo>
                  <a:lnTo>
                    <a:pt x="56" y="73"/>
                  </a:lnTo>
                  <a:lnTo>
                    <a:pt x="72" y="73"/>
                  </a:lnTo>
                  <a:lnTo>
                    <a:pt x="72" y="63"/>
                  </a:lnTo>
                  <a:lnTo>
                    <a:pt x="92" y="63"/>
                  </a:lnTo>
                  <a:lnTo>
                    <a:pt x="92" y="89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3AFD85B2-FE87-40A4-AB01-9B02E4EC7F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40" y="260"/>
              <a:ext cx="153" cy="152"/>
            </a:xfrm>
            <a:custGeom>
              <a:avLst/>
              <a:gdLst>
                <a:gd name="T0" fmla="*/ 11931149 w 30"/>
                <a:gd name="T1" fmla="*/ 0 h 29"/>
                <a:gd name="T2" fmla="*/ 0 w 30"/>
                <a:gd name="T3" fmla="*/ 0 h 29"/>
                <a:gd name="T4" fmla="*/ 0 w 30"/>
                <a:gd name="T5" fmla="*/ 16523013 h 29"/>
                <a:gd name="T6" fmla="*/ 13725268 w 30"/>
                <a:gd name="T7" fmla="*/ 16523013 h 29"/>
                <a:gd name="T8" fmla="*/ 13725268 w 30"/>
                <a:gd name="T9" fmla="*/ 2282270 h 29"/>
                <a:gd name="T10" fmla="*/ 11931149 w 30"/>
                <a:gd name="T11" fmla="*/ 0 h 29"/>
                <a:gd name="T12" fmla="*/ 11403488 w 30"/>
                <a:gd name="T13" fmla="*/ 14782603 h 29"/>
                <a:gd name="T14" fmla="*/ 2339441 w 30"/>
                <a:gd name="T15" fmla="*/ 14782603 h 29"/>
                <a:gd name="T16" fmla="*/ 2339441 w 30"/>
                <a:gd name="T17" fmla="*/ 2282270 h 29"/>
                <a:gd name="T18" fmla="*/ 10944100 w 30"/>
                <a:gd name="T19" fmla="*/ 2282270 h 29"/>
                <a:gd name="T20" fmla="*/ 11403488 w 30"/>
                <a:gd name="T21" fmla="*/ 2820365 h 29"/>
                <a:gd name="T22" fmla="*/ 11403488 w 30"/>
                <a:gd name="T23" fmla="*/ 14782603 h 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0" h="29">
                  <a:moveTo>
                    <a:pt x="26" y="0"/>
                  </a:moveTo>
                  <a:cubicBezTo>
                    <a:pt x="26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5"/>
                    <a:pt x="30" y="4"/>
                  </a:cubicBezTo>
                  <a:cubicBezTo>
                    <a:pt x="30" y="2"/>
                    <a:pt x="28" y="0"/>
                    <a:pt x="26" y="0"/>
                  </a:cubicBezTo>
                  <a:close/>
                  <a:moveTo>
                    <a:pt x="25" y="26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5"/>
                  </a:cubicBezTo>
                  <a:lnTo>
                    <a:pt x="25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F308B2BD-3EDA-4C08-B91A-321F1DCFE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1" y="260"/>
              <a:ext cx="148" cy="152"/>
            </a:xfrm>
            <a:custGeom>
              <a:avLst/>
              <a:gdLst>
                <a:gd name="T0" fmla="*/ 8305132 w 29"/>
                <a:gd name="T1" fmla="*/ 11962243 h 29"/>
                <a:gd name="T2" fmla="*/ 8305132 w 29"/>
                <a:gd name="T3" fmla="*/ 9659532 h 29"/>
                <a:gd name="T4" fmla="*/ 12898853 w 29"/>
                <a:gd name="T5" fmla="*/ 9659532 h 29"/>
                <a:gd name="T6" fmla="*/ 12898853 w 29"/>
                <a:gd name="T7" fmla="*/ 7381136 h 29"/>
                <a:gd name="T8" fmla="*/ 8305132 w 29"/>
                <a:gd name="T9" fmla="*/ 7381136 h 29"/>
                <a:gd name="T10" fmla="*/ 8305132 w 29"/>
                <a:gd name="T11" fmla="*/ 5098866 h 29"/>
                <a:gd name="T12" fmla="*/ 5954555 w 29"/>
                <a:gd name="T13" fmla="*/ 5098866 h 29"/>
                <a:gd name="T14" fmla="*/ 5954555 w 29"/>
                <a:gd name="T15" fmla="*/ 7381136 h 29"/>
                <a:gd name="T16" fmla="*/ 2789984 w 29"/>
                <a:gd name="T17" fmla="*/ 7381136 h 29"/>
                <a:gd name="T18" fmla="*/ 4593849 w 29"/>
                <a:gd name="T19" fmla="*/ 3358461 h 29"/>
                <a:gd name="T20" fmla="*/ 13339066 w 29"/>
                <a:gd name="T21" fmla="*/ 3358461 h 29"/>
                <a:gd name="T22" fmla="*/ 13339066 w 29"/>
                <a:gd name="T23" fmla="*/ 1740437 h 29"/>
                <a:gd name="T24" fmla="*/ 5493995 w 29"/>
                <a:gd name="T25" fmla="*/ 1740437 h 29"/>
                <a:gd name="T26" fmla="*/ 6394121 w 29"/>
                <a:gd name="T27" fmla="*/ 0 h 29"/>
                <a:gd name="T28" fmla="*/ 3693600 w 29"/>
                <a:gd name="T29" fmla="*/ 0 h 29"/>
                <a:gd name="T30" fmla="*/ 3250698 w 29"/>
                <a:gd name="T31" fmla="*/ 1740437 h 29"/>
                <a:gd name="T32" fmla="*/ 0 w 29"/>
                <a:gd name="T33" fmla="*/ 1740437 h 29"/>
                <a:gd name="T34" fmla="*/ 0 w 29"/>
                <a:gd name="T35" fmla="*/ 3358461 h 29"/>
                <a:gd name="T36" fmla="*/ 2350424 w 29"/>
                <a:gd name="T37" fmla="*/ 3358461 h 29"/>
                <a:gd name="T38" fmla="*/ 460556 w 29"/>
                <a:gd name="T39" fmla="*/ 6843784 h 29"/>
                <a:gd name="T40" fmla="*/ 460556 w 29"/>
                <a:gd name="T41" fmla="*/ 7938818 h 29"/>
                <a:gd name="T42" fmla="*/ 460556 w 29"/>
                <a:gd name="T43" fmla="*/ 9659532 h 29"/>
                <a:gd name="T44" fmla="*/ 5954555 w 29"/>
                <a:gd name="T45" fmla="*/ 9659532 h 29"/>
                <a:gd name="T46" fmla="*/ 5954555 w 29"/>
                <a:gd name="T47" fmla="*/ 11962243 h 29"/>
                <a:gd name="T48" fmla="*/ 0 w 29"/>
                <a:gd name="T49" fmla="*/ 11962243 h 29"/>
                <a:gd name="T50" fmla="*/ 0 w 29"/>
                <a:gd name="T51" fmla="*/ 13682925 h 29"/>
                <a:gd name="T52" fmla="*/ 5954555 w 29"/>
                <a:gd name="T53" fmla="*/ 13682925 h 29"/>
                <a:gd name="T54" fmla="*/ 5954555 w 29"/>
                <a:gd name="T55" fmla="*/ 16523013 h 29"/>
                <a:gd name="T56" fmla="*/ 8305132 w 29"/>
                <a:gd name="T57" fmla="*/ 16523013 h 29"/>
                <a:gd name="T58" fmla="*/ 8305132 w 29"/>
                <a:gd name="T59" fmla="*/ 13682925 h 29"/>
                <a:gd name="T60" fmla="*/ 13339066 w 29"/>
                <a:gd name="T61" fmla="*/ 13682925 h 29"/>
                <a:gd name="T62" fmla="*/ 13339066 w 29"/>
                <a:gd name="T63" fmla="*/ 11962243 h 29"/>
                <a:gd name="T64" fmla="*/ 8305132 w 29"/>
                <a:gd name="T65" fmla="*/ 11962243 h 2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9" h="29">
                  <a:moveTo>
                    <a:pt x="18" y="21"/>
                  </a:moveTo>
                  <a:cubicBezTo>
                    <a:pt x="18" y="17"/>
                    <a:pt x="18" y="17"/>
                    <a:pt x="1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1"/>
                    <a:pt x="29" y="21"/>
                    <a:pt x="29" y="21"/>
                  </a:cubicBezTo>
                  <a:lnTo>
                    <a:pt x="18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6" name="组合 71">
            <a:extLst>
              <a:ext uri="{FF2B5EF4-FFF2-40B4-BE49-F238E27FC236}">
                <a16:creationId xmlns:a16="http://schemas.microsoft.com/office/drawing/2014/main" id="{5F3E74A9-1EA3-4BB3-9BAD-9FAB14A7895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92175" y="4995863"/>
            <a:ext cx="1044575" cy="257175"/>
            <a:chOff x="6937894" y="6035829"/>
            <a:chExt cx="1810820" cy="402653"/>
          </a:xfrm>
        </p:grpSpPr>
        <p:sp>
          <p:nvSpPr>
            <p:cNvPr id="27" name="Rectangle 8">
              <a:extLst>
                <a:ext uri="{FF2B5EF4-FFF2-40B4-BE49-F238E27FC236}">
                  <a16:creationId xmlns:a16="http://schemas.microsoft.com/office/drawing/2014/main" id="{613B086F-2507-44FD-AC2B-FAF1CCB335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7894" y="6035829"/>
              <a:ext cx="1810820" cy="21623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defTabSz="685324">
                <a:defRPr/>
              </a:pPr>
              <a:r>
                <a:rPr lang="zh-CN" altLang="zh-CN" sz="900" dirty="0">
                  <a:solidFill>
                    <a:srgbClr val="C70019"/>
                  </a:solidFill>
                  <a:latin typeface="Franklin Gothic Book"/>
                </a:rPr>
                <a:t>www.crrcgc.cc</a:t>
              </a:r>
              <a:endParaRPr lang="zh-CN" altLang="zh-CN" sz="2100" dirty="0">
                <a:solidFill>
                  <a:srgbClr val="000000"/>
                </a:solidFill>
                <a:latin typeface="Franklin Gothic Book"/>
                <a:ea typeface="华文楷体" panose="02010600040101010101" pitchFamily="2" charset="-122"/>
              </a:endParaRPr>
            </a:p>
          </p:txBody>
        </p:sp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C2157703-A065-4AD0-9B2B-15AF5AC4FB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894" y="6117850"/>
              <a:ext cx="1810820" cy="320632"/>
            </a:xfrm>
            <a:custGeom>
              <a:avLst/>
              <a:gdLst>
                <a:gd name="T0" fmla="*/ 0 w 2822"/>
                <a:gd name="T1" fmla="*/ 0 h 498"/>
                <a:gd name="T2" fmla="*/ 0 w 2822"/>
                <a:gd name="T3" fmla="*/ 2147483646 h 498"/>
                <a:gd name="T4" fmla="*/ 2147483646 w 2822"/>
                <a:gd name="T5" fmla="*/ 2147483646 h 498"/>
                <a:gd name="T6" fmla="*/ 2147483646 w 2822"/>
                <a:gd name="T7" fmla="*/ 2147483646 h 498"/>
                <a:gd name="T8" fmla="*/ 2147483646 w 2822"/>
                <a:gd name="T9" fmla="*/ 2147483646 h 498"/>
                <a:gd name="T10" fmla="*/ 2147483646 w 2822"/>
                <a:gd name="T11" fmla="*/ 2147483646 h 498"/>
                <a:gd name="T12" fmla="*/ 2147483646 w 2822"/>
                <a:gd name="T13" fmla="*/ 2147483646 h 498"/>
                <a:gd name="T14" fmla="*/ 2147483646 w 2822"/>
                <a:gd name="T15" fmla="*/ 2147483646 h 498"/>
                <a:gd name="T16" fmla="*/ 2147483646 w 2822"/>
                <a:gd name="T17" fmla="*/ 0 h 498"/>
                <a:gd name="T18" fmla="*/ 2147483646 w 2822"/>
                <a:gd name="T19" fmla="*/ 0 h 498"/>
                <a:gd name="T20" fmla="*/ 2147483646 w 2822"/>
                <a:gd name="T21" fmla="*/ 2147483646 h 498"/>
                <a:gd name="T22" fmla="*/ 2147483646 w 2822"/>
                <a:gd name="T23" fmla="*/ 2147483646 h 498"/>
                <a:gd name="T24" fmla="*/ 2147483646 w 2822"/>
                <a:gd name="T25" fmla="*/ 2147483646 h 498"/>
                <a:gd name="T26" fmla="*/ 2147483646 w 2822"/>
                <a:gd name="T27" fmla="*/ 2147483646 h 498"/>
                <a:gd name="T28" fmla="*/ 2147483646 w 2822"/>
                <a:gd name="T29" fmla="*/ 2147483646 h 498"/>
                <a:gd name="T30" fmla="*/ 2147483646 w 2822"/>
                <a:gd name="T31" fmla="*/ 2147483646 h 498"/>
                <a:gd name="T32" fmla="*/ 2147483646 w 2822"/>
                <a:gd name="T33" fmla="*/ 0 h 498"/>
                <a:gd name="T34" fmla="*/ 0 w 2822"/>
                <a:gd name="T35" fmla="*/ 0 h 4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22" h="498">
                  <a:moveTo>
                    <a:pt x="0" y="0"/>
                  </a:moveTo>
                  <a:cubicBezTo>
                    <a:pt x="0" y="308"/>
                    <a:pt x="0" y="308"/>
                    <a:pt x="0" y="308"/>
                  </a:cubicBezTo>
                  <a:cubicBezTo>
                    <a:pt x="0" y="362"/>
                    <a:pt x="20" y="410"/>
                    <a:pt x="59" y="448"/>
                  </a:cubicBezTo>
                  <a:cubicBezTo>
                    <a:pt x="61" y="450"/>
                    <a:pt x="63" y="452"/>
                    <a:pt x="66" y="454"/>
                  </a:cubicBezTo>
                  <a:cubicBezTo>
                    <a:pt x="103" y="490"/>
                    <a:pt x="153" y="498"/>
                    <a:pt x="205" y="498"/>
                  </a:cubicBezTo>
                  <a:cubicBezTo>
                    <a:pt x="2619" y="498"/>
                    <a:pt x="2619" y="498"/>
                    <a:pt x="2619" y="498"/>
                  </a:cubicBezTo>
                  <a:cubicBezTo>
                    <a:pt x="2673" y="498"/>
                    <a:pt x="2724" y="489"/>
                    <a:pt x="2763" y="451"/>
                  </a:cubicBezTo>
                  <a:cubicBezTo>
                    <a:pt x="2801" y="412"/>
                    <a:pt x="2822" y="362"/>
                    <a:pt x="2822" y="308"/>
                  </a:cubicBezTo>
                  <a:cubicBezTo>
                    <a:pt x="2822" y="0"/>
                    <a:pt x="2822" y="0"/>
                    <a:pt x="2822" y="0"/>
                  </a:cubicBezTo>
                  <a:cubicBezTo>
                    <a:pt x="2662" y="0"/>
                    <a:pt x="2662" y="0"/>
                    <a:pt x="2662" y="0"/>
                  </a:cubicBezTo>
                  <a:cubicBezTo>
                    <a:pt x="2662" y="240"/>
                    <a:pt x="2662" y="240"/>
                    <a:pt x="2662" y="240"/>
                  </a:cubicBezTo>
                  <a:cubicBezTo>
                    <a:pt x="2662" y="260"/>
                    <a:pt x="2654" y="278"/>
                    <a:pt x="2640" y="292"/>
                  </a:cubicBezTo>
                  <a:cubicBezTo>
                    <a:pt x="2626" y="306"/>
                    <a:pt x="2607" y="314"/>
                    <a:pt x="2587" y="314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23" y="314"/>
                    <a:pt x="203" y="306"/>
                    <a:pt x="187" y="290"/>
                  </a:cubicBezTo>
                  <a:cubicBezTo>
                    <a:pt x="172" y="275"/>
                    <a:pt x="163" y="254"/>
                    <a:pt x="163" y="232"/>
                  </a:cubicBezTo>
                  <a:cubicBezTo>
                    <a:pt x="163" y="0"/>
                    <a:pt x="163" y="0"/>
                    <a:pt x="16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5B5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5" name="图片占位符 2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9144000" cy="4267943"/>
          </a:xfrm>
          <a:solidFill>
            <a:schemeClr val="accent3"/>
          </a:solidFill>
        </p:spPr>
        <p:txBody>
          <a:bodyPr/>
          <a:lstStyle>
            <a:lvl1pPr marL="539591" indent="0">
              <a:buNone/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zh-CN" altLang="en-US" noProof="0"/>
              <a:t>单击图标添加图片</a:t>
            </a:r>
            <a:endParaRPr lang="zh-CN" altLang="en-US" noProof="0" dirty="0"/>
          </a:p>
        </p:txBody>
      </p:sp>
      <p:sp>
        <p:nvSpPr>
          <p:cNvPr id="58" name="文本占位符 59"/>
          <p:cNvSpPr>
            <a:spLocks noGrp="1"/>
          </p:cNvSpPr>
          <p:nvPr>
            <p:ph type="body" sz="quarter" idx="15"/>
          </p:nvPr>
        </p:nvSpPr>
        <p:spPr bwMode="auto">
          <a:xfrm>
            <a:off x="1" y="2656847"/>
            <a:ext cx="9143999" cy="1611097"/>
          </a:xfrm>
          <a:prstGeom prst="rect">
            <a:avLst/>
          </a:prstGeom>
          <a:solidFill>
            <a:schemeClr val="tx1">
              <a:alpha val="66000"/>
            </a:schemeClr>
          </a:solidFill>
          <a:ln>
            <a:noFill/>
          </a:ln>
          <a:effectLst/>
        </p:spPr>
        <p:txBody>
          <a:bodyPr lIns="91441" tIns="45720" rIns="91441" bIns="45720" rtlCol="0" anchor="ctr">
            <a:noAutofit/>
          </a:bodyPr>
          <a:lstStyle>
            <a:lvl1pPr marL="0" indent="0">
              <a:buNone/>
              <a:defRPr lang="zh-CN" altLang="en-US" sz="1350" smtClean="0">
                <a:noFill/>
                <a:cs typeface="+mn-ea"/>
              </a:defRPr>
            </a:lvl1pPr>
            <a:lvl2pPr marL="85725" indent="0">
              <a:buNone/>
              <a:defRPr lang="zh-CN" altLang="en-US" sz="1350" smtClean="0">
                <a:noFill/>
              </a:defRPr>
            </a:lvl2pPr>
            <a:lvl3pPr marL="471488" indent="0">
              <a:buNone/>
              <a:defRPr lang="zh-CN" altLang="en-US" sz="1350" smtClean="0">
                <a:noFill/>
              </a:defRPr>
            </a:lvl3pPr>
            <a:lvl4pPr marL="814388" indent="0">
              <a:buNone/>
              <a:defRPr lang="zh-CN" altLang="en-US" sz="1350" smtClean="0">
                <a:noFill/>
              </a:defRPr>
            </a:lvl4pPr>
            <a:lvl5pPr marL="1200150" indent="0">
              <a:buNone/>
              <a:defRPr lang="zh-CN" altLang="en-US" sz="1350">
                <a:noFill/>
                <a:ea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4" name="文本占位符 12"/>
          <p:cNvSpPr>
            <a:spLocks noGrp="1"/>
          </p:cNvSpPr>
          <p:nvPr>
            <p:ph type="body" sz="quarter" idx="11"/>
          </p:nvPr>
        </p:nvSpPr>
        <p:spPr>
          <a:xfrm>
            <a:off x="863602" y="4498343"/>
            <a:ext cx="3136899" cy="247381"/>
          </a:xfrm>
        </p:spPr>
        <p:txBody>
          <a:bodyPr lIns="0" anchor="ctr"/>
          <a:lstStyle>
            <a:lvl1pPr marL="0" indent="0">
              <a:buNone/>
              <a:defRPr sz="600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8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863601" y="2752758"/>
            <a:ext cx="7885112" cy="846703"/>
          </a:xfrm>
          <a:prstGeom prst="rect">
            <a:avLst/>
          </a:prstGeom>
        </p:spPr>
        <p:txBody>
          <a:bodyPr wrap="square" lIns="0" tIns="45720" rIns="91440" bIns="45720" anchor="b">
            <a:noAutofit/>
          </a:bodyPr>
          <a:lstStyle>
            <a:lvl1pPr algn="l">
              <a:defRPr sz="2524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noProof="0" dirty="0"/>
              <a:t>单击此处编辑母版标题样式</a:t>
            </a:r>
          </a:p>
        </p:txBody>
      </p:sp>
      <p:sp>
        <p:nvSpPr>
          <p:cNvPr id="49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63601" y="3599460"/>
            <a:ext cx="7885112" cy="307520"/>
          </a:xfrm>
        </p:spPr>
        <p:txBody>
          <a:bodyPr lIns="0" tIns="45720" rIns="91440" bIns="45720" anchor="ctr">
            <a:spAutoFit/>
          </a:bodyPr>
          <a:lstStyle>
            <a:lvl1pPr marL="0" indent="0" algn="l">
              <a:buSzPct val="60000"/>
              <a:buFont typeface="Wingdings" pitchFamily="2" charset="2"/>
              <a:buNone/>
              <a:defRPr sz="13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noProof="0" dirty="0"/>
              <a:t>单击此处编辑母版副标题样式</a:t>
            </a:r>
          </a:p>
        </p:txBody>
      </p:sp>
      <p:sp>
        <p:nvSpPr>
          <p:cNvPr id="50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863601" y="3983648"/>
            <a:ext cx="7885112" cy="284296"/>
          </a:xfrm>
        </p:spPr>
        <p:txBody>
          <a:bodyPr lIns="0"/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2" name="文本占位符 59"/>
          <p:cNvSpPr>
            <a:spLocks noGrp="1"/>
          </p:cNvSpPr>
          <p:nvPr>
            <p:ph type="body" sz="quarter" idx="16"/>
          </p:nvPr>
        </p:nvSpPr>
        <p:spPr bwMode="auto">
          <a:xfrm flipH="1">
            <a:off x="2305049" y="2433955"/>
            <a:ext cx="6838951" cy="312129"/>
          </a:xfrm>
          <a:prstGeom prst="round1Rect">
            <a:avLst>
              <a:gd name="adj" fmla="val 39535"/>
            </a:avLst>
          </a:prstGeom>
          <a:solidFill>
            <a:schemeClr val="accent1"/>
          </a:solidFill>
          <a:ln>
            <a:noFill/>
          </a:ln>
          <a:effectLst>
            <a:outerShdw dist="38100" dir="5400000" algn="t" rotWithShape="0">
              <a:schemeClr val="bg1"/>
            </a:outerShdw>
          </a:effectLst>
        </p:spPr>
        <p:txBody>
          <a:bodyPr wrap="none" lIns="91440" tIns="45720" rIns="91440" bIns="45720" rtlCol="0" anchor="ctr"/>
          <a:lstStyle>
            <a:lvl1pPr>
              <a:defRPr kumimoji="0" lang="zh-CN" altLang="en-US" sz="1350" b="0" i="0" u="none" strike="noStrike" cap="none" normalizeH="0" baseline="0" dirty="0" smtClean="0">
                <a:ln>
                  <a:noFill/>
                </a:ln>
                <a:solidFill>
                  <a:schemeClr val="bg1">
                    <a:alpha val="0"/>
                  </a:schemeClr>
                </a:solidFill>
                <a:effectLst/>
                <a:latin typeface="Arial" pitchFamily="34" charset="0"/>
                <a:ea typeface="黑体" pitchFamily="49" charset="-122"/>
              </a:defRPr>
            </a:lvl1pPr>
            <a:lvl2pPr>
              <a:defRPr lang="zh-CN" altLang="en-US" sz="1350" dirty="0" smtClean="0"/>
            </a:lvl2pPr>
            <a:lvl3pPr>
              <a:defRPr lang="zh-CN" altLang="en-US" sz="1350" dirty="0" smtClean="0"/>
            </a:lvl3pPr>
            <a:lvl4pPr>
              <a:defRPr lang="zh-CN" altLang="en-US" sz="1350" dirty="0" smtClean="0"/>
            </a:lvl4pPr>
            <a:lvl5pPr>
              <a:defRPr lang="zh-CN" altLang="en-US" sz="1350" dirty="0">
                <a:ea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552228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50" presetClass="exit" presetSubtype="0" accel="100000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C70019"/>
              </a:buClr>
              <a:defRPr/>
            </a:lvl1pPr>
            <a:lvl2pPr>
              <a:buClr>
                <a:srgbClr val="C70019"/>
              </a:buClr>
              <a:defRPr/>
            </a:lvl2pPr>
            <a:lvl3pPr>
              <a:buClr>
                <a:srgbClr val="C70019"/>
              </a:buClr>
              <a:defRPr/>
            </a:lvl3pPr>
            <a:lvl4pPr>
              <a:buClr>
                <a:srgbClr val="C70019"/>
              </a:buClr>
              <a:defRPr/>
            </a:lvl4pPr>
            <a:lvl5pPr>
              <a:buClr>
                <a:srgbClr val="C70019"/>
              </a:buCl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10">
            <a:extLst>
              <a:ext uri="{FF2B5EF4-FFF2-40B4-BE49-F238E27FC236}">
                <a16:creationId xmlns:a16="http://schemas.microsoft.com/office/drawing/2014/main" id="{212BE92A-A8CA-4A18-ADA3-BBBC3754C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93E8E0AD-717D-4331-B171-74E4C8B32EB4}" type="datetime1">
              <a:rPr lang="zh-CN" altLang="en-US"/>
              <a:pPr>
                <a:defRPr/>
              </a:pPr>
              <a:t>2021/3/14</a:t>
            </a:fld>
            <a:endParaRPr dirty="0"/>
          </a:p>
        </p:txBody>
      </p:sp>
      <p:sp>
        <p:nvSpPr>
          <p:cNvPr id="5" name="页脚占位符 11">
            <a:extLst>
              <a:ext uri="{FF2B5EF4-FFF2-40B4-BE49-F238E27FC236}">
                <a16:creationId xmlns:a16="http://schemas.microsoft.com/office/drawing/2014/main" id="{0464126C-E169-4F95-8C95-AE90C7156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t>中国中车股份有限公司 版权所有 </a:t>
            </a:r>
            <a:r>
              <a:rPr lang="en-US" altLang="zh-CN">
                <a:ea typeface="黑体" pitchFamily="49" charset="-122"/>
              </a:rPr>
              <a:t>2015</a:t>
            </a:r>
            <a:endParaRPr/>
          </a:p>
        </p:txBody>
      </p:sp>
      <p:sp>
        <p:nvSpPr>
          <p:cNvPr id="6" name="灯片编号占位符 12">
            <a:extLst>
              <a:ext uri="{FF2B5EF4-FFF2-40B4-BE49-F238E27FC236}">
                <a16:creationId xmlns:a16="http://schemas.microsoft.com/office/drawing/2014/main" id="{6C9C5937-2707-4E9F-9419-95E250C2D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28C8D2EE-2B1C-4E36-8B60-6792AC419B2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232688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289" y="63509"/>
            <a:ext cx="7028161" cy="576263"/>
          </a:xfrm>
          <a:prstGeom prst="rect">
            <a:avLst/>
          </a:prstGeom>
        </p:spPr>
        <p:txBody>
          <a:bodyPr wrap="square" bIns="14400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5">
            <a:extLst>
              <a:ext uri="{FF2B5EF4-FFF2-40B4-BE49-F238E27FC236}">
                <a16:creationId xmlns:a16="http://schemas.microsoft.com/office/drawing/2014/main" id="{520BEB0C-9287-49FE-8A8D-B6F3461BA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86E15528-8ECF-4AEE-A1C9-0CC8981DCDB9}" type="datetime1">
              <a:rPr lang="zh-CN" altLang="en-US"/>
              <a:pPr>
                <a:defRPr/>
              </a:pPr>
              <a:t>2021/3/14</a:t>
            </a:fld>
            <a:endParaRPr/>
          </a:p>
        </p:txBody>
      </p:sp>
      <p:sp>
        <p:nvSpPr>
          <p:cNvPr id="4" name="页脚占位符 6">
            <a:extLst>
              <a:ext uri="{FF2B5EF4-FFF2-40B4-BE49-F238E27FC236}">
                <a16:creationId xmlns:a16="http://schemas.microsoft.com/office/drawing/2014/main" id="{AB34592F-4AE0-45AE-9BE4-1C039DFDE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t>中国中车股份有限公司 版权所有 </a:t>
            </a:r>
            <a:r>
              <a:rPr lang="en-US" altLang="zh-CN">
                <a:ea typeface="黑体" pitchFamily="49" charset="-122"/>
              </a:rPr>
              <a:t>2015</a:t>
            </a:r>
            <a:endParaRPr/>
          </a:p>
        </p:txBody>
      </p:sp>
      <p:sp>
        <p:nvSpPr>
          <p:cNvPr id="5" name="灯片编号占位符 7">
            <a:extLst>
              <a:ext uri="{FF2B5EF4-FFF2-40B4-BE49-F238E27FC236}">
                <a16:creationId xmlns:a16="http://schemas.microsoft.com/office/drawing/2014/main" id="{C21BE2D2-8DB8-4117-BB4C-50FF232DD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24CDCEE-8676-425B-A1A0-B499AA529FC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370357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仅标题">
    <p:bg>
      <p:bgPr>
        <a:solidFill>
          <a:srgbClr val="3937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同侧圆角矩形 11">
            <a:extLst>
              <a:ext uri="{FF2B5EF4-FFF2-40B4-BE49-F238E27FC236}">
                <a16:creationId xmlns:a16="http://schemas.microsoft.com/office/drawing/2014/main" id="{70E45CC9-62B0-4BC1-9C42-B5B491F87422}"/>
              </a:ext>
            </a:extLst>
          </p:cNvPr>
          <p:cNvSpPr/>
          <p:nvPr userDrawn="1"/>
        </p:nvSpPr>
        <p:spPr bwMode="auto">
          <a:xfrm rot="5400000">
            <a:off x="570707" y="5288756"/>
            <a:ext cx="158750" cy="509587"/>
          </a:xfrm>
          <a:prstGeom prst="round2SameRect">
            <a:avLst>
              <a:gd name="adj1" fmla="val 29955"/>
              <a:gd name="adj2" fmla="val 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wrap="none" lIns="68580" tIns="34290" rIns="68580" bIns="34290" anchor="ctr"/>
          <a:lstStyle/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itchFamily="49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289" y="63509"/>
            <a:ext cx="7028161" cy="5762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日期占位符 5">
            <a:extLst>
              <a:ext uri="{FF2B5EF4-FFF2-40B4-BE49-F238E27FC236}">
                <a16:creationId xmlns:a16="http://schemas.microsoft.com/office/drawing/2014/main" id="{DA3F5E10-B09B-488E-A0FF-0943075BD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C55C7AC-53C6-49CC-B994-EDA53DFF7D4F}" type="datetime1">
              <a:rPr lang="zh-CN" altLang="en-US"/>
              <a:pPr>
                <a:defRPr/>
              </a:pPr>
              <a:t>2021/3/14</a:t>
            </a:fld>
            <a:endParaRPr lang="en-US">
              <a:ea typeface="黑体" pitchFamily="49" charset="-122"/>
            </a:endParaRPr>
          </a:p>
        </p:txBody>
      </p:sp>
      <p:sp>
        <p:nvSpPr>
          <p:cNvPr id="5" name="页脚占位符 6">
            <a:extLst>
              <a:ext uri="{FF2B5EF4-FFF2-40B4-BE49-F238E27FC236}">
                <a16:creationId xmlns:a16="http://schemas.microsoft.com/office/drawing/2014/main" id="{C58627AB-E137-48D0-BF2E-1DBD2118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t>中国中车股份有限公司 版权所有 </a:t>
            </a:r>
            <a:r>
              <a:rPr lang="en-US" altLang="zh-CN">
                <a:ea typeface="黑体" pitchFamily="49" charset="-122"/>
              </a:rPr>
              <a:t>2015</a:t>
            </a:r>
            <a:endParaRPr/>
          </a:p>
        </p:txBody>
      </p:sp>
      <p:sp>
        <p:nvSpPr>
          <p:cNvPr id="6" name="灯片编号占位符 7">
            <a:extLst>
              <a:ext uri="{FF2B5EF4-FFF2-40B4-BE49-F238E27FC236}">
                <a16:creationId xmlns:a16="http://schemas.microsoft.com/office/drawing/2014/main" id="{60D178C7-8146-42E7-829E-2EE524774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208E5E9C-0DC9-46DF-96AB-B03E229F0B0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4381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同侧圆角矩形 11">
            <a:extLst>
              <a:ext uri="{FF2B5EF4-FFF2-40B4-BE49-F238E27FC236}">
                <a16:creationId xmlns:a16="http://schemas.microsoft.com/office/drawing/2014/main" id="{060ABCBE-82FF-4D12-97CD-D28C6F13DA68}"/>
              </a:ext>
            </a:extLst>
          </p:cNvPr>
          <p:cNvSpPr/>
          <p:nvPr userDrawn="1"/>
        </p:nvSpPr>
        <p:spPr bwMode="auto">
          <a:xfrm rot="5400000">
            <a:off x="570707" y="5288756"/>
            <a:ext cx="158750" cy="509587"/>
          </a:xfrm>
          <a:prstGeom prst="round2SameRect">
            <a:avLst>
              <a:gd name="adj1" fmla="val 29955"/>
              <a:gd name="adj2" fmla="val 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wrap="none" lIns="68580" tIns="34290" rIns="68580" bIns="34290" anchor="ctr"/>
          <a:lstStyle/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itchFamily="49" charset="-122"/>
            </a:endParaRPr>
          </a:p>
        </p:txBody>
      </p:sp>
      <p:sp>
        <p:nvSpPr>
          <p:cNvPr id="3" name="日期占位符 4">
            <a:extLst>
              <a:ext uri="{FF2B5EF4-FFF2-40B4-BE49-F238E27FC236}">
                <a16:creationId xmlns:a16="http://schemas.microsoft.com/office/drawing/2014/main" id="{F04312F2-95B5-407E-90D1-4BDDC87D8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C4948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959774C-A986-49B2-BF1C-8C82821A12B3}" type="datetime1">
              <a:rPr lang="zh-CN" altLang="en-US"/>
              <a:pPr>
                <a:defRPr/>
              </a:pPr>
              <a:t>2021/3/14</a:t>
            </a:fld>
            <a:endParaRPr/>
          </a:p>
        </p:txBody>
      </p:sp>
      <p:sp>
        <p:nvSpPr>
          <p:cNvPr id="4" name="页脚占位符 5">
            <a:extLst>
              <a:ext uri="{FF2B5EF4-FFF2-40B4-BE49-F238E27FC236}">
                <a16:creationId xmlns:a16="http://schemas.microsoft.com/office/drawing/2014/main" id="{E6DE8096-FBF4-402B-9CBF-FEBFE8AD2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4C4948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t>中国中车股份有限公司 版权所有 </a:t>
            </a:r>
            <a:r>
              <a:rPr lang="en-US" altLang="zh-CN">
                <a:ea typeface="黑体" pitchFamily="49" charset="-122"/>
              </a:rPr>
              <a:t>2015</a:t>
            </a:r>
            <a:endParaRPr/>
          </a:p>
        </p:txBody>
      </p:sp>
      <p:sp>
        <p:nvSpPr>
          <p:cNvPr id="5" name="灯片编号占位符 6">
            <a:extLst>
              <a:ext uri="{FF2B5EF4-FFF2-40B4-BE49-F238E27FC236}">
                <a16:creationId xmlns:a16="http://schemas.microsoft.com/office/drawing/2014/main" id="{C09CAAD1-D185-47FB-8B9F-739097498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037BD53-186B-4202-AAA9-DB00FF4EFF7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36302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1">
            <a:extLst>
              <a:ext uri="{FF2B5EF4-FFF2-40B4-BE49-F238E27FC236}">
                <a16:creationId xmlns:a16="http://schemas.microsoft.com/office/drawing/2014/main" id="{9AA5BF2C-B719-4C1D-A9B1-18D031FADA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57325"/>
            <a:ext cx="9144000" cy="341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占位符 12">
            <a:extLst>
              <a:ext uri="{FF2B5EF4-FFF2-40B4-BE49-F238E27FC236}">
                <a16:creationId xmlns:a16="http://schemas.microsoft.com/office/drawing/2014/main" id="{15153272-9E65-4508-8ABE-6D06779E34D3}"/>
              </a:ext>
            </a:extLst>
          </p:cNvPr>
          <p:cNvSpPr txBox="1"/>
          <p:nvPr userDrawn="1"/>
        </p:nvSpPr>
        <p:spPr>
          <a:xfrm flipH="1" flipV="1">
            <a:off x="1" y="1446703"/>
            <a:ext cx="9143999" cy="3423345"/>
          </a:xfrm>
          <a:prstGeom prst="rect">
            <a:avLst/>
          </a:prstGeom>
          <a:gradFill flip="none" rotWithShape="1">
            <a:gsLst>
              <a:gs pos="73000">
                <a:schemeClr val="tx1">
                  <a:alpha val="31000"/>
                </a:schemeClr>
              </a:gs>
              <a:gs pos="100000">
                <a:schemeClr val="tx1">
                  <a:lumMod val="0"/>
                  <a:alpha val="64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70019"/>
              </a:buClr>
              <a:buSzPct val="50000"/>
              <a:buFont typeface="Wingdings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70019"/>
              </a:buClr>
              <a:buSzPct val="50000"/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70019"/>
              </a:buClr>
              <a:buSzPct val="50000"/>
              <a:buFont typeface="Wingdings" pitchFamily="2" charset="2"/>
              <a:buChar char="l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70019"/>
              </a:buClr>
              <a:buSzPct val="50000"/>
              <a:buFont typeface="Wingdings" pitchFamily="2" charset="2"/>
              <a:buChar char="l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宋体" pitchFamily="2" charset="-122"/>
                <a:cs typeface="+mn-cs"/>
              </a:defRPr>
            </a:lvl5pPr>
            <a:lvl6pPr marL="25146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365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565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1800" dirty="0">
              <a:solidFill>
                <a:srgbClr val="000000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9076B84-94F1-4D5C-BA5C-77EED2BA8FA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281113"/>
            <a:ext cx="9144000" cy="21431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dist="25400" dir="5400000" algn="t" rotWithShape="0">
              <a:schemeClr val="bg1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 anchor="ctr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anose="02010609060101010101" pitchFamily="49" charset="-122"/>
            </a:endParaRPr>
          </a:p>
        </p:txBody>
      </p:sp>
      <p:grpSp>
        <p:nvGrpSpPr>
          <p:cNvPr id="7" name="组合 17">
            <a:extLst>
              <a:ext uri="{FF2B5EF4-FFF2-40B4-BE49-F238E27FC236}">
                <a16:creationId xmlns:a16="http://schemas.microsoft.com/office/drawing/2014/main" id="{B32AFA38-AA1D-44C8-B405-FB20519CED9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190875" y="722313"/>
            <a:ext cx="2743200" cy="935037"/>
            <a:chOff x="3190875" y="867445"/>
            <a:chExt cx="2743200" cy="1123280"/>
          </a:xfrm>
        </p:grpSpPr>
        <p:sp>
          <p:nvSpPr>
            <p:cNvPr id="8" name="圆角矩形 18">
              <a:extLst>
                <a:ext uri="{FF2B5EF4-FFF2-40B4-BE49-F238E27FC236}">
                  <a16:creationId xmlns:a16="http://schemas.microsoft.com/office/drawing/2014/main" id="{4EA72918-73E3-4476-B55A-C0BE33D158B4}"/>
                </a:ext>
              </a:extLst>
            </p:cNvPr>
            <p:cNvSpPr/>
            <p:nvPr/>
          </p:nvSpPr>
          <p:spPr bwMode="auto">
            <a:xfrm>
              <a:off x="3481388" y="867445"/>
              <a:ext cx="2181225" cy="1123280"/>
            </a:xfrm>
            <a:prstGeom prst="roundRect">
              <a:avLst>
                <a:gd name="adj" fmla="val 6495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7000"/>
                </a:prstClr>
              </a:outerShdw>
            </a:effec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47308483-47B5-49CC-A2DB-DBF224E83EE6}"/>
                </a:ext>
              </a:extLst>
            </p:cNvPr>
            <p:cNvSpPr/>
            <p:nvPr/>
          </p:nvSpPr>
          <p:spPr bwMode="auto">
            <a:xfrm>
              <a:off x="3190875" y="867445"/>
              <a:ext cx="2743200" cy="666814"/>
            </a:xfrm>
            <a:prstGeom prst="rect">
              <a:avLst/>
            </a:prstGeom>
            <a:gradFill flip="none" rotWithShape="1">
              <a:gsLst>
                <a:gs pos="33000">
                  <a:schemeClr val="bg1"/>
                </a:gs>
                <a:gs pos="100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</p:grpSp>
      <p:grpSp>
        <p:nvGrpSpPr>
          <p:cNvPr id="10" name="Group 4">
            <a:extLst>
              <a:ext uri="{FF2B5EF4-FFF2-40B4-BE49-F238E27FC236}">
                <a16:creationId xmlns:a16="http://schemas.microsoft.com/office/drawing/2014/main" id="{E579B990-690F-4684-9BAC-C89B8D4AB92B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879850" y="1000125"/>
            <a:ext cx="1384300" cy="522288"/>
            <a:chOff x="633" y="230"/>
            <a:chExt cx="1226" cy="417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AD7DFAB4-F897-47C0-80B6-A7FE7936F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7" y="454"/>
              <a:ext cx="157" cy="166"/>
            </a:xfrm>
            <a:custGeom>
              <a:avLst/>
              <a:gdLst>
                <a:gd name="T0" fmla="*/ 0 w 31"/>
                <a:gd name="T1" fmla="*/ 6780337 h 32"/>
                <a:gd name="T2" fmla="*/ 0 w 31"/>
                <a:gd name="T3" fmla="*/ 10015071 h 32"/>
                <a:gd name="T4" fmla="*/ 7356458 w 31"/>
                <a:gd name="T5" fmla="*/ 16776572 h 32"/>
                <a:gd name="T6" fmla="*/ 13414262 w 31"/>
                <a:gd name="T7" fmla="*/ 16776572 h 32"/>
                <a:gd name="T8" fmla="*/ 13414262 w 31"/>
                <a:gd name="T9" fmla="*/ 13640246 h 32"/>
                <a:gd name="T10" fmla="*/ 7780186 w 31"/>
                <a:gd name="T11" fmla="*/ 13640246 h 32"/>
                <a:gd name="T12" fmla="*/ 3931604 w 31"/>
                <a:gd name="T13" fmla="*/ 10015071 h 32"/>
                <a:gd name="T14" fmla="*/ 3931604 w 31"/>
                <a:gd name="T15" fmla="*/ 6780337 h 32"/>
                <a:gd name="T16" fmla="*/ 7780186 w 31"/>
                <a:gd name="T17" fmla="*/ 3137027 h 32"/>
                <a:gd name="T18" fmla="*/ 13414262 w 31"/>
                <a:gd name="T19" fmla="*/ 3137027 h 32"/>
                <a:gd name="T20" fmla="*/ 13414262 w 31"/>
                <a:gd name="T21" fmla="*/ 0 h 32"/>
                <a:gd name="T22" fmla="*/ 7356458 w 31"/>
                <a:gd name="T23" fmla="*/ 0 h 32"/>
                <a:gd name="T24" fmla="*/ 0 w 31"/>
                <a:gd name="T25" fmla="*/ 678033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1" h="32">
                  <a:moveTo>
                    <a:pt x="0" y="13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26"/>
                    <a:pt x="4" y="32"/>
                    <a:pt x="17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21" y="26"/>
                    <a:pt x="18" y="26"/>
                  </a:cubicBezTo>
                  <a:cubicBezTo>
                    <a:pt x="12" y="26"/>
                    <a:pt x="9" y="22"/>
                    <a:pt x="9" y="1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0"/>
                    <a:pt x="12" y="6"/>
                    <a:pt x="18" y="6"/>
                  </a:cubicBezTo>
                  <a:cubicBezTo>
                    <a:pt x="21" y="6"/>
                    <a:pt x="31" y="6"/>
                    <a:pt x="31" y="6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4" y="0"/>
                    <a:pt x="0" y="6"/>
                    <a:pt x="0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C3FE4910-66D3-4027-8B0F-F3C665232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6" y="454"/>
              <a:ext cx="153" cy="166"/>
            </a:xfrm>
            <a:custGeom>
              <a:avLst/>
              <a:gdLst>
                <a:gd name="T0" fmla="*/ 7811165 w 30"/>
                <a:gd name="T1" fmla="*/ 3137027 h 32"/>
                <a:gd name="T2" fmla="*/ 13725268 w 30"/>
                <a:gd name="T3" fmla="*/ 3137027 h 32"/>
                <a:gd name="T4" fmla="*/ 13725268 w 30"/>
                <a:gd name="T5" fmla="*/ 0 h 32"/>
                <a:gd name="T6" fmla="*/ 7811165 w 30"/>
                <a:gd name="T7" fmla="*/ 0 h 32"/>
                <a:gd name="T8" fmla="*/ 0 w 30"/>
                <a:gd name="T9" fmla="*/ 6780337 h 32"/>
                <a:gd name="T10" fmla="*/ 0 w 30"/>
                <a:gd name="T11" fmla="*/ 10015071 h 32"/>
                <a:gd name="T12" fmla="*/ 7811165 w 30"/>
                <a:gd name="T13" fmla="*/ 16776572 h 32"/>
                <a:gd name="T14" fmla="*/ 13725268 w 30"/>
                <a:gd name="T15" fmla="*/ 16776572 h 32"/>
                <a:gd name="T16" fmla="*/ 13725268 w 30"/>
                <a:gd name="T17" fmla="*/ 13640246 h 32"/>
                <a:gd name="T18" fmla="*/ 7811165 w 30"/>
                <a:gd name="T19" fmla="*/ 13640246 h 32"/>
                <a:gd name="T20" fmla="*/ 3678283 w 30"/>
                <a:gd name="T21" fmla="*/ 10015071 h 32"/>
                <a:gd name="T22" fmla="*/ 3678283 w 30"/>
                <a:gd name="T23" fmla="*/ 6780337 h 32"/>
                <a:gd name="T24" fmla="*/ 7811165 w 30"/>
                <a:gd name="T25" fmla="*/ 313702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" h="32">
                  <a:moveTo>
                    <a:pt x="17" y="6"/>
                  </a:moveTo>
                  <a:cubicBezTo>
                    <a:pt x="21" y="6"/>
                    <a:pt x="30" y="6"/>
                    <a:pt x="30" y="6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" y="0"/>
                    <a:pt x="0" y="6"/>
                    <a:pt x="0" y="1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6"/>
                    <a:pt x="3" y="32"/>
                    <a:pt x="17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21" y="26"/>
                    <a:pt x="17" y="26"/>
                  </a:cubicBezTo>
                  <a:cubicBezTo>
                    <a:pt x="11" y="26"/>
                    <a:pt x="8" y="22"/>
                    <a:pt x="8" y="19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0"/>
                    <a:pt x="11" y="6"/>
                    <a:pt x="17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0877FB34-F85F-4754-8560-44FD311E3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" y="454"/>
              <a:ext cx="169" cy="166"/>
            </a:xfrm>
            <a:custGeom>
              <a:avLst/>
              <a:gdLst>
                <a:gd name="T0" fmla="*/ 15153877 w 33"/>
                <a:gd name="T1" fmla="*/ 6273322 h 32"/>
                <a:gd name="T2" fmla="*/ 15153877 w 33"/>
                <a:gd name="T3" fmla="*/ 4755480 h 32"/>
                <a:gd name="T4" fmla="*/ 8496255 w 33"/>
                <a:gd name="T5" fmla="*/ 0 h 32"/>
                <a:gd name="T6" fmla="*/ 0 w 33"/>
                <a:gd name="T7" fmla="*/ 0 h 32"/>
                <a:gd name="T8" fmla="*/ 0 w 33"/>
                <a:gd name="T9" fmla="*/ 16776572 h 32"/>
                <a:gd name="T10" fmla="*/ 4259210 w 33"/>
                <a:gd name="T11" fmla="*/ 16776572 h 32"/>
                <a:gd name="T12" fmla="*/ 4259210 w 33"/>
                <a:gd name="T13" fmla="*/ 3137027 h 32"/>
                <a:gd name="T14" fmla="*/ 8496255 w 33"/>
                <a:gd name="T15" fmla="*/ 3137027 h 32"/>
                <a:gd name="T16" fmla="*/ 11363975 w 33"/>
                <a:gd name="T17" fmla="*/ 5263196 h 32"/>
                <a:gd name="T18" fmla="*/ 11363975 w 33"/>
                <a:gd name="T19" fmla="*/ 6273322 h 32"/>
                <a:gd name="T20" fmla="*/ 8496255 w 33"/>
                <a:gd name="T21" fmla="*/ 8399522 h 32"/>
                <a:gd name="T22" fmla="*/ 6189292 w 33"/>
                <a:gd name="T23" fmla="*/ 8399522 h 32"/>
                <a:gd name="T24" fmla="*/ 6189292 w 33"/>
                <a:gd name="T25" fmla="*/ 9391616 h 32"/>
                <a:gd name="T26" fmla="*/ 10444174 w 33"/>
                <a:gd name="T27" fmla="*/ 16776572 h 32"/>
                <a:gd name="T28" fmla="*/ 15605163 w 33"/>
                <a:gd name="T29" fmla="*/ 16776572 h 32"/>
                <a:gd name="T30" fmla="*/ 11835792 w 33"/>
                <a:gd name="T31" fmla="*/ 10521952 h 32"/>
                <a:gd name="T32" fmla="*/ 15153877 w 33"/>
                <a:gd name="T33" fmla="*/ 6273322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3" h="32">
                  <a:moveTo>
                    <a:pt x="32" y="12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2" y="5"/>
                    <a:pt x="30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3" y="6"/>
                    <a:pt x="24" y="8"/>
                    <a:pt x="24" y="1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3"/>
                    <a:pt x="23" y="16"/>
                    <a:pt x="18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31" y="19"/>
                    <a:pt x="32" y="16"/>
                    <a:pt x="32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B85B2593-D2F6-4601-B345-383650A63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3" y="454"/>
              <a:ext cx="169" cy="166"/>
            </a:xfrm>
            <a:custGeom>
              <a:avLst/>
              <a:gdLst>
                <a:gd name="T0" fmla="*/ 15153877 w 33"/>
                <a:gd name="T1" fmla="*/ 6273322 h 32"/>
                <a:gd name="T2" fmla="*/ 15153877 w 33"/>
                <a:gd name="T3" fmla="*/ 4755480 h 32"/>
                <a:gd name="T4" fmla="*/ 8496255 w 33"/>
                <a:gd name="T5" fmla="*/ 0 h 32"/>
                <a:gd name="T6" fmla="*/ 0 w 33"/>
                <a:gd name="T7" fmla="*/ 0 h 32"/>
                <a:gd name="T8" fmla="*/ 0 w 33"/>
                <a:gd name="T9" fmla="*/ 16776572 h 32"/>
                <a:gd name="T10" fmla="*/ 4259210 w 33"/>
                <a:gd name="T11" fmla="*/ 16776572 h 32"/>
                <a:gd name="T12" fmla="*/ 4259210 w 33"/>
                <a:gd name="T13" fmla="*/ 3137027 h 32"/>
                <a:gd name="T14" fmla="*/ 8496255 w 33"/>
                <a:gd name="T15" fmla="*/ 3137027 h 32"/>
                <a:gd name="T16" fmla="*/ 10895486 w 33"/>
                <a:gd name="T17" fmla="*/ 5263196 h 32"/>
                <a:gd name="T18" fmla="*/ 10895486 w 33"/>
                <a:gd name="T19" fmla="*/ 6273322 h 32"/>
                <a:gd name="T20" fmla="*/ 8496255 w 33"/>
                <a:gd name="T21" fmla="*/ 8399522 h 32"/>
                <a:gd name="T22" fmla="*/ 6189292 w 33"/>
                <a:gd name="T23" fmla="*/ 8399522 h 32"/>
                <a:gd name="T24" fmla="*/ 6189292 w 33"/>
                <a:gd name="T25" fmla="*/ 9391616 h 32"/>
                <a:gd name="T26" fmla="*/ 10444174 w 33"/>
                <a:gd name="T27" fmla="*/ 16776572 h 32"/>
                <a:gd name="T28" fmla="*/ 15605163 w 33"/>
                <a:gd name="T29" fmla="*/ 16776572 h 32"/>
                <a:gd name="T30" fmla="*/ 11835792 w 33"/>
                <a:gd name="T31" fmla="*/ 10521952 h 32"/>
                <a:gd name="T32" fmla="*/ 15153877 w 33"/>
                <a:gd name="T33" fmla="*/ 6273322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3" h="32">
                  <a:moveTo>
                    <a:pt x="32" y="12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2" y="5"/>
                    <a:pt x="30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3" y="6"/>
                    <a:pt x="23" y="8"/>
                    <a:pt x="23" y="10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3"/>
                    <a:pt x="23" y="16"/>
                    <a:pt x="18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30" y="19"/>
                    <a:pt x="32" y="16"/>
                    <a:pt x="32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79286F7D-9064-46BB-9CAE-6085EA9BF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" y="418"/>
              <a:ext cx="77" cy="47"/>
            </a:xfrm>
            <a:custGeom>
              <a:avLst/>
              <a:gdLst>
                <a:gd name="T0" fmla="*/ 933907 w 15"/>
                <a:gd name="T1" fmla="*/ 0 h 9"/>
                <a:gd name="T2" fmla="*/ 0 w 15"/>
                <a:gd name="T3" fmla="*/ 528087 h 9"/>
                <a:gd name="T4" fmla="*/ 0 w 15"/>
                <a:gd name="T5" fmla="*/ 4443171 h 9"/>
                <a:gd name="T6" fmla="*/ 933907 w 15"/>
                <a:gd name="T7" fmla="*/ 4967414 h 9"/>
                <a:gd name="T8" fmla="*/ 7228503 w 15"/>
                <a:gd name="T9" fmla="*/ 4967414 h 9"/>
                <a:gd name="T10" fmla="*/ 7228503 w 15"/>
                <a:gd name="T11" fmla="*/ 0 h 9"/>
                <a:gd name="T12" fmla="*/ 933907 w 15"/>
                <a:gd name="T13" fmla="*/ 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" h="9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9D9137D8-D191-4305-9B72-F44F77376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" y="418"/>
              <a:ext cx="70" cy="47"/>
            </a:xfrm>
            <a:custGeom>
              <a:avLst/>
              <a:gdLst>
                <a:gd name="T0" fmla="*/ 5078125 w 14"/>
                <a:gd name="T1" fmla="*/ 0 h 9"/>
                <a:gd name="T2" fmla="*/ 5468750 w 14"/>
                <a:gd name="T3" fmla="*/ 528087 h 9"/>
                <a:gd name="T4" fmla="*/ 5468750 w 14"/>
                <a:gd name="T5" fmla="*/ 4443171 h 9"/>
                <a:gd name="T6" fmla="*/ 5078125 w 14"/>
                <a:gd name="T7" fmla="*/ 4967414 h 9"/>
                <a:gd name="T8" fmla="*/ 0 w 14"/>
                <a:gd name="T9" fmla="*/ 4967414 h 9"/>
                <a:gd name="T10" fmla="*/ 0 w 14"/>
                <a:gd name="T11" fmla="*/ 0 h 9"/>
                <a:gd name="T12" fmla="*/ 5078125 w 14"/>
                <a:gd name="T13" fmla="*/ 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" h="9">
                  <a:moveTo>
                    <a:pt x="13" y="0"/>
                  </a:moveTo>
                  <a:cubicBezTo>
                    <a:pt x="14" y="0"/>
                    <a:pt x="14" y="0"/>
                    <a:pt x="14" y="1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9"/>
                    <a:pt x="1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C1FD798-B3F1-43EA-96A9-675FAB659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" y="334"/>
              <a:ext cx="173" cy="214"/>
            </a:xfrm>
            <a:custGeom>
              <a:avLst/>
              <a:gdLst>
                <a:gd name="T0" fmla="*/ 4945454 w 34"/>
                <a:gd name="T1" fmla="*/ 6651538 h 41"/>
                <a:gd name="T2" fmla="*/ 6715723 w 34"/>
                <a:gd name="T3" fmla="*/ 4428020 h 41"/>
                <a:gd name="T4" fmla="*/ 15272720 w 34"/>
                <a:gd name="T5" fmla="*/ 4428020 h 41"/>
                <a:gd name="T6" fmla="*/ 15272720 w 34"/>
                <a:gd name="T7" fmla="*/ 0 h 41"/>
                <a:gd name="T8" fmla="*/ 5378468 w 34"/>
                <a:gd name="T9" fmla="*/ 0 h 41"/>
                <a:gd name="T10" fmla="*/ 0 w 34"/>
                <a:gd name="T11" fmla="*/ 6023740 h 41"/>
                <a:gd name="T12" fmla="*/ 0 w 34"/>
                <a:gd name="T13" fmla="*/ 16560661 h 41"/>
                <a:gd name="T14" fmla="*/ 5378468 w 34"/>
                <a:gd name="T15" fmla="*/ 22585111 h 41"/>
                <a:gd name="T16" fmla="*/ 15272720 w 34"/>
                <a:gd name="T17" fmla="*/ 22585111 h 41"/>
                <a:gd name="T18" fmla="*/ 15272720 w 34"/>
                <a:gd name="T19" fmla="*/ 17630124 h 41"/>
                <a:gd name="T20" fmla="*/ 6715723 w 34"/>
                <a:gd name="T21" fmla="*/ 17630124 h 41"/>
                <a:gd name="T22" fmla="*/ 4945454 w 34"/>
                <a:gd name="T23" fmla="*/ 15406580 h 41"/>
                <a:gd name="T24" fmla="*/ 4945454 w 34"/>
                <a:gd name="T25" fmla="*/ 6651538 h 4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4" h="41">
                  <a:moveTo>
                    <a:pt x="11" y="12"/>
                  </a:moveTo>
                  <a:cubicBezTo>
                    <a:pt x="11" y="10"/>
                    <a:pt x="13" y="8"/>
                    <a:pt x="15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6"/>
                    <a:pt x="5" y="41"/>
                    <a:pt x="12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3" y="32"/>
                    <a:pt x="11" y="31"/>
                    <a:pt x="11" y="28"/>
                  </a:cubicBezTo>
                  <a:lnTo>
                    <a:pt x="11" y="12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21F70386-89AF-40B9-BB57-37883A5EE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" y="334"/>
              <a:ext cx="167" cy="214"/>
            </a:xfrm>
            <a:custGeom>
              <a:avLst/>
              <a:gdLst>
                <a:gd name="T0" fmla="*/ 9860798 w 33"/>
                <a:gd name="T1" fmla="*/ 6651538 h 41"/>
                <a:gd name="T2" fmla="*/ 8161487 w 33"/>
                <a:gd name="T3" fmla="*/ 4428020 h 41"/>
                <a:gd name="T4" fmla="*/ 0 w 33"/>
                <a:gd name="T5" fmla="*/ 4428020 h 41"/>
                <a:gd name="T6" fmla="*/ 0 w 33"/>
                <a:gd name="T7" fmla="*/ 0 h 41"/>
                <a:gd name="T8" fmla="*/ 9439083 w 33"/>
                <a:gd name="T9" fmla="*/ 0 h 41"/>
                <a:gd name="T10" fmla="*/ 14192070 w 33"/>
                <a:gd name="T11" fmla="*/ 6023740 h 41"/>
                <a:gd name="T12" fmla="*/ 14192070 w 33"/>
                <a:gd name="T13" fmla="*/ 16560661 h 41"/>
                <a:gd name="T14" fmla="*/ 9439083 w 33"/>
                <a:gd name="T15" fmla="*/ 22585111 h 41"/>
                <a:gd name="T16" fmla="*/ 0 w 33"/>
                <a:gd name="T17" fmla="*/ 22585111 h 41"/>
                <a:gd name="T18" fmla="*/ 0 w 33"/>
                <a:gd name="T19" fmla="*/ 17630124 h 41"/>
                <a:gd name="T20" fmla="*/ 8161487 w 33"/>
                <a:gd name="T21" fmla="*/ 17630124 h 41"/>
                <a:gd name="T22" fmla="*/ 9860798 w 33"/>
                <a:gd name="T23" fmla="*/ 15406580 h 41"/>
                <a:gd name="T24" fmla="*/ 9860798 w 33"/>
                <a:gd name="T25" fmla="*/ 6651538 h 4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" h="41">
                  <a:moveTo>
                    <a:pt x="23" y="12"/>
                  </a:moveTo>
                  <a:cubicBezTo>
                    <a:pt x="23" y="10"/>
                    <a:pt x="21" y="8"/>
                    <a:pt x="19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9" y="0"/>
                    <a:pt x="33" y="5"/>
                    <a:pt x="33" y="1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6"/>
                    <a:pt x="28" y="41"/>
                    <a:pt x="22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1" y="32"/>
                    <a:pt x="23" y="31"/>
                    <a:pt x="23" y="28"/>
                  </a:cubicBezTo>
                  <a:lnTo>
                    <a:pt x="23" y="12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20DE431C-98CB-4805-A1C1-8176D63FD8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" y="230"/>
              <a:ext cx="402" cy="79"/>
            </a:xfrm>
            <a:custGeom>
              <a:avLst/>
              <a:gdLst>
                <a:gd name="T0" fmla="*/ 229 w 402"/>
                <a:gd name="T1" fmla="*/ 31 h 78"/>
                <a:gd name="T2" fmla="*/ 229 w 402"/>
                <a:gd name="T3" fmla="*/ 0 h 78"/>
                <a:gd name="T4" fmla="*/ 173 w 402"/>
                <a:gd name="T5" fmla="*/ 0 h 78"/>
                <a:gd name="T6" fmla="*/ 173 w 402"/>
                <a:gd name="T7" fmla="*/ 31 h 78"/>
                <a:gd name="T8" fmla="*/ 0 w 402"/>
                <a:gd name="T9" fmla="*/ 31 h 78"/>
                <a:gd name="T10" fmla="*/ 0 w 402"/>
                <a:gd name="T11" fmla="*/ 86 h 78"/>
                <a:gd name="T12" fmla="*/ 402 w 402"/>
                <a:gd name="T13" fmla="*/ 86 h 78"/>
                <a:gd name="T14" fmla="*/ 402 w 402"/>
                <a:gd name="T15" fmla="*/ 31 h 78"/>
                <a:gd name="T16" fmla="*/ 229 w 402"/>
                <a:gd name="T17" fmla="*/ 31 h 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2" h="78">
                  <a:moveTo>
                    <a:pt x="229" y="31"/>
                  </a:moveTo>
                  <a:lnTo>
                    <a:pt x="229" y="0"/>
                  </a:lnTo>
                  <a:lnTo>
                    <a:pt x="173" y="0"/>
                  </a:lnTo>
                  <a:lnTo>
                    <a:pt x="173" y="31"/>
                  </a:lnTo>
                  <a:lnTo>
                    <a:pt x="0" y="31"/>
                  </a:lnTo>
                  <a:lnTo>
                    <a:pt x="0" y="78"/>
                  </a:lnTo>
                  <a:lnTo>
                    <a:pt x="402" y="78"/>
                  </a:lnTo>
                  <a:lnTo>
                    <a:pt x="402" y="31"/>
                  </a:lnTo>
                  <a:lnTo>
                    <a:pt x="229" y="31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88515396-E33E-43CF-A13D-2162A456B4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" y="573"/>
              <a:ext cx="402" cy="74"/>
            </a:xfrm>
            <a:custGeom>
              <a:avLst/>
              <a:gdLst>
                <a:gd name="T0" fmla="*/ 229 w 402"/>
                <a:gd name="T1" fmla="*/ 55 h 73"/>
                <a:gd name="T2" fmla="*/ 229 w 402"/>
                <a:gd name="T3" fmla="*/ 81 h 73"/>
                <a:gd name="T4" fmla="*/ 173 w 402"/>
                <a:gd name="T5" fmla="*/ 81 h 73"/>
                <a:gd name="T6" fmla="*/ 173 w 402"/>
                <a:gd name="T7" fmla="*/ 55 h 73"/>
                <a:gd name="T8" fmla="*/ 0 w 402"/>
                <a:gd name="T9" fmla="*/ 55 h 73"/>
                <a:gd name="T10" fmla="*/ 0 w 402"/>
                <a:gd name="T11" fmla="*/ 0 h 73"/>
                <a:gd name="T12" fmla="*/ 402 w 402"/>
                <a:gd name="T13" fmla="*/ 0 h 73"/>
                <a:gd name="T14" fmla="*/ 402 w 402"/>
                <a:gd name="T15" fmla="*/ 55 h 73"/>
                <a:gd name="T16" fmla="*/ 229 w 402"/>
                <a:gd name="T17" fmla="*/ 55 h 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2" h="73">
                  <a:moveTo>
                    <a:pt x="229" y="47"/>
                  </a:moveTo>
                  <a:lnTo>
                    <a:pt x="229" y="73"/>
                  </a:lnTo>
                  <a:lnTo>
                    <a:pt x="173" y="73"/>
                  </a:lnTo>
                  <a:lnTo>
                    <a:pt x="173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402" y="0"/>
                  </a:lnTo>
                  <a:lnTo>
                    <a:pt x="402" y="47"/>
                  </a:lnTo>
                  <a:lnTo>
                    <a:pt x="229" y="47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F850038-BD9D-42ED-9F09-6141A5E300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7" y="260"/>
              <a:ext cx="152" cy="152"/>
            </a:xfrm>
            <a:custGeom>
              <a:avLst/>
              <a:gdLst>
                <a:gd name="T0" fmla="*/ 11319085 w 30"/>
                <a:gd name="T1" fmla="*/ 2820365 h 29"/>
                <a:gd name="T2" fmla="*/ 7375567 w 30"/>
                <a:gd name="T3" fmla="*/ 2820365 h 29"/>
                <a:gd name="T4" fmla="*/ 7375567 w 30"/>
                <a:gd name="T5" fmla="*/ 0 h 29"/>
                <a:gd name="T6" fmla="*/ 5228562 w 30"/>
                <a:gd name="T7" fmla="*/ 0 h 29"/>
                <a:gd name="T8" fmla="*/ 5228562 w 30"/>
                <a:gd name="T9" fmla="*/ 2820365 h 29"/>
                <a:gd name="T10" fmla="*/ 0 w 30"/>
                <a:gd name="T11" fmla="*/ 2820365 h 29"/>
                <a:gd name="T12" fmla="*/ 0 w 30"/>
                <a:gd name="T13" fmla="*/ 12504070 h 29"/>
                <a:gd name="T14" fmla="*/ 5228562 w 30"/>
                <a:gd name="T15" fmla="*/ 12504070 h 29"/>
                <a:gd name="T16" fmla="*/ 5228562 w 30"/>
                <a:gd name="T17" fmla="*/ 16523013 h 29"/>
                <a:gd name="T18" fmla="*/ 7375567 w 30"/>
                <a:gd name="T19" fmla="*/ 16523013 h 29"/>
                <a:gd name="T20" fmla="*/ 7375567 w 30"/>
                <a:gd name="T21" fmla="*/ 12504070 h 29"/>
                <a:gd name="T22" fmla="*/ 13025290 w 30"/>
                <a:gd name="T23" fmla="*/ 12504070 h 29"/>
                <a:gd name="T24" fmla="*/ 13025290 w 30"/>
                <a:gd name="T25" fmla="*/ 5098866 h 29"/>
                <a:gd name="T26" fmla="*/ 11319085 w 30"/>
                <a:gd name="T27" fmla="*/ 2820365 h 29"/>
                <a:gd name="T28" fmla="*/ 5228562 w 30"/>
                <a:gd name="T29" fmla="*/ 10221801 h 29"/>
                <a:gd name="T30" fmla="*/ 2147005 w 30"/>
                <a:gd name="T31" fmla="*/ 10221801 h 29"/>
                <a:gd name="T32" fmla="*/ 2147005 w 30"/>
                <a:gd name="T33" fmla="*/ 4560776 h 29"/>
                <a:gd name="T34" fmla="*/ 5228562 w 30"/>
                <a:gd name="T35" fmla="*/ 4560776 h 29"/>
                <a:gd name="T36" fmla="*/ 5228562 w 30"/>
                <a:gd name="T37" fmla="*/ 10221801 h 29"/>
                <a:gd name="T38" fmla="*/ 10454535 w 30"/>
                <a:gd name="T39" fmla="*/ 10221801 h 29"/>
                <a:gd name="T40" fmla="*/ 7375567 w 30"/>
                <a:gd name="T41" fmla="*/ 10221801 h 29"/>
                <a:gd name="T42" fmla="*/ 7375567 w 30"/>
                <a:gd name="T43" fmla="*/ 4560776 h 29"/>
                <a:gd name="T44" fmla="*/ 10033373 w 30"/>
                <a:gd name="T45" fmla="*/ 4560776 h 29"/>
                <a:gd name="T46" fmla="*/ 10454535 w 30"/>
                <a:gd name="T47" fmla="*/ 5660318 h 29"/>
                <a:gd name="T48" fmla="*/ 10454535 w 30"/>
                <a:gd name="T49" fmla="*/ 10221801 h 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0" h="29">
                  <a:moveTo>
                    <a:pt x="26" y="5"/>
                  </a:moveTo>
                  <a:cubicBezTo>
                    <a:pt x="23" y="5"/>
                    <a:pt x="17" y="5"/>
                    <a:pt x="17" y="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13"/>
                    <a:pt x="30" y="9"/>
                  </a:cubicBezTo>
                  <a:cubicBezTo>
                    <a:pt x="30" y="6"/>
                    <a:pt x="28" y="5"/>
                    <a:pt x="26" y="5"/>
                  </a:cubicBezTo>
                  <a:close/>
                  <a:moveTo>
                    <a:pt x="12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12" y="8"/>
                    <a:pt x="12" y="8"/>
                    <a:pt x="12" y="8"/>
                  </a:cubicBezTo>
                  <a:lnTo>
                    <a:pt x="12" y="18"/>
                  </a:lnTo>
                  <a:close/>
                  <a:moveTo>
                    <a:pt x="24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21" y="8"/>
                    <a:pt x="23" y="8"/>
                  </a:cubicBezTo>
                  <a:cubicBezTo>
                    <a:pt x="24" y="8"/>
                    <a:pt x="24" y="9"/>
                    <a:pt x="24" y="10"/>
                  </a:cubicBezTo>
                  <a:cubicBezTo>
                    <a:pt x="24" y="12"/>
                    <a:pt x="24" y="18"/>
                    <a:pt x="24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3F70DE32-C857-4DB4-BF2F-132E0F68EC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9" y="260"/>
              <a:ext cx="148" cy="152"/>
            </a:xfrm>
            <a:custGeom>
              <a:avLst/>
              <a:gdLst>
                <a:gd name="T0" fmla="*/ 11538800 w 29"/>
                <a:gd name="T1" fmla="*/ 2820365 h 29"/>
                <a:gd name="T2" fmla="*/ 7844418 w 29"/>
                <a:gd name="T3" fmla="*/ 2820365 h 29"/>
                <a:gd name="T4" fmla="*/ 7844418 w 29"/>
                <a:gd name="T5" fmla="*/ 0 h 29"/>
                <a:gd name="T6" fmla="*/ 5493995 w 29"/>
                <a:gd name="T7" fmla="*/ 0 h 29"/>
                <a:gd name="T8" fmla="*/ 5493995 w 29"/>
                <a:gd name="T9" fmla="*/ 2820365 h 29"/>
                <a:gd name="T10" fmla="*/ 0 w 29"/>
                <a:gd name="T11" fmla="*/ 2820365 h 29"/>
                <a:gd name="T12" fmla="*/ 0 w 29"/>
                <a:gd name="T13" fmla="*/ 12504070 h 29"/>
                <a:gd name="T14" fmla="*/ 5493995 w 29"/>
                <a:gd name="T15" fmla="*/ 12504070 h 29"/>
                <a:gd name="T16" fmla="*/ 5493995 w 29"/>
                <a:gd name="T17" fmla="*/ 16523013 h 29"/>
                <a:gd name="T18" fmla="*/ 7844418 w 29"/>
                <a:gd name="T19" fmla="*/ 16523013 h 29"/>
                <a:gd name="T20" fmla="*/ 7844418 w 29"/>
                <a:gd name="T21" fmla="*/ 12504070 h 29"/>
                <a:gd name="T22" fmla="*/ 13339066 w 29"/>
                <a:gd name="T23" fmla="*/ 12504070 h 29"/>
                <a:gd name="T24" fmla="*/ 13339066 w 29"/>
                <a:gd name="T25" fmla="*/ 5098866 h 29"/>
                <a:gd name="T26" fmla="*/ 11538800 w 29"/>
                <a:gd name="T27" fmla="*/ 2820365 h 29"/>
                <a:gd name="T28" fmla="*/ 5493995 w 29"/>
                <a:gd name="T29" fmla="*/ 10221801 h 29"/>
                <a:gd name="T30" fmla="*/ 2350424 w 29"/>
                <a:gd name="T31" fmla="*/ 10221801 h 29"/>
                <a:gd name="T32" fmla="*/ 2350424 w 29"/>
                <a:gd name="T33" fmla="*/ 4560776 h 29"/>
                <a:gd name="T34" fmla="*/ 5493995 w 29"/>
                <a:gd name="T35" fmla="*/ 4560776 h 29"/>
                <a:gd name="T36" fmla="*/ 5493995 w 29"/>
                <a:gd name="T37" fmla="*/ 10221801 h 29"/>
                <a:gd name="T38" fmla="*/ 11005525 w 29"/>
                <a:gd name="T39" fmla="*/ 10221801 h 29"/>
                <a:gd name="T40" fmla="*/ 7844418 w 29"/>
                <a:gd name="T41" fmla="*/ 10221801 h 29"/>
                <a:gd name="T42" fmla="*/ 7844418 w 29"/>
                <a:gd name="T43" fmla="*/ 4560776 h 29"/>
                <a:gd name="T44" fmla="*/ 10105399 w 29"/>
                <a:gd name="T45" fmla="*/ 4560776 h 29"/>
                <a:gd name="T46" fmla="*/ 11005525 w 29"/>
                <a:gd name="T47" fmla="*/ 5660318 h 29"/>
                <a:gd name="T48" fmla="*/ 11005525 w 29"/>
                <a:gd name="T49" fmla="*/ 10221801 h 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9" h="29">
                  <a:moveTo>
                    <a:pt x="25" y="5"/>
                  </a:moveTo>
                  <a:cubicBezTo>
                    <a:pt x="23" y="5"/>
                    <a:pt x="17" y="5"/>
                    <a:pt x="17" y="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13"/>
                    <a:pt x="29" y="9"/>
                  </a:cubicBezTo>
                  <a:cubicBezTo>
                    <a:pt x="29" y="6"/>
                    <a:pt x="27" y="5"/>
                    <a:pt x="25" y="5"/>
                  </a:cubicBezTo>
                  <a:close/>
                  <a:moveTo>
                    <a:pt x="12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12" y="8"/>
                    <a:pt x="12" y="8"/>
                    <a:pt x="12" y="8"/>
                  </a:cubicBezTo>
                  <a:lnTo>
                    <a:pt x="12" y="18"/>
                  </a:lnTo>
                  <a:close/>
                  <a:moveTo>
                    <a:pt x="24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21" y="8"/>
                    <a:pt x="22" y="8"/>
                  </a:cubicBezTo>
                  <a:cubicBezTo>
                    <a:pt x="23" y="8"/>
                    <a:pt x="24" y="9"/>
                    <a:pt x="24" y="10"/>
                  </a:cubicBezTo>
                  <a:cubicBezTo>
                    <a:pt x="24" y="12"/>
                    <a:pt x="24" y="18"/>
                    <a:pt x="24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14546213-93C7-4F68-9629-422D94313B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0" y="292"/>
              <a:ext cx="93" cy="89"/>
            </a:xfrm>
            <a:custGeom>
              <a:avLst/>
              <a:gdLst>
                <a:gd name="T0" fmla="*/ 0 w 92"/>
                <a:gd name="T1" fmla="*/ 89 h 89"/>
                <a:gd name="T2" fmla="*/ 0 w 92"/>
                <a:gd name="T3" fmla="*/ 73 h 89"/>
                <a:gd name="T4" fmla="*/ 36 w 92"/>
                <a:gd name="T5" fmla="*/ 73 h 89"/>
                <a:gd name="T6" fmla="*/ 36 w 92"/>
                <a:gd name="T7" fmla="*/ 52 h 89"/>
                <a:gd name="T8" fmla="*/ 6 w 92"/>
                <a:gd name="T9" fmla="*/ 52 h 89"/>
                <a:gd name="T10" fmla="*/ 6 w 92"/>
                <a:gd name="T11" fmla="*/ 37 h 89"/>
                <a:gd name="T12" fmla="*/ 36 w 92"/>
                <a:gd name="T13" fmla="*/ 37 h 89"/>
                <a:gd name="T14" fmla="*/ 36 w 92"/>
                <a:gd name="T15" fmla="*/ 16 h 89"/>
                <a:gd name="T16" fmla="*/ 0 w 92"/>
                <a:gd name="T17" fmla="*/ 16 h 89"/>
                <a:gd name="T18" fmla="*/ 0 w 92"/>
                <a:gd name="T19" fmla="*/ 0 h 89"/>
                <a:gd name="T20" fmla="*/ 100 w 92"/>
                <a:gd name="T21" fmla="*/ 0 h 89"/>
                <a:gd name="T22" fmla="*/ 100 w 92"/>
                <a:gd name="T23" fmla="*/ 16 h 89"/>
                <a:gd name="T24" fmla="*/ 64 w 92"/>
                <a:gd name="T25" fmla="*/ 16 h 89"/>
                <a:gd name="T26" fmla="*/ 64 w 92"/>
                <a:gd name="T27" fmla="*/ 37 h 89"/>
                <a:gd name="T28" fmla="*/ 95 w 92"/>
                <a:gd name="T29" fmla="*/ 37 h 89"/>
                <a:gd name="T30" fmla="*/ 95 w 92"/>
                <a:gd name="T31" fmla="*/ 52 h 89"/>
                <a:gd name="T32" fmla="*/ 64 w 92"/>
                <a:gd name="T33" fmla="*/ 52 h 89"/>
                <a:gd name="T34" fmla="*/ 64 w 92"/>
                <a:gd name="T35" fmla="*/ 73 h 89"/>
                <a:gd name="T36" fmla="*/ 80 w 92"/>
                <a:gd name="T37" fmla="*/ 73 h 89"/>
                <a:gd name="T38" fmla="*/ 80 w 92"/>
                <a:gd name="T39" fmla="*/ 63 h 89"/>
                <a:gd name="T40" fmla="*/ 100 w 92"/>
                <a:gd name="T41" fmla="*/ 63 h 89"/>
                <a:gd name="T42" fmla="*/ 100 w 92"/>
                <a:gd name="T43" fmla="*/ 89 h 89"/>
                <a:gd name="T44" fmla="*/ 0 w 92"/>
                <a:gd name="T45" fmla="*/ 89 h 8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92" h="89">
                  <a:moveTo>
                    <a:pt x="0" y="89"/>
                  </a:moveTo>
                  <a:lnTo>
                    <a:pt x="0" y="73"/>
                  </a:lnTo>
                  <a:lnTo>
                    <a:pt x="36" y="73"/>
                  </a:lnTo>
                  <a:lnTo>
                    <a:pt x="36" y="52"/>
                  </a:lnTo>
                  <a:lnTo>
                    <a:pt x="6" y="52"/>
                  </a:lnTo>
                  <a:lnTo>
                    <a:pt x="6" y="37"/>
                  </a:lnTo>
                  <a:lnTo>
                    <a:pt x="36" y="37"/>
                  </a:lnTo>
                  <a:lnTo>
                    <a:pt x="3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6"/>
                  </a:lnTo>
                  <a:lnTo>
                    <a:pt x="56" y="16"/>
                  </a:lnTo>
                  <a:lnTo>
                    <a:pt x="56" y="37"/>
                  </a:lnTo>
                  <a:lnTo>
                    <a:pt x="87" y="37"/>
                  </a:lnTo>
                  <a:lnTo>
                    <a:pt x="87" y="52"/>
                  </a:lnTo>
                  <a:lnTo>
                    <a:pt x="56" y="52"/>
                  </a:lnTo>
                  <a:lnTo>
                    <a:pt x="56" y="73"/>
                  </a:lnTo>
                  <a:lnTo>
                    <a:pt x="72" y="73"/>
                  </a:lnTo>
                  <a:lnTo>
                    <a:pt x="72" y="63"/>
                  </a:lnTo>
                  <a:lnTo>
                    <a:pt x="92" y="63"/>
                  </a:lnTo>
                  <a:lnTo>
                    <a:pt x="92" y="89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154AE3C5-22C3-4807-8E61-C8CB6F762E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40" y="260"/>
              <a:ext cx="153" cy="152"/>
            </a:xfrm>
            <a:custGeom>
              <a:avLst/>
              <a:gdLst>
                <a:gd name="T0" fmla="*/ 11931149 w 30"/>
                <a:gd name="T1" fmla="*/ 0 h 29"/>
                <a:gd name="T2" fmla="*/ 0 w 30"/>
                <a:gd name="T3" fmla="*/ 0 h 29"/>
                <a:gd name="T4" fmla="*/ 0 w 30"/>
                <a:gd name="T5" fmla="*/ 16523013 h 29"/>
                <a:gd name="T6" fmla="*/ 13725268 w 30"/>
                <a:gd name="T7" fmla="*/ 16523013 h 29"/>
                <a:gd name="T8" fmla="*/ 13725268 w 30"/>
                <a:gd name="T9" fmla="*/ 2282270 h 29"/>
                <a:gd name="T10" fmla="*/ 11931149 w 30"/>
                <a:gd name="T11" fmla="*/ 0 h 29"/>
                <a:gd name="T12" fmla="*/ 11403488 w 30"/>
                <a:gd name="T13" fmla="*/ 14782603 h 29"/>
                <a:gd name="T14" fmla="*/ 2339441 w 30"/>
                <a:gd name="T15" fmla="*/ 14782603 h 29"/>
                <a:gd name="T16" fmla="*/ 2339441 w 30"/>
                <a:gd name="T17" fmla="*/ 2282270 h 29"/>
                <a:gd name="T18" fmla="*/ 10944100 w 30"/>
                <a:gd name="T19" fmla="*/ 2282270 h 29"/>
                <a:gd name="T20" fmla="*/ 11403488 w 30"/>
                <a:gd name="T21" fmla="*/ 2820365 h 29"/>
                <a:gd name="T22" fmla="*/ 11403488 w 30"/>
                <a:gd name="T23" fmla="*/ 14782603 h 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0" h="29">
                  <a:moveTo>
                    <a:pt x="26" y="0"/>
                  </a:moveTo>
                  <a:cubicBezTo>
                    <a:pt x="26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5"/>
                    <a:pt x="30" y="4"/>
                  </a:cubicBezTo>
                  <a:cubicBezTo>
                    <a:pt x="30" y="2"/>
                    <a:pt x="28" y="0"/>
                    <a:pt x="26" y="0"/>
                  </a:cubicBezTo>
                  <a:close/>
                  <a:moveTo>
                    <a:pt x="25" y="26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5"/>
                  </a:cubicBezTo>
                  <a:lnTo>
                    <a:pt x="25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26E9B0AD-AF7B-48A7-B694-CB71F5DE0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1" y="260"/>
              <a:ext cx="148" cy="152"/>
            </a:xfrm>
            <a:custGeom>
              <a:avLst/>
              <a:gdLst>
                <a:gd name="T0" fmla="*/ 8305132 w 29"/>
                <a:gd name="T1" fmla="*/ 11962243 h 29"/>
                <a:gd name="T2" fmla="*/ 8305132 w 29"/>
                <a:gd name="T3" fmla="*/ 9659532 h 29"/>
                <a:gd name="T4" fmla="*/ 12898853 w 29"/>
                <a:gd name="T5" fmla="*/ 9659532 h 29"/>
                <a:gd name="T6" fmla="*/ 12898853 w 29"/>
                <a:gd name="T7" fmla="*/ 7381136 h 29"/>
                <a:gd name="T8" fmla="*/ 8305132 w 29"/>
                <a:gd name="T9" fmla="*/ 7381136 h 29"/>
                <a:gd name="T10" fmla="*/ 8305132 w 29"/>
                <a:gd name="T11" fmla="*/ 5098866 h 29"/>
                <a:gd name="T12" fmla="*/ 5954555 w 29"/>
                <a:gd name="T13" fmla="*/ 5098866 h 29"/>
                <a:gd name="T14" fmla="*/ 5954555 w 29"/>
                <a:gd name="T15" fmla="*/ 7381136 h 29"/>
                <a:gd name="T16" fmla="*/ 2789984 w 29"/>
                <a:gd name="T17" fmla="*/ 7381136 h 29"/>
                <a:gd name="T18" fmla="*/ 4593849 w 29"/>
                <a:gd name="T19" fmla="*/ 3358461 h 29"/>
                <a:gd name="T20" fmla="*/ 13339066 w 29"/>
                <a:gd name="T21" fmla="*/ 3358461 h 29"/>
                <a:gd name="T22" fmla="*/ 13339066 w 29"/>
                <a:gd name="T23" fmla="*/ 1740437 h 29"/>
                <a:gd name="T24" fmla="*/ 5493995 w 29"/>
                <a:gd name="T25" fmla="*/ 1740437 h 29"/>
                <a:gd name="T26" fmla="*/ 6394121 w 29"/>
                <a:gd name="T27" fmla="*/ 0 h 29"/>
                <a:gd name="T28" fmla="*/ 3693600 w 29"/>
                <a:gd name="T29" fmla="*/ 0 h 29"/>
                <a:gd name="T30" fmla="*/ 3250698 w 29"/>
                <a:gd name="T31" fmla="*/ 1740437 h 29"/>
                <a:gd name="T32" fmla="*/ 0 w 29"/>
                <a:gd name="T33" fmla="*/ 1740437 h 29"/>
                <a:gd name="T34" fmla="*/ 0 w 29"/>
                <a:gd name="T35" fmla="*/ 3358461 h 29"/>
                <a:gd name="T36" fmla="*/ 2350424 w 29"/>
                <a:gd name="T37" fmla="*/ 3358461 h 29"/>
                <a:gd name="T38" fmla="*/ 460556 w 29"/>
                <a:gd name="T39" fmla="*/ 6843784 h 29"/>
                <a:gd name="T40" fmla="*/ 460556 w 29"/>
                <a:gd name="T41" fmla="*/ 7938818 h 29"/>
                <a:gd name="T42" fmla="*/ 460556 w 29"/>
                <a:gd name="T43" fmla="*/ 9659532 h 29"/>
                <a:gd name="T44" fmla="*/ 5954555 w 29"/>
                <a:gd name="T45" fmla="*/ 9659532 h 29"/>
                <a:gd name="T46" fmla="*/ 5954555 w 29"/>
                <a:gd name="T47" fmla="*/ 11962243 h 29"/>
                <a:gd name="T48" fmla="*/ 0 w 29"/>
                <a:gd name="T49" fmla="*/ 11962243 h 29"/>
                <a:gd name="T50" fmla="*/ 0 w 29"/>
                <a:gd name="T51" fmla="*/ 13682925 h 29"/>
                <a:gd name="T52" fmla="*/ 5954555 w 29"/>
                <a:gd name="T53" fmla="*/ 13682925 h 29"/>
                <a:gd name="T54" fmla="*/ 5954555 w 29"/>
                <a:gd name="T55" fmla="*/ 16523013 h 29"/>
                <a:gd name="T56" fmla="*/ 8305132 w 29"/>
                <a:gd name="T57" fmla="*/ 16523013 h 29"/>
                <a:gd name="T58" fmla="*/ 8305132 w 29"/>
                <a:gd name="T59" fmla="*/ 13682925 h 29"/>
                <a:gd name="T60" fmla="*/ 13339066 w 29"/>
                <a:gd name="T61" fmla="*/ 13682925 h 29"/>
                <a:gd name="T62" fmla="*/ 13339066 w 29"/>
                <a:gd name="T63" fmla="*/ 11962243 h 29"/>
                <a:gd name="T64" fmla="*/ 8305132 w 29"/>
                <a:gd name="T65" fmla="*/ 11962243 h 2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9" h="29">
                  <a:moveTo>
                    <a:pt x="18" y="21"/>
                  </a:moveTo>
                  <a:cubicBezTo>
                    <a:pt x="18" y="17"/>
                    <a:pt x="18" y="17"/>
                    <a:pt x="1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1"/>
                    <a:pt x="29" y="21"/>
                    <a:pt x="29" y="21"/>
                  </a:cubicBezTo>
                  <a:lnTo>
                    <a:pt x="18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6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863601" y="2085937"/>
            <a:ext cx="7459852" cy="1046163"/>
          </a:xfrm>
        </p:spPr>
        <p:txBody>
          <a:bodyPr wrap="none" lIns="0" fromWordArt="0" anchor="ctr"/>
          <a:lstStyle>
            <a:lvl1pPr marL="0" indent="0" algn="ctr">
              <a:buNone/>
              <a:defRPr lang="zh-CN" altLang="en-US" sz="3600" b="1" kern="1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3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863601" y="3808923"/>
            <a:ext cx="7459852" cy="735832"/>
          </a:xfrm>
        </p:spPr>
        <p:txBody>
          <a:bodyPr anchor="b"/>
          <a:lstStyle>
            <a:lvl1pPr marL="0" indent="0" algn="ctr">
              <a:buNone/>
              <a:defRPr sz="788">
                <a:solidFill>
                  <a:schemeClr val="bg1"/>
                </a:solidFill>
              </a:defRPr>
            </a:lvl1pPr>
            <a:lvl2pPr marL="342900" indent="0">
              <a:buNone/>
              <a:defRPr sz="600"/>
            </a:lvl2pPr>
            <a:lvl3pPr marL="685800" indent="0">
              <a:buNone/>
              <a:defRPr sz="525"/>
            </a:lvl3pPr>
            <a:lvl4pPr marL="1028700" indent="0">
              <a:buNone/>
              <a:defRPr sz="450"/>
            </a:lvl4pPr>
            <a:lvl5pPr marL="1371600" indent="0">
              <a:buNone/>
              <a:defRPr sz="525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</p:spTree>
    <p:extLst>
      <p:ext uri="{BB962C8B-B14F-4D97-AF65-F5344CB8AC3E}">
        <p14:creationId xmlns:p14="http://schemas.microsoft.com/office/powerpoint/2010/main" val="10684472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934523"/>
            <a:ext cx="6858000" cy="1988009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999197"/>
            <a:ext cx="6858000" cy="137865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2D44D00-8C75-47A1-B5E6-CBD1B11B1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AFF96A0B-D013-4F07-80AC-CA47C8F94CA0}" type="datetimeFigureOut">
              <a:rPr lang="zh-CN" altLang="en-US"/>
              <a:pPr>
                <a:defRPr/>
              </a:pPr>
              <a:t>2021/3/14</a:t>
            </a:fld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A76EA76-CF5D-4DA6-BAB8-4A2D3F5A5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F4B5BA2-607B-4ACA-93BF-7DD1175E0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9761E89-83B5-43F9-A56B-EFAFA28972F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7601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3">
            <a:extLst>
              <a:ext uri="{FF2B5EF4-FFF2-40B4-BE49-F238E27FC236}">
                <a16:creationId xmlns:a16="http://schemas.microsoft.com/office/drawing/2014/main" id="{E26926BC-3BF4-4AAF-B6BB-8D8BD9B750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r>
              <a:rPr lang="en-US" altLang="zh-CN"/>
              <a:t>Page </a:t>
            </a:r>
            <a:fld id="{1EFD802F-C3F4-49A6-BA7E-FD38362F4CC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0795773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69E994E2-5075-4861-BBE2-854B2498BE5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02275" y="9525"/>
            <a:ext cx="3433763" cy="1858963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anose="02010609060101010101" pitchFamily="49" charset="-122"/>
            </a:endParaRPr>
          </a:p>
        </p:txBody>
      </p:sp>
      <p:sp>
        <p:nvSpPr>
          <p:cNvPr id="7" name="单圆角矩形 12">
            <a:extLst>
              <a:ext uri="{FF2B5EF4-FFF2-40B4-BE49-F238E27FC236}">
                <a16:creationId xmlns:a16="http://schemas.microsoft.com/office/drawing/2014/main" id="{11F49299-1F4D-41C5-B07B-33881FD43478}"/>
              </a:ext>
            </a:extLst>
          </p:cNvPr>
          <p:cNvSpPr/>
          <p:nvPr userDrawn="1"/>
        </p:nvSpPr>
        <p:spPr bwMode="auto">
          <a:xfrm>
            <a:off x="0" y="1857375"/>
            <a:ext cx="8675688" cy="2549525"/>
          </a:xfrm>
          <a:prstGeom prst="round1Rect">
            <a:avLst>
              <a:gd name="adj" fmla="val 34566"/>
            </a:avLst>
          </a:prstGeom>
          <a:solidFill>
            <a:srgbClr val="C70019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itchFamily="49" charset="-122"/>
            </a:endParaRPr>
          </a:p>
        </p:txBody>
      </p:sp>
      <p:sp>
        <p:nvSpPr>
          <p:cNvPr id="8" name="单圆角矩形 13">
            <a:extLst>
              <a:ext uri="{FF2B5EF4-FFF2-40B4-BE49-F238E27FC236}">
                <a16:creationId xmlns:a16="http://schemas.microsoft.com/office/drawing/2014/main" id="{15791AFB-2550-4582-B2CB-B0F0315BC0D9}"/>
              </a:ext>
            </a:extLst>
          </p:cNvPr>
          <p:cNvSpPr/>
          <p:nvPr userDrawn="1"/>
        </p:nvSpPr>
        <p:spPr bwMode="auto">
          <a:xfrm>
            <a:off x="0" y="1990725"/>
            <a:ext cx="8675688" cy="2549525"/>
          </a:xfrm>
          <a:prstGeom prst="round1Rect">
            <a:avLst>
              <a:gd name="adj" fmla="val 30484"/>
            </a:avLst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2496D84-8300-4C5B-A63B-07EE332DFA9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00088" y="4843463"/>
            <a:ext cx="1330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1400">
                <a:solidFill>
                  <a:srgbClr val="7F7F7F"/>
                </a:solidFill>
                <a:ea typeface="黑体" panose="02010609060101010101" pitchFamily="49" charset="-122"/>
              </a:rPr>
              <a:t>www.crrcgc.cc</a:t>
            </a:r>
          </a:p>
        </p:txBody>
      </p:sp>
      <p:pic>
        <p:nvPicPr>
          <p:cNvPr id="10" name="图片 15" descr="中车标识组合中英1.jpg">
            <a:extLst>
              <a:ext uri="{FF2B5EF4-FFF2-40B4-BE49-F238E27FC236}">
                <a16:creationId xmlns:a16="http://schemas.microsoft.com/office/drawing/2014/main" id="{0B48670D-865A-420E-AAB6-D27C9EF0FE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92" b="31758"/>
          <a:stretch>
            <a:fillRect/>
          </a:stretch>
        </p:blipFill>
        <p:spPr bwMode="auto">
          <a:xfrm>
            <a:off x="6122988" y="663575"/>
            <a:ext cx="2078037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1" y="2016127"/>
            <a:ext cx="8675688" cy="2392363"/>
          </a:xfrm>
          <a:prstGeom prst="round1Rect">
            <a:avLst>
              <a:gd name="adj" fmla="val 34079"/>
            </a:avLst>
          </a:prstGeom>
          <a:pattFill prst="pct2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endParaRPr lang="zh-CN" altLang="en-US" noProof="0"/>
          </a:p>
        </p:txBody>
      </p:sp>
      <p:sp>
        <p:nvSpPr>
          <p:cNvPr id="303171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700091" y="2369609"/>
            <a:ext cx="7485280" cy="59489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noProof="0" dirty="0"/>
              <a:t>单击此处编辑母版标题样式</a:t>
            </a:r>
          </a:p>
        </p:txBody>
      </p:sp>
      <p:sp>
        <p:nvSpPr>
          <p:cNvPr id="303172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700091" y="3039602"/>
            <a:ext cx="7485280" cy="379417"/>
          </a:xfrm>
          <a:prstGeom prst="rect">
            <a:avLst/>
          </a:prstGeom>
        </p:spPr>
        <p:txBody>
          <a:bodyPr wrap="square" lIns="91440" tIns="45720" rIns="91440" bIns="45720" anchor="ctr">
            <a:spAutoFit/>
          </a:bodyPr>
          <a:lstStyle>
            <a:lvl1pPr marL="0" indent="0" algn="l">
              <a:buSzPct val="60000"/>
              <a:buFont typeface="Wingdings" pitchFamily="2" charset="2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noProof="0" dirty="0"/>
              <a:t>单击此处编辑母版副标题样式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700089" y="3773488"/>
            <a:ext cx="7485000" cy="32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7756371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50" presetClass="exit" presetSubtype="0" accel="100000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build="p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0B7317C9-29AB-4D12-AA38-BF4E675D23B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68313" y="-280988"/>
            <a:ext cx="3433762" cy="1858963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anose="02010609060101010101" pitchFamily="49" charset="-122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8806EC81-84F7-4CC3-9FF0-B3BF80ABB366}"/>
              </a:ext>
            </a:extLst>
          </p:cNvPr>
          <p:cNvSpPr/>
          <p:nvPr userDrawn="1"/>
        </p:nvSpPr>
        <p:spPr bwMode="auto">
          <a:xfrm>
            <a:off x="384175" y="1409700"/>
            <a:ext cx="8375650" cy="2560638"/>
          </a:xfrm>
          <a:custGeom>
            <a:avLst/>
            <a:gdLst>
              <a:gd name="T0" fmla="*/ 987 w 1064"/>
              <a:gd name="T1" fmla="*/ 325 h 325"/>
              <a:gd name="T2" fmla="*/ 0 w 1064"/>
              <a:gd name="T3" fmla="*/ 325 h 325"/>
              <a:gd name="T4" fmla="*/ 0 w 1064"/>
              <a:gd name="T5" fmla="*/ 0 h 325"/>
              <a:gd name="T6" fmla="*/ 1064 w 1064"/>
              <a:gd name="T7" fmla="*/ 0 h 325"/>
              <a:gd name="T8" fmla="*/ 1064 w 1064"/>
              <a:gd name="T9" fmla="*/ 245 h 325"/>
              <a:gd name="T10" fmla="*/ 987 w 1064"/>
              <a:gd name="T11" fmla="*/ 325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64" h="325">
                <a:moveTo>
                  <a:pt x="987" y="325"/>
                </a:moveTo>
                <a:cubicBezTo>
                  <a:pt x="913" y="325"/>
                  <a:pt x="0" y="325"/>
                  <a:pt x="0" y="325"/>
                </a:cubicBezTo>
                <a:cubicBezTo>
                  <a:pt x="0" y="0"/>
                  <a:pt x="0" y="0"/>
                  <a:pt x="0" y="0"/>
                </a:cubicBezTo>
                <a:cubicBezTo>
                  <a:pt x="1064" y="0"/>
                  <a:pt x="1064" y="0"/>
                  <a:pt x="1064" y="0"/>
                </a:cubicBezTo>
                <a:cubicBezTo>
                  <a:pt x="1064" y="0"/>
                  <a:pt x="1064" y="227"/>
                  <a:pt x="1064" y="245"/>
                </a:cubicBezTo>
                <a:cubicBezTo>
                  <a:pt x="1064" y="270"/>
                  <a:pt x="1061" y="325"/>
                  <a:pt x="987" y="325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3000"/>
                </a:schemeClr>
              </a:gs>
              <a:gs pos="100000">
                <a:schemeClr val="tx2">
                  <a:lumMod val="46000"/>
                  <a:lumOff val="54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FFFF"/>
              </a:solidFill>
              <a:ea typeface="黑体" pitchFamily="49" charset="-122"/>
            </a:endParaRP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701896D1-501D-4767-93C3-0B42476D6E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93013" y="4989513"/>
            <a:ext cx="982662" cy="18573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defRPr/>
            </a:pPr>
            <a:r>
              <a:rPr lang="zh-CN" altLang="zh-CN" sz="1200" dirty="0">
                <a:solidFill>
                  <a:srgbClr val="C70019"/>
                </a:solidFill>
                <a:latin typeface="Arial"/>
              </a:rPr>
              <a:t>www.crrcgc.cc</a:t>
            </a:r>
            <a:endParaRPr lang="zh-CN" altLang="zh-CN" sz="2800" dirty="0">
              <a:solidFill>
                <a:srgbClr val="000000"/>
              </a:solidFill>
              <a:latin typeface="Arial"/>
              <a:ea typeface="黑体" pitchFamily="49" charset="-122"/>
            </a:endParaRPr>
          </a:p>
        </p:txBody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4D7F7A53-5529-43B8-9D16-7A59FC24F607}"/>
              </a:ext>
            </a:extLst>
          </p:cNvPr>
          <p:cNvSpPr/>
          <p:nvPr userDrawn="1"/>
        </p:nvSpPr>
        <p:spPr bwMode="auto">
          <a:xfrm>
            <a:off x="7399338" y="5075238"/>
            <a:ext cx="1360487" cy="258762"/>
          </a:xfrm>
          <a:custGeom>
            <a:avLst/>
            <a:gdLst>
              <a:gd name="T0" fmla="*/ 0 w 165"/>
              <a:gd name="T1" fmla="*/ 0 h 29"/>
              <a:gd name="T2" fmla="*/ 0 w 165"/>
              <a:gd name="T3" fmla="*/ 18 h 29"/>
              <a:gd name="T4" fmla="*/ 3 w 165"/>
              <a:gd name="T5" fmla="*/ 26 h 29"/>
              <a:gd name="T6" fmla="*/ 3 w 165"/>
              <a:gd name="T7" fmla="*/ 27 h 29"/>
              <a:gd name="T8" fmla="*/ 12 w 165"/>
              <a:gd name="T9" fmla="*/ 29 h 29"/>
              <a:gd name="T10" fmla="*/ 154 w 165"/>
              <a:gd name="T11" fmla="*/ 29 h 29"/>
              <a:gd name="T12" fmla="*/ 162 w 165"/>
              <a:gd name="T13" fmla="*/ 27 h 29"/>
              <a:gd name="T14" fmla="*/ 165 w 165"/>
              <a:gd name="T15" fmla="*/ 18 h 29"/>
              <a:gd name="T16" fmla="*/ 165 w 165"/>
              <a:gd name="T17" fmla="*/ 0 h 29"/>
              <a:gd name="T18" fmla="*/ 156 w 165"/>
              <a:gd name="T19" fmla="*/ 0 h 29"/>
              <a:gd name="T20" fmla="*/ 156 w 165"/>
              <a:gd name="T21" fmla="*/ 14 h 29"/>
              <a:gd name="T22" fmla="*/ 155 w 165"/>
              <a:gd name="T23" fmla="*/ 17 h 29"/>
              <a:gd name="T24" fmla="*/ 152 w 165"/>
              <a:gd name="T25" fmla="*/ 19 h 29"/>
              <a:gd name="T26" fmla="*/ 14 w 165"/>
              <a:gd name="T27" fmla="*/ 19 h 29"/>
              <a:gd name="T28" fmla="*/ 11 w 165"/>
              <a:gd name="T29" fmla="*/ 17 h 29"/>
              <a:gd name="T30" fmla="*/ 9 w 165"/>
              <a:gd name="T31" fmla="*/ 14 h 29"/>
              <a:gd name="T32" fmla="*/ 9 w 165"/>
              <a:gd name="T33" fmla="*/ 0 h 29"/>
              <a:gd name="T34" fmla="*/ 0 w 165"/>
              <a:gd name="T35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5" h="29">
                <a:moveTo>
                  <a:pt x="0" y="0"/>
                </a:moveTo>
                <a:cubicBezTo>
                  <a:pt x="0" y="18"/>
                  <a:pt x="0" y="18"/>
                  <a:pt x="0" y="18"/>
                </a:cubicBezTo>
                <a:cubicBezTo>
                  <a:pt x="0" y="21"/>
                  <a:pt x="1" y="24"/>
                  <a:pt x="3" y="26"/>
                </a:cubicBezTo>
                <a:cubicBezTo>
                  <a:pt x="3" y="27"/>
                  <a:pt x="3" y="27"/>
                  <a:pt x="3" y="27"/>
                </a:cubicBezTo>
                <a:cubicBezTo>
                  <a:pt x="6" y="29"/>
                  <a:pt x="9" y="29"/>
                  <a:pt x="12" y="29"/>
                </a:cubicBezTo>
                <a:cubicBezTo>
                  <a:pt x="154" y="29"/>
                  <a:pt x="154" y="29"/>
                  <a:pt x="154" y="29"/>
                </a:cubicBezTo>
                <a:cubicBezTo>
                  <a:pt x="157" y="29"/>
                  <a:pt x="160" y="29"/>
                  <a:pt x="162" y="27"/>
                </a:cubicBezTo>
                <a:cubicBezTo>
                  <a:pt x="164" y="24"/>
                  <a:pt x="165" y="21"/>
                  <a:pt x="165" y="18"/>
                </a:cubicBezTo>
                <a:cubicBezTo>
                  <a:pt x="165" y="0"/>
                  <a:pt x="165" y="0"/>
                  <a:pt x="165" y="0"/>
                </a:cubicBezTo>
                <a:cubicBezTo>
                  <a:pt x="156" y="0"/>
                  <a:pt x="156" y="0"/>
                  <a:pt x="156" y="0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56" y="15"/>
                  <a:pt x="156" y="16"/>
                  <a:pt x="155" y="17"/>
                </a:cubicBezTo>
                <a:cubicBezTo>
                  <a:pt x="154" y="18"/>
                  <a:pt x="153" y="19"/>
                  <a:pt x="152" y="19"/>
                </a:cubicBezTo>
                <a:cubicBezTo>
                  <a:pt x="14" y="19"/>
                  <a:pt x="14" y="19"/>
                  <a:pt x="14" y="19"/>
                </a:cubicBezTo>
                <a:cubicBezTo>
                  <a:pt x="13" y="19"/>
                  <a:pt x="11" y="18"/>
                  <a:pt x="11" y="17"/>
                </a:cubicBezTo>
                <a:cubicBezTo>
                  <a:pt x="10" y="16"/>
                  <a:pt x="9" y="15"/>
                  <a:pt x="9" y="14"/>
                </a:cubicBezTo>
                <a:cubicBezTo>
                  <a:pt x="9" y="0"/>
                  <a:pt x="9" y="0"/>
                  <a:pt x="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FFFFFF"/>
              </a:solidFill>
              <a:ea typeface="黑体" pitchFamily="49" charset="-122"/>
            </a:endParaRPr>
          </a:p>
        </p:txBody>
      </p:sp>
      <p:pic>
        <p:nvPicPr>
          <p:cNvPr id="9" name="图片 15" descr="中车标识组合中英1.jpg">
            <a:extLst>
              <a:ext uri="{FF2B5EF4-FFF2-40B4-BE49-F238E27FC236}">
                <a16:creationId xmlns:a16="http://schemas.microsoft.com/office/drawing/2014/main" id="{95ADC73B-1071-4E8E-8A2A-005FFC4C6A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92" b="31758"/>
          <a:stretch>
            <a:fillRect/>
          </a:stretch>
        </p:blipFill>
        <p:spPr bwMode="auto">
          <a:xfrm>
            <a:off x="1041400" y="393700"/>
            <a:ext cx="2078038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3171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1215591" y="1800305"/>
            <a:ext cx="6969781" cy="594895"/>
          </a:xfrm>
          <a:prstGeom prst="rect">
            <a:avLst/>
          </a:prstGeom>
        </p:spPr>
        <p:txBody>
          <a:bodyPr wrap="square" lIns="0" tIns="45720" rIns="91440" bIns="45720">
            <a:spAutoFit/>
          </a:bodyPr>
          <a:lstStyle>
            <a:lvl1pPr algn="l">
              <a:defRPr sz="3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noProof="0" dirty="0"/>
              <a:t>单击此处编辑母版标题样式</a:t>
            </a:r>
          </a:p>
        </p:txBody>
      </p:sp>
      <p:sp>
        <p:nvSpPr>
          <p:cNvPr id="303172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15591" y="2470298"/>
            <a:ext cx="6969781" cy="379417"/>
          </a:xfrm>
          <a:prstGeom prst="rect">
            <a:avLst/>
          </a:prstGeom>
        </p:spPr>
        <p:txBody>
          <a:bodyPr wrap="square" lIns="0" tIns="45720" rIns="91440" bIns="45720" anchor="ctr">
            <a:spAutoFit/>
          </a:bodyPr>
          <a:lstStyle>
            <a:lvl1pPr marL="0" indent="0" algn="l">
              <a:buSzPct val="60000"/>
              <a:buFont typeface="Wingdings" pitchFamily="2" charset="2"/>
              <a:buNone/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noProof="0" dirty="0"/>
              <a:t>单击此处编辑母版副标题样式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1215569" y="3204185"/>
            <a:ext cx="6969520" cy="32385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98503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50" presetClass="exit" presetSubtype="0" accel="100000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>
            <a:extLst>
              <a:ext uri="{FF2B5EF4-FFF2-40B4-BE49-F238E27FC236}">
                <a16:creationId xmlns:a16="http://schemas.microsoft.com/office/drawing/2014/main" id="{44788E53-0C90-4F6C-8902-93C4C8AB5ACF}"/>
              </a:ext>
            </a:extLst>
          </p:cNvPr>
          <p:cNvSpPr/>
          <p:nvPr userDrawn="1"/>
        </p:nvSpPr>
        <p:spPr bwMode="auto">
          <a:xfrm>
            <a:off x="384789" y="1409700"/>
            <a:ext cx="8374424" cy="2560638"/>
          </a:xfrm>
          <a:custGeom>
            <a:avLst/>
            <a:gdLst>
              <a:gd name="T0" fmla="*/ 987 w 1064"/>
              <a:gd name="T1" fmla="*/ 325 h 325"/>
              <a:gd name="T2" fmla="*/ 0 w 1064"/>
              <a:gd name="T3" fmla="*/ 325 h 325"/>
              <a:gd name="T4" fmla="*/ 0 w 1064"/>
              <a:gd name="T5" fmla="*/ 0 h 325"/>
              <a:gd name="T6" fmla="*/ 1064 w 1064"/>
              <a:gd name="T7" fmla="*/ 0 h 325"/>
              <a:gd name="T8" fmla="*/ 1064 w 1064"/>
              <a:gd name="T9" fmla="*/ 245 h 325"/>
              <a:gd name="T10" fmla="*/ 987 w 1064"/>
              <a:gd name="T11" fmla="*/ 325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64" h="325">
                <a:moveTo>
                  <a:pt x="987" y="325"/>
                </a:moveTo>
                <a:cubicBezTo>
                  <a:pt x="913" y="325"/>
                  <a:pt x="0" y="325"/>
                  <a:pt x="0" y="325"/>
                </a:cubicBezTo>
                <a:cubicBezTo>
                  <a:pt x="0" y="0"/>
                  <a:pt x="0" y="0"/>
                  <a:pt x="0" y="0"/>
                </a:cubicBezTo>
                <a:cubicBezTo>
                  <a:pt x="1064" y="0"/>
                  <a:pt x="1064" y="0"/>
                  <a:pt x="1064" y="0"/>
                </a:cubicBezTo>
                <a:cubicBezTo>
                  <a:pt x="1064" y="0"/>
                  <a:pt x="1064" y="227"/>
                  <a:pt x="1064" y="245"/>
                </a:cubicBezTo>
                <a:cubicBezTo>
                  <a:pt x="1064" y="270"/>
                  <a:pt x="1061" y="325"/>
                  <a:pt x="987" y="325"/>
                </a:cubicBezTo>
                <a:close/>
              </a:path>
            </a:pathLst>
          </a:custGeom>
          <a:noFill/>
          <a:ln w="3175">
            <a:gradFill>
              <a:gsLst>
                <a:gs pos="0">
                  <a:schemeClr val="bg2">
                    <a:lumMod val="83000"/>
                    <a:lumOff val="1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</p:spPr>
        <p:txBody>
          <a:bodyPr/>
          <a:lstStyle/>
          <a:p>
            <a:pPr>
              <a:defRPr/>
            </a:pPr>
            <a:endParaRPr lang="zh-CN" altLang="en-US" dirty="0">
              <a:solidFill>
                <a:srgbClr val="FFFFFF"/>
              </a:solidFill>
              <a:ea typeface="黑体" pitchFamily="49" charset="-122"/>
            </a:endParaRPr>
          </a:p>
        </p:txBody>
      </p:sp>
      <p:sp>
        <p:nvSpPr>
          <p:cNvPr id="6" name="矩形 5" hidden="1">
            <a:extLst>
              <a:ext uri="{FF2B5EF4-FFF2-40B4-BE49-F238E27FC236}">
                <a16:creationId xmlns:a16="http://schemas.microsoft.com/office/drawing/2014/main" id="{754CCC2F-0E22-4648-B2BC-F0A7D14673C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68313" y="-280988"/>
            <a:ext cx="3433762" cy="1858963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anose="02010609060101010101" pitchFamily="49" charset="-122"/>
            </a:endParaRPr>
          </a:p>
        </p:txBody>
      </p:sp>
      <p:grpSp>
        <p:nvGrpSpPr>
          <p:cNvPr id="7" name="组合 11">
            <a:extLst>
              <a:ext uri="{FF2B5EF4-FFF2-40B4-BE49-F238E27FC236}">
                <a16:creationId xmlns:a16="http://schemas.microsoft.com/office/drawing/2014/main" id="{D9F85F5C-6F27-4381-8B17-8B2E6CA312E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757238" y="4973638"/>
            <a:ext cx="1390650" cy="317500"/>
            <a:chOff x="6937894" y="6023900"/>
            <a:chExt cx="1810820" cy="414582"/>
          </a:xfrm>
        </p:grpSpPr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id="{2B4E537C-4796-479C-AEDC-250F2E4E9B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7894" y="6023900"/>
              <a:ext cx="1810820" cy="240458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defTabSz="913765">
                <a:defRPr/>
              </a:pPr>
              <a:r>
                <a:rPr lang="en-US" altLang="zh-CN" sz="1200" dirty="0">
                  <a:solidFill>
                    <a:srgbClr val="C70019"/>
                  </a:solidFill>
                  <a:latin typeface="Arial"/>
                </a:rPr>
                <a:t>www.trp.com.cn</a:t>
              </a:r>
              <a:endParaRPr lang="zh-CN" altLang="zh-CN" sz="2800" dirty="0">
                <a:solidFill>
                  <a:srgbClr val="000000"/>
                </a:solidFill>
                <a:latin typeface="Arial"/>
                <a:ea typeface="黑体" pitchFamily="49" charset="-122"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48A9148D-7A04-4463-B0F0-5A11C068D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894" y="6117180"/>
              <a:ext cx="1810820" cy="321302"/>
            </a:xfrm>
            <a:custGeom>
              <a:avLst/>
              <a:gdLst>
                <a:gd name="T0" fmla="*/ 0 w 2822"/>
                <a:gd name="T1" fmla="*/ 0 h 498"/>
                <a:gd name="T2" fmla="*/ 0 w 2822"/>
                <a:gd name="T3" fmla="*/ 2147483646 h 498"/>
                <a:gd name="T4" fmla="*/ 2147483646 w 2822"/>
                <a:gd name="T5" fmla="*/ 2147483646 h 498"/>
                <a:gd name="T6" fmla="*/ 2147483646 w 2822"/>
                <a:gd name="T7" fmla="*/ 2147483646 h 498"/>
                <a:gd name="T8" fmla="*/ 2147483646 w 2822"/>
                <a:gd name="T9" fmla="*/ 2147483646 h 498"/>
                <a:gd name="T10" fmla="*/ 2147483646 w 2822"/>
                <a:gd name="T11" fmla="*/ 2147483646 h 498"/>
                <a:gd name="T12" fmla="*/ 2147483646 w 2822"/>
                <a:gd name="T13" fmla="*/ 2147483646 h 498"/>
                <a:gd name="T14" fmla="*/ 2147483646 w 2822"/>
                <a:gd name="T15" fmla="*/ 2147483646 h 498"/>
                <a:gd name="T16" fmla="*/ 2147483646 w 2822"/>
                <a:gd name="T17" fmla="*/ 0 h 498"/>
                <a:gd name="T18" fmla="*/ 2147483646 w 2822"/>
                <a:gd name="T19" fmla="*/ 0 h 498"/>
                <a:gd name="T20" fmla="*/ 2147483646 w 2822"/>
                <a:gd name="T21" fmla="*/ 2147483646 h 498"/>
                <a:gd name="T22" fmla="*/ 2147483646 w 2822"/>
                <a:gd name="T23" fmla="*/ 2147483646 h 498"/>
                <a:gd name="T24" fmla="*/ 2147483646 w 2822"/>
                <a:gd name="T25" fmla="*/ 2147483646 h 498"/>
                <a:gd name="T26" fmla="*/ 2147483646 w 2822"/>
                <a:gd name="T27" fmla="*/ 2147483646 h 498"/>
                <a:gd name="T28" fmla="*/ 2147483646 w 2822"/>
                <a:gd name="T29" fmla="*/ 2147483646 h 498"/>
                <a:gd name="T30" fmla="*/ 2147483646 w 2822"/>
                <a:gd name="T31" fmla="*/ 2147483646 h 498"/>
                <a:gd name="T32" fmla="*/ 2147483646 w 2822"/>
                <a:gd name="T33" fmla="*/ 0 h 498"/>
                <a:gd name="T34" fmla="*/ 0 w 2822"/>
                <a:gd name="T35" fmla="*/ 0 h 4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822" h="498">
                  <a:moveTo>
                    <a:pt x="0" y="0"/>
                  </a:moveTo>
                  <a:cubicBezTo>
                    <a:pt x="0" y="308"/>
                    <a:pt x="0" y="308"/>
                    <a:pt x="0" y="308"/>
                  </a:cubicBezTo>
                  <a:cubicBezTo>
                    <a:pt x="0" y="362"/>
                    <a:pt x="20" y="410"/>
                    <a:pt x="59" y="448"/>
                  </a:cubicBezTo>
                  <a:cubicBezTo>
                    <a:pt x="61" y="450"/>
                    <a:pt x="63" y="452"/>
                    <a:pt x="66" y="454"/>
                  </a:cubicBezTo>
                  <a:cubicBezTo>
                    <a:pt x="103" y="490"/>
                    <a:pt x="153" y="498"/>
                    <a:pt x="205" y="498"/>
                  </a:cubicBezTo>
                  <a:cubicBezTo>
                    <a:pt x="2619" y="498"/>
                    <a:pt x="2619" y="498"/>
                    <a:pt x="2619" y="498"/>
                  </a:cubicBezTo>
                  <a:cubicBezTo>
                    <a:pt x="2673" y="498"/>
                    <a:pt x="2724" y="489"/>
                    <a:pt x="2763" y="451"/>
                  </a:cubicBezTo>
                  <a:cubicBezTo>
                    <a:pt x="2801" y="412"/>
                    <a:pt x="2822" y="362"/>
                    <a:pt x="2822" y="308"/>
                  </a:cubicBezTo>
                  <a:cubicBezTo>
                    <a:pt x="2822" y="0"/>
                    <a:pt x="2822" y="0"/>
                    <a:pt x="2822" y="0"/>
                  </a:cubicBezTo>
                  <a:cubicBezTo>
                    <a:pt x="2662" y="0"/>
                    <a:pt x="2662" y="0"/>
                    <a:pt x="2662" y="0"/>
                  </a:cubicBezTo>
                  <a:cubicBezTo>
                    <a:pt x="2662" y="240"/>
                    <a:pt x="2662" y="240"/>
                    <a:pt x="2662" y="240"/>
                  </a:cubicBezTo>
                  <a:cubicBezTo>
                    <a:pt x="2662" y="260"/>
                    <a:pt x="2654" y="278"/>
                    <a:pt x="2640" y="292"/>
                  </a:cubicBezTo>
                  <a:cubicBezTo>
                    <a:pt x="2626" y="306"/>
                    <a:pt x="2607" y="314"/>
                    <a:pt x="2587" y="314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23" y="314"/>
                    <a:pt x="203" y="306"/>
                    <a:pt x="187" y="290"/>
                  </a:cubicBezTo>
                  <a:cubicBezTo>
                    <a:pt x="172" y="275"/>
                    <a:pt x="163" y="254"/>
                    <a:pt x="163" y="232"/>
                  </a:cubicBezTo>
                  <a:cubicBezTo>
                    <a:pt x="163" y="0"/>
                    <a:pt x="163" y="0"/>
                    <a:pt x="16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5B5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" name="Group 4">
            <a:extLst>
              <a:ext uri="{FF2B5EF4-FFF2-40B4-BE49-F238E27FC236}">
                <a16:creationId xmlns:a16="http://schemas.microsoft.com/office/drawing/2014/main" id="{7211C33B-F885-4F94-999C-BA12BFCCFF35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835775" y="4643438"/>
            <a:ext cx="1789113" cy="609600"/>
            <a:chOff x="633" y="230"/>
            <a:chExt cx="1226" cy="417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A5076803-76BC-4733-A020-BEDDF39B1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7" y="454"/>
              <a:ext cx="158" cy="167"/>
            </a:xfrm>
            <a:custGeom>
              <a:avLst/>
              <a:gdLst>
                <a:gd name="T0" fmla="*/ 0 w 31"/>
                <a:gd name="T1" fmla="*/ 7172812 h 32"/>
                <a:gd name="T2" fmla="*/ 0 w 31"/>
                <a:gd name="T3" fmla="*/ 10444050 h 32"/>
                <a:gd name="T4" fmla="*/ 7766429 w 31"/>
                <a:gd name="T5" fmla="*/ 17617707 h 32"/>
                <a:gd name="T6" fmla="*/ 14111673 w 31"/>
                <a:gd name="T7" fmla="*/ 17617707 h 32"/>
                <a:gd name="T8" fmla="*/ 14111673 w 31"/>
                <a:gd name="T9" fmla="*/ 14342080 h 32"/>
                <a:gd name="T10" fmla="*/ 8219884 w 31"/>
                <a:gd name="T11" fmla="*/ 14342080 h 32"/>
                <a:gd name="T12" fmla="*/ 4102796 w 31"/>
                <a:gd name="T13" fmla="*/ 10444050 h 32"/>
                <a:gd name="T14" fmla="*/ 4102796 w 31"/>
                <a:gd name="T15" fmla="*/ 7172812 h 32"/>
                <a:gd name="T16" fmla="*/ 8219884 w 31"/>
                <a:gd name="T17" fmla="*/ 3271238 h 32"/>
                <a:gd name="T18" fmla="*/ 14111673 w 31"/>
                <a:gd name="T19" fmla="*/ 3271238 h 32"/>
                <a:gd name="T20" fmla="*/ 14111673 w 31"/>
                <a:gd name="T21" fmla="*/ 0 h 32"/>
                <a:gd name="T22" fmla="*/ 7766429 w 31"/>
                <a:gd name="T23" fmla="*/ 0 h 32"/>
                <a:gd name="T24" fmla="*/ 0 w 31"/>
                <a:gd name="T25" fmla="*/ 7172812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1" h="32">
                  <a:moveTo>
                    <a:pt x="0" y="13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26"/>
                    <a:pt x="4" y="32"/>
                    <a:pt x="17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21" y="26"/>
                    <a:pt x="18" y="26"/>
                  </a:cubicBezTo>
                  <a:cubicBezTo>
                    <a:pt x="12" y="26"/>
                    <a:pt x="9" y="22"/>
                    <a:pt x="9" y="1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0"/>
                    <a:pt x="12" y="6"/>
                    <a:pt x="18" y="6"/>
                  </a:cubicBezTo>
                  <a:cubicBezTo>
                    <a:pt x="21" y="6"/>
                    <a:pt x="31" y="6"/>
                    <a:pt x="31" y="6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4" y="0"/>
                    <a:pt x="0" y="6"/>
                    <a:pt x="0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A424003-34E4-48D2-974D-0201EA2327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6" y="454"/>
              <a:ext cx="153" cy="167"/>
            </a:xfrm>
            <a:custGeom>
              <a:avLst/>
              <a:gdLst>
                <a:gd name="T0" fmla="*/ 7811165 w 30"/>
                <a:gd name="T1" fmla="*/ 3271238 h 32"/>
                <a:gd name="T2" fmla="*/ 13725268 w 30"/>
                <a:gd name="T3" fmla="*/ 3271238 h 32"/>
                <a:gd name="T4" fmla="*/ 13725268 w 30"/>
                <a:gd name="T5" fmla="*/ 0 h 32"/>
                <a:gd name="T6" fmla="*/ 7811165 w 30"/>
                <a:gd name="T7" fmla="*/ 0 h 32"/>
                <a:gd name="T8" fmla="*/ 0 w 30"/>
                <a:gd name="T9" fmla="*/ 7172812 h 32"/>
                <a:gd name="T10" fmla="*/ 0 w 30"/>
                <a:gd name="T11" fmla="*/ 10444050 h 32"/>
                <a:gd name="T12" fmla="*/ 7811165 w 30"/>
                <a:gd name="T13" fmla="*/ 17617707 h 32"/>
                <a:gd name="T14" fmla="*/ 13725268 w 30"/>
                <a:gd name="T15" fmla="*/ 17617707 h 32"/>
                <a:gd name="T16" fmla="*/ 13725268 w 30"/>
                <a:gd name="T17" fmla="*/ 14342080 h 32"/>
                <a:gd name="T18" fmla="*/ 7811165 w 30"/>
                <a:gd name="T19" fmla="*/ 14342080 h 32"/>
                <a:gd name="T20" fmla="*/ 3678283 w 30"/>
                <a:gd name="T21" fmla="*/ 10444050 h 32"/>
                <a:gd name="T22" fmla="*/ 3678283 w 30"/>
                <a:gd name="T23" fmla="*/ 7172812 h 32"/>
                <a:gd name="T24" fmla="*/ 7811165 w 30"/>
                <a:gd name="T25" fmla="*/ 3271238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" h="32">
                  <a:moveTo>
                    <a:pt x="17" y="6"/>
                  </a:moveTo>
                  <a:cubicBezTo>
                    <a:pt x="21" y="6"/>
                    <a:pt x="30" y="6"/>
                    <a:pt x="30" y="6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" y="0"/>
                    <a:pt x="0" y="6"/>
                    <a:pt x="0" y="1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6"/>
                    <a:pt x="3" y="32"/>
                    <a:pt x="17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21" y="26"/>
                    <a:pt x="17" y="26"/>
                  </a:cubicBezTo>
                  <a:cubicBezTo>
                    <a:pt x="11" y="26"/>
                    <a:pt x="8" y="22"/>
                    <a:pt x="8" y="19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0"/>
                    <a:pt x="11" y="6"/>
                    <a:pt x="17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38CE51EB-EBBE-4205-9AB5-E75A481CF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" y="454"/>
              <a:ext cx="169" cy="167"/>
            </a:xfrm>
            <a:custGeom>
              <a:avLst/>
              <a:gdLst>
                <a:gd name="T0" fmla="*/ 15153877 w 33"/>
                <a:gd name="T1" fmla="*/ 6646924 h 32"/>
                <a:gd name="T2" fmla="*/ 15153877 w 33"/>
                <a:gd name="T3" fmla="*/ 4951253 h 32"/>
                <a:gd name="T4" fmla="*/ 8496255 w 33"/>
                <a:gd name="T5" fmla="*/ 0 h 32"/>
                <a:gd name="T6" fmla="*/ 0 w 33"/>
                <a:gd name="T7" fmla="*/ 0 h 32"/>
                <a:gd name="T8" fmla="*/ 0 w 33"/>
                <a:gd name="T9" fmla="*/ 17617707 h 32"/>
                <a:gd name="T10" fmla="*/ 4259210 w 33"/>
                <a:gd name="T11" fmla="*/ 17617707 h 32"/>
                <a:gd name="T12" fmla="*/ 4259210 w 33"/>
                <a:gd name="T13" fmla="*/ 3271238 h 32"/>
                <a:gd name="T14" fmla="*/ 8496255 w 33"/>
                <a:gd name="T15" fmla="*/ 3271238 h 32"/>
                <a:gd name="T16" fmla="*/ 11363975 w 33"/>
                <a:gd name="T17" fmla="*/ 5473462 h 32"/>
                <a:gd name="T18" fmla="*/ 11363975 w 33"/>
                <a:gd name="T19" fmla="*/ 6646924 h 32"/>
                <a:gd name="T20" fmla="*/ 8496255 w 33"/>
                <a:gd name="T21" fmla="*/ 8849283 h 32"/>
                <a:gd name="T22" fmla="*/ 6189292 w 33"/>
                <a:gd name="T23" fmla="*/ 8849283 h 32"/>
                <a:gd name="T24" fmla="*/ 6189292 w 33"/>
                <a:gd name="T25" fmla="*/ 9917425 h 32"/>
                <a:gd name="T26" fmla="*/ 10444174 w 33"/>
                <a:gd name="T27" fmla="*/ 17617707 h 32"/>
                <a:gd name="T28" fmla="*/ 15605163 w 33"/>
                <a:gd name="T29" fmla="*/ 17617707 h 32"/>
                <a:gd name="T30" fmla="*/ 11835792 w 33"/>
                <a:gd name="T31" fmla="*/ 10970642 h 32"/>
                <a:gd name="T32" fmla="*/ 15153877 w 33"/>
                <a:gd name="T33" fmla="*/ 6646924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3" h="32">
                  <a:moveTo>
                    <a:pt x="32" y="12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2" y="5"/>
                    <a:pt x="30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3" y="6"/>
                    <a:pt x="24" y="8"/>
                    <a:pt x="24" y="1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3"/>
                    <a:pt x="23" y="16"/>
                    <a:pt x="18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31" y="19"/>
                    <a:pt x="32" y="16"/>
                    <a:pt x="32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4A266447-313D-4982-868B-F451AD713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3" y="454"/>
              <a:ext cx="169" cy="167"/>
            </a:xfrm>
            <a:custGeom>
              <a:avLst/>
              <a:gdLst>
                <a:gd name="T0" fmla="*/ 15153877 w 33"/>
                <a:gd name="T1" fmla="*/ 6646924 h 32"/>
                <a:gd name="T2" fmla="*/ 15153877 w 33"/>
                <a:gd name="T3" fmla="*/ 4951253 h 32"/>
                <a:gd name="T4" fmla="*/ 8496255 w 33"/>
                <a:gd name="T5" fmla="*/ 0 h 32"/>
                <a:gd name="T6" fmla="*/ 0 w 33"/>
                <a:gd name="T7" fmla="*/ 0 h 32"/>
                <a:gd name="T8" fmla="*/ 0 w 33"/>
                <a:gd name="T9" fmla="*/ 17617707 h 32"/>
                <a:gd name="T10" fmla="*/ 4259210 w 33"/>
                <a:gd name="T11" fmla="*/ 17617707 h 32"/>
                <a:gd name="T12" fmla="*/ 4259210 w 33"/>
                <a:gd name="T13" fmla="*/ 3271238 h 32"/>
                <a:gd name="T14" fmla="*/ 8496255 w 33"/>
                <a:gd name="T15" fmla="*/ 3271238 h 32"/>
                <a:gd name="T16" fmla="*/ 10895486 w 33"/>
                <a:gd name="T17" fmla="*/ 5473462 h 32"/>
                <a:gd name="T18" fmla="*/ 10895486 w 33"/>
                <a:gd name="T19" fmla="*/ 6646924 h 32"/>
                <a:gd name="T20" fmla="*/ 8496255 w 33"/>
                <a:gd name="T21" fmla="*/ 8849283 h 32"/>
                <a:gd name="T22" fmla="*/ 6189292 w 33"/>
                <a:gd name="T23" fmla="*/ 8849283 h 32"/>
                <a:gd name="T24" fmla="*/ 6189292 w 33"/>
                <a:gd name="T25" fmla="*/ 9917425 h 32"/>
                <a:gd name="T26" fmla="*/ 10444174 w 33"/>
                <a:gd name="T27" fmla="*/ 17617707 h 32"/>
                <a:gd name="T28" fmla="*/ 15605163 w 33"/>
                <a:gd name="T29" fmla="*/ 17617707 h 32"/>
                <a:gd name="T30" fmla="*/ 11835792 w 33"/>
                <a:gd name="T31" fmla="*/ 10970642 h 32"/>
                <a:gd name="T32" fmla="*/ 15153877 w 33"/>
                <a:gd name="T33" fmla="*/ 6646924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3" h="32">
                  <a:moveTo>
                    <a:pt x="32" y="12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2" y="5"/>
                    <a:pt x="30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3" y="6"/>
                    <a:pt x="23" y="8"/>
                    <a:pt x="23" y="10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3"/>
                    <a:pt x="23" y="16"/>
                    <a:pt x="18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30" y="19"/>
                    <a:pt x="32" y="16"/>
                    <a:pt x="32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2F8403B-C42F-4015-96F1-F340CFF07E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" y="417"/>
              <a:ext cx="77" cy="47"/>
            </a:xfrm>
            <a:custGeom>
              <a:avLst/>
              <a:gdLst>
                <a:gd name="T0" fmla="*/ 933907 w 15"/>
                <a:gd name="T1" fmla="*/ 0 h 9"/>
                <a:gd name="T2" fmla="*/ 0 w 15"/>
                <a:gd name="T3" fmla="*/ 528087 h 9"/>
                <a:gd name="T4" fmla="*/ 0 w 15"/>
                <a:gd name="T5" fmla="*/ 4443171 h 9"/>
                <a:gd name="T6" fmla="*/ 933907 w 15"/>
                <a:gd name="T7" fmla="*/ 4967414 h 9"/>
                <a:gd name="T8" fmla="*/ 7228503 w 15"/>
                <a:gd name="T9" fmla="*/ 4967414 h 9"/>
                <a:gd name="T10" fmla="*/ 7228503 w 15"/>
                <a:gd name="T11" fmla="*/ 0 h 9"/>
                <a:gd name="T12" fmla="*/ 933907 w 15"/>
                <a:gd name="T13" fmla="*/ 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" h="9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AE14B0BF-73B8-47F4-B88A-3B8235810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" y="417"/>
              <a:ext cx="71" cy="47"/>
            </a:xfrm>
            <a:custGeom>
              <a:avLst/>
              <a:gdLst>
                <a:gd name="T0" fmla="*/ 5699312 w 14"/>
                <a:gd name="T1" fmla="*/ 0 h 9"/>
                <a:gd name="T2" fmla="*/ 6125302 w 14"/>
                <a:gd name="T3" fmla="*/ 528087 h 9"/>
                <a:gd name="T4" fmla="*/ 6125302 w 14"/>
                <a:gd name="T5" fmla="*/ 4443171 h 9"/>
                <a:gd name="T6" fmla="*/ 5699312 w 14"/>
                <a:gd name="T7" fmla="*/ 4967414 h 9"/>
                <a:gd name="T8" fmla="*/ 0 w 14"/>
                <a:gd name="T9" fmla="*/ 4967414 h 9"/>
                <a:gd name="T10" fmla="*/ 0 w 14"/>
                <a:gd name="T11" fmla="*/ 0 h 9"/>
                <a:gd name="T12" fmla="*/ 5699312 w 14"/>
                <a:gd name="T13" fmla="*/ 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" h="9">
                  <a:moveTo>
                    <a:pt x="13" y="0"/>
                  </a:moveTo>
                  <a:cubicBezTo>
                    <a:pt x="14" y="0"/>
                    <a:pt x="14" y="0"/>
                    <a:pt x="14" y="1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9"/>
                    <a:pt x="1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03F0E289-42C5-48A5-9911-139AD5701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" y="334"/>
              <a:ext cx="173" cy="214"/>
            </a:xfrm>
            <a:custGeom>
              <a:avLst/>
              <a:gdLst>
                <a:gd name="T0" fmla="*/ 4945454 w 34"/>
                <a:gd name="T1" fmla="*/ 6651538 h 41"/>
                <a:gd name="T2" fmla="*/ 6715723 w 34"/>
                <a:gd name="T3" fmla="*/ 4428020 h 41"/>
                <a:gd name="T4" fmla="*/ 15272720 w 34"/>
                <a:gd name="T5" fmla="*/ 4428020 h 41"/>
                <a:gd name="T6" fmla="*/ 15272720 w 34"/>
                <a:gd name="T7" fmla="*/ 0 h 41"/>
                <a:gd name="T8" fmla="*/ 5378468 w 34"/>
                <a:gd name="T9" fmla="*/ 0 h 41"/>
                <a:gd name="T10" fmla="*/ 0 w 34"/>
                <a:gd name="T11" fmla="*/ 6023740 h 41"/>
                <a:gd name="T12" fmla="*/ 0 w 34"/>
                <a:gd name="T13" fmla="*/ 16560661 h 41"/>
                <a:gd name="T14" fmla="*/ 5378468 w 34"/>
                <a:gd name="T15" fmla="*/ 22585111 h 41"/>
                <a:gd name="T16" fmla="*/ 15272720 w 34"/>
                <a:gd name="T17" fmla="*/ 22585111 h 41"/>
                <a:gd name="T18" fmla="*/ 15272720 w 34"/>
                <a:gd name="T19" fmla="*/ 17630124 h 41"/>
                <a:gd name="T20" fmla="*/ 6715723 w 34"/>
                <a:gd name="T21" fmla="*/ 17630124 h 41"/>
                <a:gd name="T22" fmla="*/ 4945454 w 34"/>
                <a:gd name="T23" fmla="*/ 15406580 h 41"/>
                <a:gd name="T24" fmla="*/ 4945454 w 34"/>
                <a:gd name="T25" fmla="*/ 6651538 h 4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4" h="41">
                  <a:moveTo>
                    <a:pt x="11" y="12"/>
                  </a:moveTo>
                  <a:cubicBezTo>
                    <a:pt x="11" y="10"/>
                    <a:pt x="13" y="8"/>
                    <a:pt x="15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6"/>
                    <a:pt x="5" y="41"/>
                    <a:pt x="12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3" y="32"/>
                    <a:pt x="11" y="31"/>
                    <a:pt x="11" y="28"/>
                  </a:cubicBezTo>
                  <a:lnTo>
                    <a:pt x="11" y="12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5EBF356E-45D5-4F24-B171-4B5C6F035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" y="334"/>
              <a:ext cx="168" cy="214"/>
            </a:xfrm>
            <a:custGeom>
              <a:avLst/>
              <a:gdLst>
                <a:gd name="T0" fmla="*/ 10375212 w 33"/>
                <a:gd name="T1" fmla="*/ 6651538 h 41"/>
                <a:gd name="T2" fmla="*/ 8600572 w 33"/>
                <a:gd name="T3" fmla="*/ 4428020 h 41"/>
                <a:gd name="T4" fmla="*/ 0 w 33"/>
                <a:gd name="T5" fmla="*/ 4428020 h 41"/>
                <a:gd name="T6" fmla="*/ 0 w 33"/>
                <a:gd name="T7" fmla="*/ 0 h 41"/>
                <a:gd name="T8" fmla="*/ 9923831 w 33"/>
                <a:gd name="T9" fmla="*/ 0 h 41"/>
                <a:gd name="T10" fmla="*/ 14885788 w 33"/>
                <a:gd name="T11" fmla="*/ 6023740 h 41"/>
                <a:gd name="T12" fmla="*/ 14885788 w 33"/>
                <a:gd name="T13" fmla="*/ 16560661 h 41"/>
                <a:gd name="T14" fmla="*/ 9923831 w 33"/>
                <a:gd name="T15" fmla="*/ 22585111 h 41"/>
                <a:gd name="T16" fmla="*/ 0 w 33"/>
                <a:gd name="T17" fmla="*/ 22585111 h 41"/>
                <a:gd name="T18" fmla="*/ 0 w 33"/>
                <a:gd name="T19" fmla="*/ 17630124 h 41"/>
                <a:gd name="T20" fmla="*/ 8600572 w 33"/>
                <a:gd name="T21" fmla="*/ 17630124 h 41"/>
                <a:gd name="T22" fmla="*/ 10375212 w 33"/>
                <a:gd name="T23" fmla="*/ 15406580 h 41"/>
                <a:gd name="T24" fmla="*/ 10375212 w 33"/>
                <a:gd name="T25" fmla="*/ 6651538 h 4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" h="41">
                  <a:moveTo>
                    <a:pt x="23" y="12"/>
                  </a:moveTo>
                  <a:cubicBezTo>
                    <a:pt x="23" y="10"/>
                    <a:pt x="21" y="8"/>
                    <a:pt x="19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9" y="0"/>
                    <a:pt x="33" y="5"/>
                    <a:pt x="33" y="1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6"/>
                    <a:pt x="28" y="41"/>
                    <a:pt x="22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1" y="32"/>
                    <a:pt x="23" y="31"/>
                    <a:pt x="23" y="28"/>
                  </a:cubicBezTo>
                  <a:lnTo>
                    <a:pt x="23" y="12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97B90F6D-B4F6-44C3-8D01-EE9F6A930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" y="230"/>
              <a:ext cx="403" cy="78"/>
            </a:xfrm>
            <a:custGeom>
              <a:avLst/>
              <a:gdLst>
                <a:gd name="T0" fmla="*/ 237 w 402"/>
                <a:gd name="T1" fmla="*/ 31 h 78"/>
                <a:gd name="T2" fmla="*/ 237 w 402"/>
                <a:gd name="T3" fmla="*/ 0 h 78"/>
                <a:gd name="T4" fmla="*/ 173 w 402"/>
                <a:gd name="T5" fmla="*/ 0 h 78"/>
                <a:gd name="T6" fmla="*/ 173 w 402"/>
                <a:gd name="T7" fmla="*/ 31 h 78"/>
                <a:gd name="T8" fmla="*/ 0 w 402"/>
                <a:gd name="T9" fmla="*/ 31 h 78"/>
                <a:gd name="T10" fmla="*/ 0 w 402"/>
                <a:gd name="T11" fmla="*/ 78 h 78"/>
                <a:gd name="T12" fmla="*/ 410 w 402"/>
                <a:gd name="T13" fmla="*/ 78 h 78"/>
                <a:gd name="T14" fmla="*/ 410 w 402"/>
                <a:gd name="T15" fmla="*/ 31 h 78"/>
                <a:gd name="T16" fmla="*/ 237 w 402"/>
                <a:gd name="T17" fmla="*/ 31 h 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2" h="78">
                  <a:moveTo>
                    <a:pt x="229" y="31"/>
                  </a:moveTo>
                  <a:lnTo>
                    <a:pt x="229" y="0"/>
                  </a:lnTo>
                  <a:lnTo>
                    <a:pt x="173" y="0"/>
                  </a:lnTo>
                  <a:lnTo>
                    <a:pt x="173" y="31"/>
                  </a:lnTo>
                  <a:lnTo>
                    <a:pt x="0" y="31"/>
                  </a:lnTo>
                  <a:lnTo>
                    <a:pt x="0" y="78"/>
                  </a:lnTo>
                  <a:lnTo>
                    <a:pt x="402" y="78"/>
                  </a:lnTo>
                  <a:lnTo>
                    <a:pt x="402" y="31"/>
                  </a:lnTo>
                  <a:lnTo>
                    <a:pt x="229" y="31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C58B25CF-CCAF-4277-A055-1CA24BB1B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" y="574"/>
              <a:ext cx="403" cy="73"/>
            </a:xfrm>
            <a:custGeom>
              <a:avLst/>
              <a:gdLst>
                <a:gd name="T0" fmla="*/ 237 w 402"/>
                <a:gd name="T1" fmla="*/ 47 h 73"/>
                <a:gd name="T2" fmla="*/ 237 w 402"/>
                <a:gd name="T3" fmla="*/ 73 h 73"/>
                <a:gd name="T4" fmla="*/ 173 w 402"/>
                <a:gd name="T5" fmla="*/ 73 h 73"/>
                <a:gd name="T6" fmla="*/ 173 w 402"/>
                <a:gd name="T7" fmla="*/ 47 h 73"/>
                <a:gd name="T8" fmla="*/ 0 w 402"/>
                <a:gd name="T9" fmla="*/ 47 h 73"/>
                <a:gd name="T10" fmla="*/ 0 w 402"/>
                <a:gd name="T11" fmla="*/ 0 h 73"/>
                <a:gd name="T12" fmla="*/ 410 w 402"/>
                <a:gd name="T13" fmla="*/ 0 h 73"/>
                <a:gd name="T14" fmla="*/ 410 w 402"/>
                <a:gd name="T15" fmla="*/ 47 h 73"/>
                <a:gd name="T16" fmla="*/ 237 w 402"/>
                <a:gd name="T17" fmla="*/ 47 h 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2" h="73">
                  <a:moveTo>
                    <a:pt x="229" y="47"/>
                  </a:moveTo>
                  <a:lnTo>
                    <a:pt x="229" y="73"/>
                  </a:lnTo>
                  <a:lnTo>
                    <a:pt x="173" y="73"/>
                  </a:lnTo>
                  <a:lnTo>
                    <a:pt x="173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402" y="0"/>
                  </a:lnTo>
                  <a:lnTo>
                    <a:pt x="402" y="47"/>
                  </a:lnTo>
                  <a:lnTo>
                    <a:pt x="229" y="47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19E19643-45A5-48A3-AD2D-3AD57D5C7C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7" y="261"/>
              <a:ext cx="151" cy="151"/>
            </a:xfrm>
            <a:custGeom>
              <a:avLst/>
              <a:gdLst>
                <a:gd name="T0" fmla="*/ 10716118 w 30"/>
                <a:gd name="T1" fmla="*/ 2690247 h 29"/>
                <a:gd name="T2" fmla="*/ 7039680 w 30"/>
                <a:gd name="T3" fmla="*/ 2690247 h 29"/>
                <a:gd name="T4" fmla="*/ 7039680 w 30"/>
                <a:gd name="T5" fmla="*/ 0 h 29"/>
                <a:gd name="T6" fmla="*/ 4910676 w 30"/>
                <a:gd name="T7" fmla="*/ 0 h 29"/>
                <a:gd name="T8" fmla="*/ 4910676 w 30"/>
                <a:gd name="T9" fmla="*/ 2690247 h 29"/>
                <a:gd name="T10" fmla="*/ 0 w 30"/>
                <a:gd name="T11" fmla="*/ 2690247 h 29"/>
                <a:gd name="T12" fmla="*/ 0 w 30"/>
                <a:gd name="T13" fmla="*/ 11937180 h 29"/>
                <a:gd name="T14" fmla="*/ 4910676 w 30"/>
                <a:gd name="T15" fmla="*/ 11937180 h 29"/>
                <a:gd name="T16" fmla="*/ 4910676 w 30"/>
                <a:gd name="T17" fmla="*/ 15665292 h 29"/>
                <a:gd name="T18" fmla="*/ 7039680 w 30"/>
                <a:gd name="T19" fmla="*/ 15665292 h 29"/>
                <a:gd name="T20" fmla="*/ 7039680 w 30"/>
                <a:gd name="T21" fmla="*/ 11937180 h 29"/>
                <a:gd name="T22" fmla="*/ 12357256 w 30"/>
                <a:gd name="T23" fmla="*/ 11937180 h 29"/>
                <a:gd name="T24" fmla="*/ 12357256 w 30"/>
                <a:gd name="T25" fmla="*/ 4883725 h 29"/>
                <a:gd name="T26" fmla="*/ 10716118 w 30"/>
                <a:gd name="T27" fmla="*/ 2690247 h 29"/>
                <a:gd name="T28" fmla="*/ 4910676 w 30"/>
                <a:gd name="T29" fmla="*/ 9744566 h 29"/>
                <a:gd name="T30" fmla="*/ 2048038 w 30"/>
                <a:gd name="T31" fmla="*/ 9744566 h 29"/>
                <a:gd name="T32" fmla="*/ 2048038 w 30"/>
                <a:gd name="T33" fmla="*/ 4363234 h 29"/>
                <a:gd name="T34" fmla="*/ 4910676 w 30"/>
                <a:gd name="T35" fmla="*/ 4363234 h 29"/>
                <a:gd name="T36" fmla="*/ 4910676 w 30"/>
                <a:gd name="T37" fmla="*/ 9744566 h 29"/>
                <a:gd name="T38" fmla="*/ 9901538 w 30"/>
                <a:gd name="T39" fmla="*/ 9744566 h 29"/>
                <a:gd name="T40" fmla="*/ 7039680 w 30"/>
                <a:gd name="T41" fmla="*/ 9744566 h 29"/>
                <a:gd name="T42" fmla="*/ 7039680 w 30"/>
                <a:gd name="T43" fmla="*/ 4363234 h 29"/>
                <a:gd name="T44" fmla="*/ 9494638 w 30"/>
                <a:gd name="T45" fmla="*/ 4363234 h 29"/>
                <a:gd name="T46" fmla="*/ 9901538 w 30"/>
                <a:gd name="T47" fmla="*/ 5400395 h 29"/>
                <a:gd name="T48" fmla="*/ 9901538 w 30"/>
                <a:gd name="T49" fmla="*/ 9744566 h 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0" h="29">
                  <a:moveTo>
                    <a:pt x="26" y="5"/>
                  </a:moveTo>
                  <a:cubicBezTo>
                    <a:pt x="23" y="5"/>
                    <a:pt x="17" y="5"/>
                    <a:pt x="17" y="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13"/>
                    <a:pt x="30" y="9"/>
                  </a:cubicBezTo>
                  <a:cubicBezTo>
                    <a:pt x="30" y="6"/>
                    <a:pt x="28" y="5"/>
                    <a:pt x="26" y="5"/>
                  </a:cubicBezTo>
                  <a:close/>
                  <a:moveTo>
                    <a:pt x="12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12" y="8"/>
                    <a:pt x="12" y="8"/>
                    <a:pt x="12" y="8"/>
                  </a:cubicBezTo>
                  <a:lnTo>
                    <a:pt x="12" y="18"/>
                  </a:lnTo>
                  <a:close/>
                  <a:moveTo>
                    <a:pt x="24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21" y="8"/>
                    <a:pt x="23" y="8"/>
                  </a:cubicBezTo>
                  <a:cubicBezTo>
                    <a:pt x="24" y="8"/>
                    <a:pt x="24" y="9"/>
                    <a:pt x="24" y="10"/>
                  </a:cubicBezTo>
                  <a:cubicBezTo>
                    <a:pt x="24" y="12"/>
                    <a:pt x="24" y="18"/>
                    <a:pt x="24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38484643-E7AF-4784-AEBA-9D6CC3BA0B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8" y="261"/>
              <a:ext cx="148" cy="151"/>
            </a:xfrm>
            <a:custGeom>
              <a:avLst/>
              <a:gdLst>
                <a:gd name="T0" fmla="*/ 11538800 w 29"/>
                <a:gd name="T1" fmla="*/ 2690247 h 29"/>
                <a:gd name="T2" fmla="*/ 7844418 w 29"/>
                <a:gd name="T3" fmla="*/ 2690247 h 29"/>
                <a:gd name="T4" fmla="*/ 7844418 w 29"/>
                <a:gd name="T5" fmla="*/ 0 h 29"/>
                <a:gd name="T6" fmla="*/ 5493995 w 29"/>
                <a:gd name="T7" fmla="*/ 0 h 29"/>
                <a:gd name="T8" fmla="*/ 5493995 w 29"/>
                <a:gd name="T9" fmla="*/ 2690247 h 29"/>
                <a:gd name="T10" fmla="*/ 0 w 29"/>
                <a:gd name="T11" fmla="*/ 2690247 h 29"/>
                <a:gd name="T12" fmla="*/ 0 w 29"/>
                <a:gd name="T13" fmla="*/ 11937180 h 29"/>
                <a:gd name="T14" fmla="*/ 5493995 w 29"/>
                <a:gd name="T15" fmla="*/ 11937180 h 29"/>
                <a:gd name="T16" fmla="*/ 5493995 w 29"/>
                <a:gd name="T17" fmla="*/ 15665292 h 29"/>
                <a:gd name="T18" fmla="*/ 7844418 w 29"/>
                <a:gd name="T19" fmla="*/ 15665292 h 29"/>
                <a:gd name="T20" fmla="*/ 7844418 w 29"/>
                <a:gd name="T21" fmla="*/ 11937180 h 29"/>
                <a:gd name="T22" fmla="*/ 13339066 w 29"/>
                <a:gd name="T23" fmla="*/ 11937180 h 29"/>
                <a:gd name="T24" fmla="*/ 13339066 w 29"/>
                <a:gd name="T25" fmla="*/ 4883725 h 29"/>
                <a:gd name="T26" fmla="*/ 11538800 w 29"/>
                <a:gd name="T27" fmla="*/ 2690247 h 29"/>
                <a:gd name="T28" fmla="*/ 5493995 w 29"/>
                <a:gd name="T29" fmla="*/ 9744566 h 29"/>
                <a:gd name="T30" fmla="*/ 2350424 w 29"/>
                <a:gd name="T31" fmla="*/ 9744566 h 29"/>
                <a:gd name="T32" fmla="*/ 2350424 w 29"/>
                <a:gd name="T33" fmla="*/ 4363234 h 29"/>
                <a:gd name="T34" fmla="*/ 5493995 w 29"/>
                <a:gd name="T35" fmla="*/ 4363234 h 29"/>
                <a:gd name="T36" fmla="*/ 5493995 w 29"/>
                <a:gd name="T37" fmla="*/ 9744566 h 29"/>
                <a:gd name="T38" fmla="*/ 11005525 w 29"/>
                <a:gd name="T39" fmla="*/ 9744566 h 29"/>
                <a:gd name="T40" fmla="*/ 7844418 w 29"/>
                <a:gd name="T41" fmla="*/ 9744566 h 29"/>
                <a:gd name="T42" fmla="*/ 7844418 w 29"/>
                <a:gd name="T43" fmla="*/ 4363234 h 29"/>
                <a:gd name="T44" fmla="*/ 10105399 w 29"/>
                <a:gd name="T45" fmla="*/ 4363234 h 29"/>
                <a:gd name="T46" fmla="*/ 11005525 w 29"/>
                <a:gd name="T47" fmla="*/ 5400395 h 29"/>
                <a:gd name="T48" fmla="*/ 11005525 w 29"/>
                <a:gd name="T49" fmla="*/ 9744566 h 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9" h="29">
                  <a:moveTo>
                    <a:pt x="25" y="5"/>
                  </a:moveTo>
                  <a:cubicBezTo>
                    <a:pt x="23" y="5"/>
                    <a:pt x="17" y="5"/>
                    <a:pt x="17" y="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13"/>
                    <a:pt x="29" y="9"/>
                  </a:cubicBezTo>
                  <a:cubicBezTo>
                    <a:pt x="29" y="6"/>
                    <a:pt x="27" y="5"/>
                    <a:pt x="25" y="5"/>
                  </a:cubicBezTo>
                  <a:close/>
                  <a:moveTo>
                    <a:pt x="12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12" y="8"/>
                    <a:pt x="12" y="8"/>
                    <a:pt x="12" y="8"/>
                  </a:cubicBezTo>
                  <a:lnTo>
                    <a:pt x="12" y="18"/>
                  </a:lnTo>
                  <a:close/>
                  <a:moveTo>
                    <a:pt x="24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21" y="8"/>
                    <a:pt x="22" y="8"/>
                  </a:cubicBezTo>
                  <a:cubicBezTo>
                    <a:pt x="23" y="8"/>
                    <a:pt x="24" y="9"/>
                    <a:pt x="24" y="10"/>
                  </a:cubicBezTo>
                  <a:cubicBezTo>
                    <a:pt x="24" y="12"/>
                    <a:pt x="24" y="18"/>
                    <a:pt x="24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F3BFFD31-AF83-4213-B693-49526DB26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9" y="292"/>
              <a:ext cx="92" cy="89"/>
            </a:xfrm>
            <a:custGeom>
              <a:avLst/>
              <a:gdLst>
                <a:gd name="T0" fmla="*/ 0 w 92"/>
                <a:gd name="T1" fmla="*/ 89 h 89"/>
                <a:gd name="T2" fmla="*/ 0 w 92"/>
                <a:gd name="T3" fmla="*/ 73 h 89"/>
                <a:gd name="T4" fmla="*/ 36 w 92"/>
                <a:gd name="T5" fmla="*/ 73 h 89"/>
                <a:gd name="T6" fmla="*/ 36 w 92"/>
                <a:gd name="T7" fmla="*/ 52 h 89"/>
                <a:gd name="T8" fmla="*/ 6 w 92"/>
                <a:gd name="T9" fmla="*/ 52 h 89"/>
                <a:gd name="T10" fmla="*/ 6 w 92"/>
                <a:gd name="T11" fmla="*/ 37 h 89"/>
                <a:gd name="T12" fmla="*/ 36 w 92"/>
                <a:gd name="T13" fmla="*/ 37 h 89"/>
                <a:gd name="T14" fmla="*/ 36 w 92"/>
                <a:gd name="T15" fmla="*/ 16 h 89"/>
                <a:gd name="T16" fmla="*/ 0 w 92"/>
                <a:gd name="T17" fmla="*/ 16 h 89"/>
                <a:gd name="T18" fmla="*/ 0 w 92"/>
                <a:gd name="T19" fmla="*/ 0 h 89"/>
                <a:gd name="T20" fmla="*/ 92 w 92"/>
                <a:gd name="T21" fmla="*/ 0 h 89"/>
                <a:gd name="T22" fmla="*/ 92 w 92"/>
                <a:gd name="T23" fmla="*/ 16 h 89"/>
                <a:gd name="T24" fmla="*/ 56 w 92"/>
                <a:gd name="T25" fmla="*/ 16 h 89"/>
                <a:gd name="T26" fmla="*/ 56 w 92"/>
                <a:gd name="T27" fmla="*/ 37 h 89"/>
                <a:gd name="T28" fmla="*/ 87 w 92"/>
                <a:gd name="T29" fmla="*/ 37 h 89"/>
                <a:gd name="T30" fmla="*/ 87 w 92"/>
                <a:gd name="T31" fmla="*/ 52 h 89"/>
                <a:gd name="T32" fmla="*/ 56 w 92"/>
                <a:gd name="T33" fmla="*/ 52 h 89"/>
                <a:gd name="T34" fmla="*/ 56 w 92"/>
                <a:gd name="T35" fmla="*/ 73 h 89"/>
                <a:gd name="T36" fmla="*/ 72 w 92"/>
                <a:gd name="T37" fmla="*/ 73 h 89"/>
                <a:gd name="T38" fmla="*/ 72 w 92"/>
                <a:gd name="T39" fmla="*/ 63 h 89"/>
                <a:gd name="T40" fmla="*/ 92 w 92"/>
                <a:gd name="T41" fmla="*/ 63 h 89"/>
                <a:gd name="T42" fmla="*/ 92 w 92"/>
                <a:gd name="T43" fmla="*/ 89 h 89"/>
                <a:gd name="T44" fmla="*/ 0 w 92"/>
                <a:gd name="T45" fmla="*/ 89 h 8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92" h="89">
                  <a:moveTo>
                    <a:pt x="0" y="89"/>
                  </a:moveTo>
                  <a:lnTo>
                    <a:pt x="0" y="73"/>
                  </a:lnTo>
                  <a:lnTo>
                    <a:pt x="36" y="73"/>
                  </a:lnTo>
                  <a:lnTo>
                    <a:pt x="36" y="52"/>
                  </a:lnTo>
                  <a:lnTo>
                    <a:pt x="6" y="52"/>
                  </a:lnTo>
                  <a:lnTo>
                    <a:pt x="6" y="37"/>
                  </a:lnTo>
                  <a:lnTo>
                    <a:pt x="36" y="37"/>
                  </a:lnTo>
                  <a:lnTo>
                    <a:pt x="3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6"/>
                  </a:lnTo>
                  <a:lnTo>
                    <a:pt x="56" y="16"/>
                  </a:lnTo>
                  <a:lnTo>
                    <a:pt x="56" y="37"/>
                  </a:lnTo>
                  <a:lnTo>
                    <a:pt x="87" y="37"/>
                  </a:lnTo>
                  <a:lnTo>
                    <a:pt x="87" y="52"/>
                  </a:lnTo>
                  <a:lnTo>
                    <a:pt x="56" y="52"/>
                  </a:lnTo>
                  <a:lnTo>
                    <a:pt x="56" y="73"/>
                  </a:lnTo>
                  <a:lnTo>
                    <a:pt x="72" y="73"/>
                  </a:lnTo>
                  <a:lnTo>
                    <a:pt x="72" y="63"/>
                  </a:lnTo>
                  <a:lnTo>
                    <a:pt x="92" y="63"/>
                  </a:lnTo>
                  <a:lnTo>
                    <a:pt x="92" y="89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205808C0-49B2-4FA9-94F7-9CD508DA6E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40" y="261"/>
              <a:ext cx="153" cy="151"/>
            </a:xfrm>
            <a:custGeom>
              <a:avLst/>
              <a:gdLst>
                <a:gd name="T0" fmla="*/ 11931149 w 30"/>
                <a:gd name="T1" fmla="*/ 0 h 29"/>
                <a:gd name="T2" fmla="*/ 0 w 30"/>
                <a:gd name="T3" fmla="*/ 0 h 29"/>
                <a:gd name="T4" fmla="*/ 0 w 30"/>
                <a:gd name="T5" fmla="*/ 15665292 h 29"/>
                <a:gd name="T6" fmla="*/ 13725268 w 30"/>
                <a:gd name="T7" fmla="*/ 15665292 h 29"/>
                <a:gd name="T8" fmla="*/ 13725268 w 30"/>
                <a:gd name="T9" fmla="*/ 2174280 h 29"/>
                <a:gd name="T10" fmla="*/ 11931149 w 30"/>
                <a:gd name="T11" fmla="*/ 0 h 29"/>
                <a:gd name="T12" fmla="*/ 11403488 w 30"/>
                <a:gd name="T13" fmla="*/ 14007838 h 29"/>
                <a:gd name="T14" fmla="*/ 2339441 w 30"/>
                <a:gd name="T15" fmla="*/ 14007838 h 29"/>
                <a:gd name="T16" fmla="*/ 2339441 w 30"/>
                <a:gd name="T17" fmla="*/ 2174280 h 29"/>
                <a:gd name="T18" fmla="*/ 10944100 w 30"/>
                <a:gd name="T19" fmla="*/ 2174280 h 29"/>
                <a:gd name="T20" fmla="*/ 11403488 w 30"/>
                <a:gd name="T21" fmla="*/ 2690247 h 29"/>
                <a:gd name="T22" fmla="*/ 11403488 w 30"/>
                <a:gd name="T23" fmla="*/ 14007838 h 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0" h="29">
                  <a:moveTo>
                    <a:pt x="26" y="0"/>
                  </a:moveTo>
                  <a:cubicBezTo>
                    <a:pt x="26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5"/>
                    <a:pt x="30" y="4"/>
                  </a:cubicBezTo>
                  <a:cubicBezTo>
                    <a:pt x="30" y="2"/>
                    <a:pt x="28" y="0"/>
                    <a:pt x="26" y="0"/>
                  </a:cubicBezTo>
                  <a:close/>
                  <a:moveTo>
                    <a:pt x="25" y="26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5"/>
                  </a:cubicBezTo>
                  <a:lnTo>
                    <a:pt x="25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E9AFCB29-9A84-4580-90E7-C134E6CEB3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1" y="261"/>
              <a:ext cx="148" cy="151"/>
            </a:xfrm>
            <a:custGeom>
              <a:avLst/>
              <a:gdLst>
                <a:gd name="T0" fmla="*/ 8305132 w 29"/>
                <a:gd name="T1" fmla="*/ 11321251 h 29"/>
                <a:gd name="T2" fmla="*/ 8305132 w 29"/>
                <a:gd name="T3" fmla="*/ 9227735 h 29"/>
                <a:gd name="T4" fmla="*/ 12898853 w 29"/>
                <a:gd name="T5" fmla="*/ 9227735 h 29"/>
                <a:gd name="T6" fmla="*/ 12898853 w 29"/>
                <a:gd name="T7" fmla="*/ 7053481 h 29"/>
                <a:gd name="T8" fmla="*/ 8305132 w 29"/>
                <a:gd name="T9" fmla="*/ 7053481 h 29"/>
                <a:gd name="T10" fmla="*/ 8305132 w 29"/>
                <a:gd name="T11" fmla="*/ 4883725 h 29"/>
                <a:gd name="T12" fmla="*/ 5954555 w 29"/>
                <a:gd name="T13" fmla="*/ 4883725 h 29"/>
                <a:gd name="T14" fmla="*/ 5954555 w 29"/>
                <a:gd name="T15" fmla="*/ 7053481 h 29"/>
                <a:gd name="T16" fmla="*/ 2789984 w 29"/>
                <a:gd name="T17" fmla="*/ 7053481 h 29"/>
                <a:gd name="T18" fmla="*/ 4593849 w 29"/>
                <a:gd name="T19" fmla="*/ 3207053 h 29"/>
                <a:gd name="T20" fmla="*/ 13339066 w 29"/>
                <a:gd name="T21" fmla="*/ 3207053 h 29"/>
                <a:gd name="T22" fmla="*/ 13339066 w 29"/>
                <a:gd name="T23" fmla="*/ 1653086 h 29"/>
                <a:gd name="T24" fmla="*/ 5493995 w 29"/>
                <a:gd name="T25" fmla="*/ 1653086 h 29"/>
                <a:gd name="T26" fmla="*/ 6394121 w 29"/>
                <a:gd name="T27" fmla="*/ 0 h 29"/>
                <a:gd name="T28" fmla="*/ 3693600 w 29"/>
                <a:gd name="T29" fmla="*/ 0 h 29"/>
                <a:gd name="T30" fmla="*/ 3250698 w 29"/>
                <a:gd name="T31" fmla="*/ 1653086 h 29"/>
                <a:gd name="T32" fmla="*/ 0 w 29"/>
                <a:gd name="T33" fmla="*/ 1653086 h 29"/>
                <a:gd name="T34" fmla="*/ 0 w 29"/>
                <a:gd name="T35" fmla="*/ 3207053 h 29"/>
                <a:gd name="T36" fmla="*/ 2350424 w 29"/>
                <a:gd name="T37" fmla="*/ 3207053 h 29"/>
                <a:gd name="T38" fmla="*/ 460556 w 29"/>
                <a:gd name="T39" fmla="*/ 6437557 h 29"/>
                <a:gd name="T40" fmla="*/ 460556 w 29"/>
                <a:gd name="T41" fmla="*/ 7573947 h 29"/>
                <a:gd name="T42" fmla="*/ 460556 w 29"/>
                <a:gd name="T43" fmla="*/ 9227735 h 29"/>
                <a:gd name="T44" fmla="*/ 5954555 w 29"/>
                <a:gd name="T45" fmla="*/ 9227735 h 29"/>
                <a:gd name="T46" fmla="*/ 5954555 w 29"/>
                <a:gd name="T47" fmla="*/ 11321251 h 29"/>
                <a:gd name="T48" fmla="*/ 0 w 29"/>
                <a:gd name="T49" fmla="*/ 11321251 h 29"/>
                <a:gd name="T50" fmla="*/ 0 w 29"/>
                <a:gd name="T51" fmla="*/ 12974337 h 29"/>
                <a:gd name="T52" fmla="*/ 5954555 w 29"/>
                <a:gd name="T53" fmla="*/ 12974337 h 29"/>
                <a:gd name="T54" fmla="*/ 5954555 w 29"/>
                <a:gd name="T55" fmla="*/ 15665292 h 29"/>
                <a:gd name="T56" fmla="*/ 8305132 w 29"/>
                <a:gd name="T57" fmla="*/ 15665292 h 29"/>
                <a:gd name="T58" fmla="*/ 8305132 w 29"/>
                <a:gd name="T59" fmla="*/ 12974337 h 29"/>
                <a:gd name="T60" fmla="*/ 13339066 w 29"/>
                <a:gd name="T61" fmla="*/ 12974337 h 29"/>
                <a:gd name="T62" fmla="*/ 13339066 w 29"/>
                <a:gd name="T63" fmla="*/ 11321251 h 29"/>
                <a:gd name="T64" fmla="*/ 8305132 w 29"/>
                <a:gd name="T65" fmla="*/ 11321251 h 2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9" h="29">
                  <a:moveTo>
                    <a:pt x="18" y="21"/>
                  </a:moveTo>
                  <a:cubicBezTo>
                    <a:pt x="18" y="17"/>
                    <a:pt x="18" y="17"/>
                    <a:pt x="1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1"/>
                    <a:pt x="29" y="21"/>
                    <a:pt x="29" y="21"/>
                  </a:cubicBezTo>
                  <a:lnTo>
                    <a:pt x="18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3171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1215591" y="1800305"/>
            <a:ext cx="6969781" cy="594895"/>
          </a:xfrm>
          <a:prstGeom prst="rect">
            <a:avLst/>
          </a:prstGeom>
        </p:spPr>
        <p:txBody>
          <a:bodyPr wrap="square" lIns="0" tIns="45720" rIns="91440" bIns="45720">
            <a:sp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noProof="0" dirty="0"/>
              <a:t>单击此处编辑母版标题样式</a:t>
            </a:r>
          </a:p>
        </p:txBody>
      </p:sp>
      <p:sp>
        <p:nvSpPr>
          <p:cNvPr id="303172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15591" y="2470298"/>
            <a:ext cx="6969781" cy="379417"/>
          </a:xfrm>
          <a:prstGeom prst="rect">
            <a:avLst/>
          </a:prstGeom>
        </p:spPr>
        <p:txBody>
          <a:bodyPr wrap="square" lIns="0" tIns="45720" rIns="91440" bIns="45720" anchor="ctr">
            <a:spAutoFit/>
          </a:bodyPr>
          <a:lstStyle>
            <a:lvl1pPr marL="0" indent="0" algn="l">
              <a:buSzPct val="60000"/>
              <a:buFont typeface="Wingdings" pitchFamily="2" charset="2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noProof="0" dirty="0"/>
              <a:t>单击此处编辑母版副标题样式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1215569" y="3204185"/>
            <a:ext cx="6969520" cy="32385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2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124521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"/>
                            </p:stCondLst>
                            <p:childTnLst>
                              <p:par>
                                <p:cTn id="10" presetID="50" presetClass="exit" presetSubtype="0" accel="100000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5794712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>
            <a:extLst>
              <a:ext uri="{FF2B5EF4-FFF2-40B4-BE49-F238E27FC236}">
                <a16:creationId xmlns:a16="http://schemas.microsoft.com/office/drawing/2014/main" id="{62251899-A35A-4445-814A-C27DE2588C4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 rot="21440437">
            <a:off x="-81332" y="3807592"/>
            <a:ext cx="5380047" cy="1582985"/>
            <a:chOff x="1470" y="1779"/>
            <a:chExt cx="2893" cy="765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7F0271F6-2665-4674-8F6C-2FB6FEBAFF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70" y="1779"/>
              <a:ext cx="2893" cy="765"/>
            </a:xfrm>
            <a:custGeom>
              <a:avLst/>
              <a:gdLst>
                <a:gd name="T0" fmla="*/ 946 w 1222"/>
                <a:gd name="T1" fmla="*/ 95 h 321"/>
                <a:gd name="T2" fmla="*/ 753 w 1222"/>
                <a:gd name="T3" fmla="*/ 52 h 321"/>
                <a:gd name="T4" fmla="*/ 981 w 1222"/>
                <a:gd name="T5" fmla="*/ 122 h 321"/>
                <a:gd name="T6" fmla="*/ 1033 w 1222"/>
                <a:gd name="T7" fmla="*/ 158 h 321"/>
                <a:gd name="T8" fmla="*/ 571 w 1222"/>
                <a:gd name="T9" fmla="*/ 76 h 321"/>
                <a:gd name="T10" fmla="*/ 259 w 1222"/>
                <a:gd name="T11" fmla="*/ 228 h 321"/>
                <a:gd name="T12" fmla="*/ 95 w 1222"/>
                <a:gd name="T13" fmla="*/ 217 h 321"/>
                <a:gd name="T14" fmla="*/ 624 w 1222"/>
                <a:gd name="T15" fmla="*/ 40 h 321"/>
                <a:gd name="T16" fmla="*/ 1049 w 1222"/>
                <a:gd name="T17" fmla="*/ 173 h 321"/>
                <a:gd name="T18" fmla="*/ 1040 w 1222"/>
                <a:gd name="T19" fmla="*/ 287 h 321"/>
                <a:gd name="T20" fmla="*/ 1149 w 1222"/>
                <a:gd name="T21" fmla="*/ 309 h 321"/>
                <a:gd name="T22" fmla="*/ 0 w 1222"/>
                <a:gd name="T23" fmla="*/ 267 h 321"/>
                <a:gd name="T24" fmla="*/ 34 w 1222"/>
                <a:gd name="T25" fmla="*/ 238 h 321"/>
                <a:gd name="T26" fmla="*/ 34 w 1222"/>
                <a:gd name="T27" fmla="*/ 254 h 321"/>
                <a:gd name="T28" fmla="*/ 60 w 1222"/>
                <a:gd name="T29" fmla="*/ 253 h 321"/>
                <a:gd name="T30" fmla="*/ 9 w 1222"/>
                <a:gd name="T31" fmla="*/ 260 h 321"/>
                <a:gd name="T32" fmla="*/ 142 w 1222"/>
                <a:gd name="T33" fmla="*/ 252 h 321"/>
                <a:gd name="T34" fmla="*/ 95 w 1222"/>
                <a:gd name="T35" fmla="*/ 253 h 321"/>
                <a:gd name="T36" fmla="*/ 300 w 1222"/>
                <a:gd name="T37" fmla="*/ 245 h 321"/>
                <a:gd name="T38" fmla="*/ 166 w 1222"/>
                <a:gd name="T39" fmla="*/ 253 h 321"/>
                <a:gd name="T40" fmla="*/ 216 w 1222"/>
                <a:gd name="T41" fmla="*/ 267 h 321"/>
                <a:gd name="T42" fmla="*/ 257 w 1222"/>
                <a:gd name="T43" fmla="*/ 267 h 321"/>
                <a:gd name="T44" fmla="*/ 293 w 1222"/>
                <a:gd name="T45" fmla="*/ 257 h 321"/>
                <a:gd name="T46" fmla="*/ 309 w 1222"/>
                <a:gd name="T47" fmla="*/ 268 h 321"/>
                <a:gd name="T48" fmla="*/ 324 w 1222"/>
                <a:gd name="T49" fmla="*/ 272 h 321"/>
                <a:gd name="T50" fmla="*/ 606 w 1222"/>
                <a:gd name="T51" fmla="*/ 276 h 321"/>
                <a:gd name="T52" fmla="*/ 619 w 1222"/>
                <a:gd name="T53" fmla="*/ 206 h 321"/>
                <a:gd name="T54" fmla="*/ 684 w 1222"/>
                <a:gd name="T55" fmla="*/ 233 h 321"/>
                <a:gd name="T56" fmla="*/ 620 w 1222"/>
                <a:gd name="T57" fmla="*/ 206 h 321"/>
                <a:gd name="T58" fmla="*/ 768 w 1222"/>
                <a:gd name="T59" fmla="*/ 258 h 321"/>
                <a:gd name="T60" fmla="*/ 1025 w 1222"/>
                <a:gd name="T61" fmla="*/ 189 h 321"/>
                <a:gd name="T62" fmla="*/ 35 w 1222"/>
                <a:gd name="T63" fmla="*/ 236 h 321"/>
                <a:gd name="T64" fmla="*/ 353 w 1222"/>
                <a:gd name="T65" fmla="*/ 146 h 321"/>
                <a:gd name="T66" fmla="*/ 309 w 1222"/>
                <a:gd name="T67" fmla="*/ 218 h 321"/>
                <a:gd name="T68" fmla="*/ 353 w 1222"/>
                <a:gd name="T69" fmla="*/ 146 h 321"/>
                <a:gd name="T70" fmla="*/ 929 w 1222"/>
                <a:gd name="T71" fmla="*/ 156 h 321"/>
                <a:gd name="T72" fmla="*/ 740 w 1222"/>
                <a:gd name="T73" fmla="*/ 287 h 321"/>
                <a:gd name="T74" fmla="*/ 289 w 1222"/>
                <a:gd name="T75" fmla="*/ 265 h 321"/>
                <a:gd name="T76" fmla="*/ 341 w 1222"/>
                <a:gd name="T77" fmla="*/ 263 h 321"/>
                <a:gd name="T78" fmla="*/ 363 w 1222"/>
                <a:gd name="T79" fmla="*/ 250 h 321"/>
                <a:gd name="T80" fmla="*/ 617 w 1222"/>
                <a:gd name="T81" fmla="*/ 242 h 321"/>
                <a:gd name="T82" fmla="*/ 617 w 1222"/>
                <a:gd name="T83" fmla="*/ 242 h 321"/>
                <a:gd name="T84" fmla="*/ 641 w 1222"/>
                <a:gd name="T85" fmla="*/ 260 h 321"/>
                <a:gd name="T86" fmla="*/ 652 w 1222"/>
                <a:gd name="T87" fmla="*/ 260 h 321"/>
                <a:gd name="T88" fmla="*/ 309 w 1222"/>
                <a:gd name="T89" fmla="*/ 244 h 321"/>
                <a:gd name="T90" fmla="*/ 304 w 1222"/>
                <a:gd name="T91" fmla="*/ 234 h 321"/>
                <a:gd name="T92" fmla="*/ 719 w 1222"/>
                <a:gd name="T93" fmla="*/ 248 h 321"/>
                <a:gd name="T94" fmla="*/ 898 w 1222"/>
                <a:gd name="T95" fmla="*/ 75 h 321"/>
                <a:gd name="T96" fmla="*/ 898 w 1222"/>
                <a:gd name="T97" fmla="*/ 75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22" h="321">
                  <a:moveTo>
                    <a:pt x="825" y="12"/>
                  </a:moveTo>
                  <a:cubicBezTo>
                    <a:pt x="843" y="19"/>
                    <a:pt x="861" y="28"/>
                    <a:pt x="877" y="38"/>
                  </a:cubicBezTo>
                  <a:cubicBezTo>
                    <a:pt x="904" y="55"/>
                    <a:pt x="929" y="75"/>
                    <a:pt x="955" y="94"/>
                  </a:cubicBezTo>
                  <a:cubicBezTo>
                    <a:pt x="952" y="94"/>
                    <a:pt x="949" y="95"/>
                    <a:pt x="946" y="95"/>
                  </a:cubicBezTo>
                  <a:cubicBezTo>
                    <a:pt x="896" y="100"/>
                    <a:pt x="836" y="82"/>
                    <a:pt x="791" y="63"/>
                  </a:cubicBezTo>
                  <a:cubicBezTo>
                    <a:pt x="775" y="56"/>
                    <a:pt x="762" y="51"/>
                    <a:pt x="754" y="49"/>
                  </a:cubicBezTo>
                  <a:cubicBezTo>
                    <a:pt x="745" y="45"/>
                    <a:pt x="715" y="32"/>
                    <a:pt x="715" y="33"/>
                  </a:cubicBezTo>
                  <a:cubicBezTo>
                    <a:pt x="715" y="34"/>
                    <a:pt x="746" y="49"/>
                    <a:pt x="753" y="52"/>
                  </a:cubicBezTo>
                  <a:cubicBezTo>
                    <a:pt x="790" y="73"/>
                    <a:pt x="817" y="91"/>
                    <a:pt x="837" y="107"/>
                  </a:cubicBezTo>
                  <a:cubicBezTo>
                    <a:pt x="862" y="128"/>
                    <a:pt x="875" y="133"/>
                    <a:pt x="875" y="119"/>
                  </a:cubicBezTo>
                  <a:cubicBezTo>
                    <a:pt x="904" y="111"/>
                    <a:pt x="919" y="108"/>
                    <a:pt x="921" y="110"/>
                  </a:cubicBezTo>
                  <a:cubicBezTo>
                    <a:pt x="948" y="109"/>
                    <a:pt x="968" y="113"/>
                    <a:pt x="981" y="122"/>
                  </a:cubicBezTo>
                  <a:cubicBezTo>
                    <a:pt x="1008" y="138"/>
                    <a:pt x="1012" y="138"/>
                    <a:pt x="992" y="122"/>
                  </a:cubicBezTo>
                  <a:cubicBezTo>
                    <a:pt x="992" y="122"/>
                    <a:pt x="991" y="121"/>
                    <a:pt x="991" y="121"/>
                  </a:cubicBezTo>
                  <a:cubicBezTo>
                    <a:pt x="1005" y="132"/>
                    <a:pt x="1020" y="145"/>
                    <a:pt x="1035" y="159"/>
                  </a:cubicBezTo>
                  <a:cubicBezTo>
                    <a:pt x="1034" y="159"/>
                    <a:pt x="1034" y="158"/>
                    <a:pt x="1033" y="158"/>
                  </a:cubicBezTo>
                  <a:cubicBezTo>
                    <a:pt x="981" y="162"/>
                    <a:pt x="937" y="160"/>
                    <a:pt x="901" y="153"/>
                  </a:cubicBezTo>
                  <a:cubicBezTo>
                    <a:pt x="883" y="146"/>
                    <a:pt x="844" y="124"/>
                    <a:pt x="782" y="86"/>
                  </a:cubicBezTo>
                  <a:cubicBezTo>
                    <a:pt x="735" y="58"/>
                    <a:pt x="711" y="47"/>
                    <a:pt x="695" y="47"/>
                  </a:cubicBezTo>
                  <a:cubicBezTo>
                    <a:pt x="678" y="44"/>
                    <a:pt x="636" y="55"/>
                    <a:pt x="571" y="76"/>
                  </a:cubicBezTo>
                  <a:cubicBezTo>
                    <a:pt x="478" y="105"/>
                    <a:pt x="383" y="133"/>
                    <a:pt x="289" y="162"/>
                  </a:cubicBezTo>
                  <a:cubicBezTo>
                    <a:pt x="293" y="161"/>
                    <a:pt x="293" y="161"/>
                    <a:pt x="293" y="161"/>
                  </a:cubicBezTo>
                  <a:cubicBezTo>
                    <a:pt x="293" y="224"/>
                    <a:pt x="293" y="224"/>
                    <a:pt x="293" y="224"/>
                  </a:cubicBezTo>
                  <a:cubicBezTo>
                    <a:pt x="259" y="228"/>
                    <a:pt x="259" y="228"/>
                    <a:pt x="259" y="228"/>
                  </a:cubicBezTo>
                  <a:cubicBezTo>
                    <a:pt x="259" y="171"/>
                    <a:pt x="259" y="171"/>
                    <a:pt x="259" y="171"/>
                  </a:cubicBezTo>
                  <a:cubicBezTo>
                    <a:pt x="205" y="187"/>
                    <a:pt x="151" y="203"/>
                    <a:pt x="97" y="219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95" y="217"/>
                    <a:pt x="95" y="217"/>
                    <a:pt x="95" y="217"/>
                  </a:cubicBezTo>
                  <a:cubicBezTo>
                    <a:pt x="95" y="220"/>
                    <a:pt x="95" y="220"/>
                    <a:pt x="95" y="220"/>
                  </a:cubicBezTo>
                  <a:cubicBezTo>
                    <a:pt x="84" y="223"/>
                    <a:pt x="72" y="226"/>
                    <a:pt x="61" y="230"/>
                  </a:cubicBezTo>
                  <a:cubicBezTo>
                    <a:pt x="61" y="228"/>
                    <a:pt x="61" y="228"/>
                    <a:pt x="61" y="228"/>
                  </a:cubicBezTo>
                  <a:cubicBezTo>
                    <a:pt x="298" y="152"/>
                    <a:pt x="486" y="90"/>
                    <a:pt x="624" y="40"/>
                  </a:cubicBezTo>
                  <a:cubicBezTo>
                    <a:pt x="702" y="14"/>
                    <a:pt x="756" y="0"/>
                    <a:pt x="786" y="2"/>
                  </a:cubicBezTo>
                  <a:cubicBezTo>
                    <a:pt x="799" y="3"/>
                    <a:pt x="813" y="8"/>
                    <a:pt x="825" y="12"/>
                  </a:cubicBezTo>
                  <a:close/>
                  <a:moveTo>
                    <a:pt x="1046" y="170"/>
                  </a:moveTo>
                  <a:cubicBezTo>
                    <a:pt x="1047" y="171"/>
                    <a:pt x="1048" y="172"/>
                    <a:pt x="1049" y="173"/>
                  </a:cubicBezTo>
                  <a:cubicBezTo>
                    <a:pt x="1064" y="193"/>
                    <a:pt x="1070" y="213"/>
                    <a:pt x="1065" y="231"/>
                  </a:cubicBezTo>
                  <a:cubicBezTo>
                    <a:pt x="1063" y="237"/>
                    <a:pt x="1054" y="245"/>
                    <a:pt x="1026" y="251"/>
                  </a:cubicBezTo>
                  <a:cubicBezTo>
                    <a:pt x="1005" y="257"/>
                    <a:pt x="1001" y="260"/>
                    <a:pt x="1020" y="271"/>
                  </a:cubicBezTo>
                  <a:cubicBezTo>
                    <a:pt x="1040" y="279"/>
                    <a:pt x="1047" y="284"/>
                    <a:pt x="1040" y="287"/>
                  </a:cubicBezTo>
                  <a:cubicBezTo>
                    <a:pt x="1022" y="294"/>
                    <a:pt x="942" y="291"/>
                    <a:pt x="908" y="291"/>
                  </a:cubicBezTo>
                  <a:cubicBezTo>
                    <a:pt x="901" y="294"/>
                    <a:pt x="902" y="295"/>
                    <a:pt x="915" y="295"/>
                  </a:cubicBezTo>
                  <a:cubicBezTo>
                    <a:pt x="974" y="298"/>
                    <a:pt x="1030" y="300"/>
                    <a:pt x="1077" y="304"/>
                  </a:cubicBezTo>
                  <a:cubicBezTo>
                    <a:pt x="1103" y="306"/>
                    <a:pt x="1137" y="307"/>
                    <a:pt x="1149" y="309"/>
                  </a:cubicBezTo>
                  <a:cubicBezTo>
                    <a:pt x="1176" y="314"/>
                    <a:pt x="1222" y="321"/>
                    <a:pt x="1159" y="320"/>
                  </a:cubicBezTo>
                  <a:cubicBezTo>
                    <a:pt x="1096" y="318"/>
                    <a:pt x="1007" y="313"/>
                    <a:pt x="895" y="307"/>
                  </a:cubicBezTo>
                  <a:cubicBezTo>
                    <a:pt x="444" y="287"/>
                    <a:pt x="150" y="275"/>
                    <a:pt x="8" y="267"/>
                  </a:cubicBezTo>
                  <a:cubicBezTo>
                    <a:pt x="8" y="267"/>
                    <a:pt x="0" y="267"/>
                    <a:pt x="0" y="267"/>
                  </a:cubicBezTo>
                  <a:cubicBezTo>
                    <a:pt x="0" y="267"/>
                    <a:pt x="8" y="266"/>
                    <a:pt x="8" y="265"/>
                  </a:cubicBezTo>
                  <a:cubicBezTo>
                    <a:pt x="8" y="261"/>
                    <a:pt x="6" y="255"/>
                    <a:pt x="9" y="244"/>
                  </a:cubicBezTo>
                  <a:cubicBezTo>
                    <a:pt x="34" y="236"/>
                    <a:pt x="34" y="236"/>
                    <a:pt x="34" y="236"/>
                  </a:cubicBezTo>
                  <a:cubicBezTo>
                    <a:pt x="34" y="238"/>
                    <a:pt x="34" y="238"/>
                    <a:pt x="34" y="238"/>
                  </a:cubicBezTo>
                  <a:cubicBezTo>
                    <a:pt x="10" y="245"/>
                    <a:pt x="10" y="245"/>
                    <a:pt x="10" y="245"/>
                  </a:cubicBezTo>
                  <a:cubicBezTo>
                    <a:pt x="9" y="250"/>
                    <a:pt x="8" y="255"/>
                    <a:pt x="10" y="255"/>
                  </a:cubicBezTo>
                  <a:cubicBezTo>
                    <a:pt x="11" y="256"/>
                    <a:pt x="13" y="256"/>
                    <a:pt x="14" y="256"/>
                  </a:cubicBezTo>
                  <a:cubicBezTo>
                    <a:pt x="21" y="255"/>
                    <a:pt x="28" y="255"/>
                    <a:pt x="34" y="254"/>
                  </a:cubicBezTo>
                  <a:cubicBezTo>
                    <a:pt x="34" y="256"/>
                    <a:pt x="34" y="256"/>
                    <a:pt x="34" y="256"/>
                  </a:cubicBezTo>
                  <a:cubicBezTo>
                    <a:pt x="35" y="257"/>
                    <a:pt x="35" y="257"/>
                    <a:pt x="35" y="257"/>
                  </a:cubicBezTo>
                  <a:cubicBezTo>
                    <a:pt x="35" y="254"/>
                    <a:pt x="35" y="254"/>
                    <a:pt x="35" y="254"/>
                  </a:cubicBezTo>
                  <a:cubicBezTo>
                    <a:pt x="44" y="254"/>
                    <a:pt x="52" y="253"/>
                    <a:pt x="60" y="253"/>
                  </a:cubicBezTo>
                  <a:cubicBezTo>
                    <a:pt x="60" y="256"/>
                    <a:pt x="60" y="256"/>
                    <a:pt x="60" y="256"/>
                  </a:cubicBezTo>
                  <a:cubicBezTo>
                    <a:pt x="60" y="256"/>
                    <a:pt x="60" y="256"/>
                    <a:pt x="60" y="256"/>
                  </a:cubicBezTo>
                  <a:cubicBezTo>
                    <a:pt x="9" y="258"/>
                    <a:pt x="9" y="258"/>
                    <a:pt x="9" y="258"/>
                  </a:cubicBezTo>
                  <a:cubicBezTo>
                    <a:pt x="9" y="260"/>
                    <a:pt x="9" y="260"/>
                    <a:pt x="9" y="260"/>
                  </a:cubicBezTo>
                  <a:cubicBezTo>
                    <a:pt x="102" y="257"/>
                    <a:pt x="102" y="257"/>
                    <a:pt x="102" y="257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41" y="265"/>
                    <a:pt x="141" y="265"/>
                    <a:pt x="141" y="265"/>
                  </a:cubicBezTo>
                  <a:cubicBezTo>
                    <a:pt x="142" y="252"/>
                    <a:pt x="142" y="252"/>
                    <a:pt x="142" y="252"/>
                  </a:cubicBezTo>
                  <a:cubicBezTo>
                    <a:pt x="61" y="256"/>
                    <a:pt x="61" y="256"/>
                    <a:pt x="61" y="256"/>
                  </a:cubicBezTo>
                  <a:cubicBezTo>
                    <a:pt x="61" y="252"/>
                    <a:pt x="61" y="252"/>
                    <a:pt x="61" y="252"/>
                  </a:cubicBezTo>
                  <a:cubicBezTo>
                    <a:pt x="73" y="252"/>
                    <a:pt x="84" y="251"/>
                    <a:pt x="95" y="250"/>
                  </a:cubicBezTo>
                  <a:cubicBezTo>
                    <a:pt x="95" y="253"/>
                    <a:pt x="95" y="253"/>
                    <a:pt x="95" y="253"/>
                  </a:cubicBezTo>
                  <a:cubicBezTo>
                    <a:pt x="97" y="254"/>
                    <a:pt x="97" y="254"/>
                    <a:pt x="97" y="254"/>
                  </a:cubicBezTo>
                  <a:cubicBezTo>
                    <a:pt x="97" y="250"/>
                    <a:pt x="97" y="250"/>
                    <a:pt x="97" y="250"/>
                  </a:cubicBezTo>
                  <a:cubicBezTo>
                    <a:pt x="166" y="245"/>
                    <a:pt x="233" y="239"/>
                    <a:pt x="298" y="234"/>
                  </a:cubicBezTo>
                  <a:cubicBezTo>
                    <a:pt x="300" y="245"/>
                    <a:pt x="300" y="245"/>
                    <a:pt x="300" y="245"/>
                  </a:cubicBezTo>
                  <a:cubicBezTo>
                    <a:pt x="257" y="247"/>
                    <a:pt x="257" y="247"/>
                    <a:pt x="257" y="247"/>
                  </a:cubicBezTo>
                  <a:cubicBezTo>
                    <a:pt x="257" y="247"/>
                    <a:pt x="257" y="247"/>
                    <a:pt x="257" y="247"/>
                  </a:cubicBezTo>
                  <a:cubicBezTo>
                    <a:pt x="166" y="251"/>
                    <a:pt x="166" y="251"/>
                    <a:pt x="166" y="251"/>
                  </a:cubicBezTo>
                  <a:cubicBezTo>
                    <a:pt x="166" y="253"/>
                    <a:pt x="166" y="253"/>
                    <a:pt x="166" y="253"/>
                  </a:cubicBezTo>
                  <a:cubicBezTo>
                    <a:pt x="142" y="253"/>
                    <a:pt x="142" y="253"/>
                    <a:pt x="142" y="253"/>
                  </a:cubicBezTo>
                  <a:cubicBezTo>
                    <a:pt x="167" y="255"/>
                    <a:pt x="167" y="255"/>
                    <a:pt x="167" y="255"/>
                  </a:cubicBezTo>
                  <a:cubicBezTo>
                    <a:pt x="171" y="266"/>
                    <a:pt x="171" y="266"/>
                    <a:pt x="171" y="266"/>
                  </a:cubicBezTo>
                  <a:cubicBezTo>
                    <a:pt x="216" y="267"/>
                    <a:pt x="216" y="267"/>
                    <a:pt x="216" y="267"/>
                  </a:cubicBezTo>
                  <a:cubicBezTo>
                    <a:pt x="215" y="253"/>
                    <a:pt x="215" y="253"/>
                    <a:pt x="215" y="253"/>
                  </a:cubicBezTo>
                  <a:cubicBezTo>
                    <a:pt x="229" y="252"/>
                    <a:pt x="229" y="252"/>
                    <a:pt x="229" y="252"/>
                  </a:cubicBezTo>
                  <a:cubicBezTo>
                    <a:pt x="230" y="267"/>
                    <a:pt x="230" y="267"/>
                    <a:pt x="230" y="267"/>
                  </a:cubicBezTo>
                  <a:cubicBezTo>
                    <a:pt x="257" y="267"/>
                    <a:pt x="257" y="267"/>
                    <a:pt x="257" y="267"/>
                  </a:cubicBezTo>
                  <a:cubicBezTo>
                    <a:pt x="258" y="250"/>
                    <a:pt x="258" y="250"/>
                    <a:pt x="258" y="250"/>
                  </a:cubicBezTo>
                  <a:cubicBezTo>
                    <a:pt x="285" y="250"/>
                    <a:pt x="285" y="250"/>
                    <a:pt x="285" y="250"/>
                  </a:cubicBezTo>
                  <a:cubicBezTo>
                    <a:pt x="285" y="257"/>
                    <a:pt x="285" y="257"/>
                    <a:pt x="285" y="257"/>
                  </a:cubicBezTo>
                  <a:cubicBezTo>
                    <a:pt x="293" y="257"/>
                    <a:pt x="293" y="257"/>
                    <a:pt x="293" y="257"/>
                  </a:cubicBezTo>
                  <a:cubicBezTo>
                    <a:pt x="293" y="250"/>
                    <a:pt x="293" y="250"/>
                    <a:pt x="293" y="250"/>
                  </a:cubicBezTo>
                  <a:cubicBezTo>
                    <a:pt x="294" y="250"/>
                    <a:pt x="294" y="250"/>
                    <a:pt x="294" y="250"/>
                  </a:cubicBezTo>
                  <a:cubicBezTo>
                    <a:pt x="301" y="268"/>
                    <a:pt x="301" y="268"/>
                    <a:pt x="301" y="268"/>
                  </a:cubicBezTo>
                  <a:cubicBezTo>
                    <a:pt x="309" y="268"/>
                    <a:pt x="309" y="268"/>
                    <a:pt x="309" y="268"/>
                  </a:cubicBezTo>
                  <a:cubicBezTo>
                    <a:pt x="307" y="251"/>
                    <a:pt x="307" y="251"/>
                    <a:pt x="307" y="251"/>
                  </a:cubicBezTo>
                  <a:cubicBezTo>
                    <a:pt x="311" y="251"/>
                    <a:pt x="311" y="251"/>
                    <a:pt x="311" y="251"/>
                  </a:cubicBezTo>
                  <a:cubicBezTo>
                    <a:pt x="317" y="271"/>
                    <a:pt x="317" y="271"/>
                    <a:pt x="317" y="271"/>
                  </a:cubicBezTo>
                  <a:cubicBezTo>
                    <a:pt x="324" y="272"/>
                    <a:pt x="324" y="272"/>
                    <a:pt x="324" y="272"/>
                  </a:cubicBezTo>
                  <a:cubicBezTo>
                    <a:pt x="322" y="250"/>
                    <a:pt x="322" y="250"/>
                    <a:pt x="322" y="250"/>
                  </a:cubicBezTo>
                  <a:cubicBezTo>
                    <a:pt x="384" y="248"/>
                    <a:pt x="384" y="248"/>
                    <a:pt x="384" y="248"/>
                  </a:cubicBezTo>
                  <a:cubicBezTo>
                    <a:pt x="390" y="270"/>
                    <a:pt x="390" y="270"/>
                    <a:pt x="390" y="270"/>
                  </a:cubicBezTo>
                  <a:cubicBezTo>
                    <a:pt x="606" y="276"/>
                    <a:pt x="606" y="276"/>
                    <a:pt x="606" y="276"/>
                  </a:cubicBezTo>
                  <a:cubicBezTo>
                    <a:pt x="605" y="229"/>
                    <a:pt x="605" y="229"/>
                    <a:pt x="605" y="229"/>
                  </a:cubicBezTo>
                  <a:cubicBezTo>
                    <a:pt x="595" y="230"/>
                    <a:pt x="595" y="230"/>
                    <a:pt x="595" y="230"/>
                  </a:cubicBezTo>
                  <a:cubicBezTo>
                    <a:pt x="595" y="208"/>
                    <a:pt x="595" y="208"/>
                    <a:pt x="595" y="208"/>
                  </a:cubicBezTo>
                  <a:cubicBezTo>
                    <a:pt x="603" y="207"/>
                    <a:pt x="611" y="206"/>
                    <a:pt x="619" y="206"/>
                  </a:cubicBezTo>
                  <a:cubicBezTo>
                    <a:pt x="619" y="230"/>
                    <a:pt x="619" y="230"/>
                    <a:pt x="619" y="230"/>
                  </a:cubicBezTo>
                  <a:cubicBezTo>
                    <a:pt x="608" y="231"/>
                    <a:pt x="625" y="232"/>
                    <a:pt x="670" y="233"/>
                  </a:cubicBezTo>
                  <a:cubicBezTo>
                    <a:pt x="668" y="247"/>
                    <a:pt x="670" y="251"/>
                    <a:pt x="677" y="248"/>
                  </a:cubicBezTo>
                  <a:cubicBezTo>
                    <a:pt x="677" y="232"/>
                    <a:pt x="679" y="227"/>
                    <a:pt x="684" y="233"/>
                  </a:cubicBezTo>
                  <a:cubicBezTo>
                    <a:pt x="694" y="263"/>
                    <a:pt x="699" y="261"/>
                    <a:pt x="698" y="227"/>
                  </a:cubicBezTo>
                  <a:cubicBezTo>
                    <a:pt x="689" y="227"/>
                    <a:pt x="680" y="228"/>
                    <a:pt x="670" y="228"/>
                  </a:cubicBezTo>
                  <a:cubicBezTo>
                    <a:pt x="644" y="228"/>
                    <a:pt x="628" y="229"/>
                    <a:pt x="620" y="230"/>
                  </a:cubicBezTo>
                  <a:cubicBezTo>
                    <a:pt x="620" y="206"/>
                    <a:pt x="620" y="206"/>
                    <a:pt x="620" y="206"/>
                  </a:cubicBezTo>
                  <a:cubicBezTo>
                    <a:pt x="627" y="205"/>
                    <a:pt x="633" y="204"/>
                    <a:pt x="639" y="204"/>
                  </a:cubicBezTo>
                  <a:cubicBezTo>
                    <a:pt x="643" y="203"/>
                    <a:pt x="648" y="203"/>
                    <a:pt x="654" y="203"/>
                  </a:cubicBezTo>
                  <a:cubicBezTo>
                    <a:pt x="673" y="202"/>
                    <a:pt x="692" y="202"/>
                    <a:pt x="710" y="202"/>
                  </a:cubicBezTo>
                  <a:cubicBezTo>
                    <a:pt x="747" y="208"/>
                    <a:pt x="766" y="226"/>
                    <a:pt x="768" y="258"/>
                  </a:cubicBezTo>
                  <a:cubicBezTo>
                    <a:pt x="946" y="261"/>
                    <a:pt x="957" y="256"/>
                    <a:pt x="801" y="243"/>
                  </a:cubicBezTo>
                  <a:cubicBezTo>
                    <a:pt x="781" y="240"/>
                    <a:pt x="791" y="238"/>
                    <a:pt x="836" y="236"/>
                  </a:cubicBezTo>
                  <a:cubicBezTo>
                    <a:pt x="923" y="235"/>
                    <a:pt x="987" y="234"/>
                    <a:pt x="1029" y="232"/>
                  </a:cubicBezTo>
                  <a:cubicBezTo>
                    <a:pt x="1032" y="218"/>
                    <a:pt x="1030" y="204"/>
                    <a:pt x="1025" y="189"/>
                  </a:cubicBezTo>
                  <a:cubicBezTo>
                    <a:pt x="1033" y="199"/>
                    <a:pt x="1037" y="213"/>
                    <a:pt x="1036" y="230"/>
                  </a:cubicBezTo>
                  <a:cubicBezTo>
                    <a:pt x="1047" y="215"/>
                    <a:pt x="1050" y="194"/>
                    <a:pt x="1046" y="170"/>
                  </a:cubicBezTo>
                  <a:close/>
                  <a:moveTo>
                    <a:pt x="35" y="238"/>
                  </a:moveTo>
                  <a:cubicBezTo>
                    <a:pt x="35" y="236"/>
                    <a:pt x="35" y="236"/>
                    <a:pt x="35" y="236"/>
                  </a:cubicBezTo>
                  <a:cubicBezTo>
                    <a:pt x="60" y="228"/>
                    <a:pt x="60" y="228"/>
                    <a:pt x="60" y="228"/>
                  </a:cubicBezTo>
                  <a:cubicBezTo>
                    <a:pt x="60" y="230"/>
                    <a:pt x="60" y="230"/>
                    <a:pt x="60" y="230"/>
                  </a:cubicBezTo>
                  <a:cubicBezTo>
                    <a:pt x="35" y="238"/>
                    <a:pt x="35" y="238"/>
                    <a:pt x="35" y="238"/>
                  </a:cubicBezTo>
                  <a:close/>
                  <a:moveTo>
                    <a:pt x="353" y="146"/>
                  </a:moveTo>
                  <a:cubicBezTo>
                    <a:pt x="322" y="154"/>
                    <a:pt x="322" y="154"/>
                    <a:pt x="322" y="154"/>
                  </a:cubicBezTo>
                  <a:cubicBezTo>
                    <a:pt x="322" y="154"/>
                    <a:pt x="322" y="154"/>
                    <a:pt x="322" y="154"/>
                  </a:cubicBezTo>
                  <a:cubicBezTo>
                    <a:pt x="308" y="159"/>
                    <a:pt x="308" y="159"/>
                    <a:pt x="308" y="159"/>
                  </a:cubicBezTo>
                  <a:cubicBezTo>
                    <a:pt x="309" y="218"/>
                    <a:pt x="309" y="218"/>
                    <a:pt x="309" y="218"/>
                  </a:cubicBezTo>
                  <a:cubicBezTo>
                    <a:pt x="322" y="216"/>
                    <a:pt x="322" y="216"/>
                    <a:pt x="322" y="216"/>
                  </a:cubicBezTo>
                  <a:cubicBezTo>
                    <a:pt x="322" y="216"/>
                    <a:pt x="322" y="216"/>
                    <a:pt x="322" y="216"/>
                  </a:cubicBezTo>
                  <a:cubicBezTo>
                    <a:pt x="353" y="213"/>
                    <a:pt x="353" y="213"/>
                    <a:pt x="353" y="213"/>
                  </a:cubicBezTo>
                  <a:cubicBezTo>
                    <a:pt x="353" y="146"/>
                    <a:pt x="353" y="146"/>
                    <a:pt x="353" y="146"/>
                  </a:cubicBezTo>
                  <a:close/>
                  <a:moveTo>
                    <a:pt x="982" y="157"/>
                  </a:moveTo>
                  <a:cubicBezTo>
                    <a:pt x="980" y="154"/>
                    <a:pt x="975" y="149"/>
                    <a:pt x="967" y="143"/>
                  </a:cubicBezTo>
                  <a:cubicBezTo>
                    <a:pt x="952" y="139"/>
                    <a:pt x="924" y="137"/>
                    <a:pt x="883" y="136"/>
                  </a:cubicBezTo>
                  <a:cubicBezTo>
                    <a:pt x="895" y="147"/>
                    <a:pt x="910" y="153"/>
                    <a:pt x="929" y="156"/>
                  </a:cubicBezTo>
                  <a:cubicBezTo>
                    <a:pt x="946" y="157"/>
                    <a:pt x="963" y="157"/>
                    <a:pt x="982" y="157"/>
                  </a:cubicBezTo>
                  <a:close/>
                  <a:moveTo>
                    <a:pt x="740" y="287"/>
                  </a:moveTo>
                  <a:cubicBezTo>
                    <a:pt x="759" y="280"/>
                    <a:pt x="761" y="255"/>
                    <a:pt x="751" y="241"/>
                  </a:cubicBezTo>
                  <a:cubicBezTo>
                    <a:pt x="769" y="252"/>
                    <a:pt x="762" y="286"/>
                    <a:pt x="740" y="287"/>
                  </a:cubicBezTo>
                  <a:close/>
                  <a:moveTo>
                    <a:pt x="289" y="257"/>
                  </a:moveTo>
                  <a:cubicBezTo>
                    <a:pt x="284" y="257"/>
                    <a:pt x="284" y="257"/>
                    <a:pt x="284" y="257"/>
                  </a:cubicBezTo>
                  <a:cubicBezTo>
                    <a:pt x="284" y="265"/>
                    <a:pt x="284" y="265"/>
                    <a:pt x="284" y="265"/>
                  </a:cubicBezTo>
                  <a:cubicBezTo>
                    <a:pt x="289" y="265"/>
                    <a:pt x="289" y="265"/>
                    <a:pt x="289" y="265"/>
                  </a:cubicBezTo>
                  <a:cubicBezTo>
                    <a:pt x="289" y="257"/>
                    <a:pt x="289" y="257"/>
                    <a:pt x="289" y="257"/>
                  </a:cubicBezTo>
                  <a:close/>
                  <a:moveTo>
                    <a:pt x="346" y="255"/>
                  </a:moveTo>
                  <a:cubicBezTo>
                    <a:pt x="341" y="255"/>
                    <a:pt x="341" y="255"/>
                    <a:pt x="341" y="255"/>
                  </a:cubicBezTo>
                  <a:cubicBezTo>
                    <a:pt x="341" y="263"/>
                    <a:pt x="341" y="263"/>
                    <a:pt x="341" y="263"/>
                  </a:cubicBezTo>
                  <a:cubicBezTo>
                    <a:pt x="346" y="263"/>
                    <a:pt x="346" y="263"/>
                    <a:pt x="346" y="263"/>
                  </a:cubicBezTo>
                  <a:cubicBezTo>
                    <a:pt x="346" y="255"/>
                    <a:pt x="346" y="255"/>
                    <a:pt x="346" y="255"/>
                  </a:cubicBezTo>
                  <a:close/>
                  <a:moveTo>
                    <a:pt x="366" y="250"/>
                  </a:moveTo>
                  <a:cubicBezTo>
                    <a:pt x="363" y="250"/>
                    <a:pt x="363" y="250"/>
                    <a:pt x="363" y="250"/>
                  </a:cubicBezTo>
                  <a:cubicBezTo>
                    <a:pt x="363" y="268"/>
                    <a:pt x="363" y="268"/>
                    <a:pt x="363" y="268"/>
                  </a:cubicBezTo>
                  <a:cubicBezTo>
                    <a:pt x="366" y="268"/>
                    <a:pt x="366" y="268"/>
                    <a:pt x="366" y="268"/>
                  </a:cubicBezTo>
                  <a:cubicBezTo>
                    <a:pt x="366" y="250"/>
                    <a:pt x="366" y="250"/>
                    <a:pt x="366" y="250"/>
                  </a:cubicBezTo>
                  <a:close/>
                  <a:moveTo>
                    <a:pt x="617" y="242"/>
                  </a:moveTo>
                  <a:cubicBezTo>
                    <a:pt x="610" y="242"/>
                    <a:pt x="610" y="242"/>
                    <a:pt x="610" y="242"/>
                  </a:cubicBezTo>
                  <a:cubicBezTo>
                    <a:pt x="610" y="257"/>
                    <a:pt x="610" y="257"/>
                    <a:pt x="610" y="257"/>
                  </a:cubicBezTo>
                  <a:cubicBezTo>
                    <a:pt x="617" y="257"/>
                    <a:pt x="617" y="257"/>
                    <a:pt x="617" y="257"/>
                  </a:cubicBezTo>
                  <a:cubicBezTo>
                    <a:pt x="617" y="242"/>
                    <a:pt x="617" y="242"/>
                    <a:pt x="617" y="242"/>
                  </a:cubicBezTo>
                  <a:close/>
                  <a:moveTo>
                    <a:pt x="641" y="236"/>
                  </a:moveTo>
                  <a:cubicBezTo>
                    <a:pt x="634" y="236"/>
                    <a:pt x="634" y="236"/>
                    <a:pt x="634" y="236"/>
                  </a:cubicBezTo>
                  <a:cubicBezTo>
                    <a:pt x="634" y="260"/>
                    <a:pt x="634" y="260"/>
                    <a:pt x="634" y="260"/>
                  </a:cubicBezTo>
                  <a:cubicBezTo>
                    <a:pt x="641" y="260"/>
                    <a:pt x="641" y="260"/>
                    <a:pt x="641" y="260"/>
                  </a:cubicBezTo>
                  <a:cubicBezTo>
                    <a:pt x="641" y="236"/>
                    <a:pt x="641" y="236"/>
                    <a:pt x="641" y="236"/>
                  </a:cubicBezTo>
                  <a:close/>
                  <a:moveTo>
                    <a:pt x="687" y="252"/>
                  </a:moveTo>
                  <a:cubicBezTo>
                    <a:pt x="652" y="252"/>
                    <a:pt x="652" y="252"/>
                    <a:pt x="652" y="252"/>
                  </a:cubicBezTo>
                  <a:cubicBezTo>
                    <a:pt x="652" y="260"/>
                    <a:pt x="652" y="260"/>
                    <a:pt x="652" y="260"/>
                  </a:cubicBezTo>
                  <a:cubicBezTo>
                    <a:pt x="687" y="260"/>
                    <a:pt x="687" y="260"/>
                    <a:pt x="687" y="260"/>
                  </a:cubicBezTo>
                  <a:cubicBezTo>
                    <a:pt x="687" y="252"/>
                    <a:pt x="687" y="252"/>
                    <a:pt x="687" y="252"/>
                  </a:cubicBezTo>
                  <a:close/>
                  <a:moveTo>
                    <a:pt x="304" y="234"/>
                  </a:moveTo>
                  <a:cubicBezTo>
                    <a:pt x="309" y="244"/>
                    <a:pt x="309" y="244"/>
                    <a:pt x="309" y="244"/>
                  </a:cubicBezTo>
                  <a:cubicBezTo>
                    <a:pt x="381" y="241"/>
                    <a:pt x="381" y="241"/>
                    <a:pt x="381" y="241"/>
                  </a:cubicBezTo>
                  <a:cubicBezTo>
                    <a:pt x="592" y="230"/>
                    <a:pt x="592" y="230"/>
                    <a:pt x="592" y="230"/>
                  </a:cubicBezTo>
                  <a:cubicBezTo>
                    <a:pt x="593" y="208"/>
                    <a:pt x="593" y="208"/>
                    <a:pt x="593" y="208"/>
                  </a:cubicBezTo>
                  <a:cubicBezTo>
                    <a:pt x="501" y="217"/>
                    <a:pt x="405" y="225"/>
                    <a:pt x="304" y="234"/>
                  </a:cubicBezTo>
                  <a:close/>
                  <a:moveTo>
                    <a:pt x="737" y="245"/>
                  </a:moveTo>
                  <a:cubicBezTo>
                    <a:pt x="732" y="246"/>
                    <a:pt x="729" y="247"/>
                    <a:pt x="726" y="249"/>
                  </a:cubicBezTo>
                  <a:cubicBezTo>
                    <a:pt x="725" y="257"/>
                    <a:pt x="724" y="263"/>
                    <a:pt x="725" y="266"/>
                  </a:cubicBezTo>
                  <a:cubicBezTo>
                    <a:pt x="719" y="267"/>
                    <a:pt x="717" y="261"/>
                    <a:pt x="719" y="248"/>
                  </a:cubicBezTo>
                  <a:cubicBezTo>
                    <a:pt x="710" y="248"/>
                    <a:pt x="710" y="244"/>
                    <a:pt x="719" y="237"/>
                  </a:cubicBezTo>
                  <a:cubicBezTo>
                    <a:pt x="720" y="232"/>
                    <a:pt x="727" y="229"/>
                    <a:pt x="738" y="229"/>
                  </a:cubicBezTo>
                  <a:cubicBezTo>
                    <a:pt x="738" y="234"/>
                    <a:pt x="738" y="240"/>
                    <a:pt x="737" y="245"/>
                  </a:cubicBezTo>
                  <a:close/>
                  <a:moveTo>
                    <a:pt x="898" y="75"/>
                  </a:moveTo>
                  <a:cubicBezTo>
                    <a:pt x="912" y="86"/>
                    <a:pt x="919" y="86"/>
                    <a:pt x="914" y="81"/>
                  </a:cubicBezTo>
                  <a:cubicBezTo>
                    <a:pt x="898" y="62"/>
                    <a:pt x="883" y="52"/>
                    <a:pt x="862" y="39"/>
                  </a:cubicBezTo>
                  <a:cubicBezTo>
                    <a:pt x="854" y="34"/>
                    <a:pt x="843" y="30"/>
                    <a:pt x="851" y="36"/>
                  </a:cubicBezTo>
                  <a:cubicBezTo>
                    <a:pt x="864" y="47"/>
                    <a:pt x="877" y="57"/>
                    <a:pt x="898" y="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B2F68059-5C61-49C2-B1D8-4A476E11BD9D}"/>
                </a:ext>
              </a:extLst>
            </p:cNvPr>
            <p:cNvSpPr/>
            <p:nvPr/>
          </p:nvSpPr>
          <p:spPr bwMode="auto">
            <a:xfrm>
              <a:off x="3078" y="1819"/>
              <a:ext cx="229" cy="36"/>
            </a:xfrm>
            <a:custGeom>
              <a:avLst/>
              <a:gdLst>
                <a:gd name="T0" fmla="*/ 33 w 97"/>
                <a:gd name="T1" fmla="*/ 15 h 15"/>
                <a:gd name="T2" fmla="*/ 97 w 97"/>
                <a:gd name="T3" fmla="*/ 5 h 15"/>
                <a:gd name="T4" fmla="*/ 0 w 97"/>
                <a:gd name="T5" fmla="*/ 14 h 15"/>
                <a:gd name="T6" fmla="*/ 33 w 97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5">
                  <a:moveTo>
                    <a:pt x="33" y="15"/>
                  </a:moveTo>
                  <a:cubicBezTo>
                    <a:pt x="59" y="8"/>
                    <a:pt x="85" y="5"/>
                    <a:pt x="97" y="5"/>
                  </a:cubicBezTo>
                  <a:cubicBezTo>
                    <a:pt x="66" y="0"/>
                    <a:pt x="32" y="5"/>
                    <a:pt x="0" y="14"/>
                  </a:cubicBezTo>
                  <a:cubicBezTo>
                    <a:pt x="13" y="13"/>
                    <a:pt x="19" y="11"/>
                    <a:pt x="33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0970DFA8-6D6B-45BC-AB84-C512BB3F7461}"/>
                </a:ext>
              </a:extLst>
            </p:cNvPr>
            <p:cNvSpPr/>
            <p:nvPr/>
          </p:nvSpPr>
          <p:spPr bwMode="auto">
            <a:xfrm>
              <a:off x="3312" y="1795"/>
              <a:ext cx="88" cy="58"/>
            </a:xfrm>
            <a:custGeom>
              <a:avLst/>
              <a:gdLst>
                <a:gd name="T0" fmla="*/ 36 w 37"/>
                <a:gd name="T1" fmla="*/ 9 h 24"/>
                <a:gd name="T2" fmla="*/ 1 w 37"/>
                <a:gd name="T3" fmla="*/ 0 h 24"/>
                <a:gd name="T4" fmla="*/ 0 w 37"/>
                <a:gd name="T5" fmla="*/ 13 h 24"/>
                <a:gd name="T6" fmla="*/ 19 w 37"/>
                <a:gd name="T7" fmla="*/ 24 h 24"/>
                <a:gd name="T8" fmla="*/ 37 w 37"/>
                <a:gd name="T9" fmla="*/ 23 h 24"/>
                <a:gd name="T10" fmla="*/ 36 w 37"/>
                <a:gd name="T11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4">
                  <a:moveTo>
                    <a:pt x="36" y="9"/>
                  </a:moveTo>
                  <a:cubicBezTo>
                    <a:pt x="29" y="4"/>
                    <a:pt x="7" y="0"/>
                    <a:pt x="1" y="0"/>
                  </a:cubicBezTo>
                  <a:cubicBezTo>
                    <a:pt x="1" y="7"/>
                    <a:pt x="1" y="11"/>
                    <a:pt x="0" y="13"/>
                  </a:cubicBezTo>
                  <a:cubicBezTo>
                    <a:pt x="5" y="15"/>
                    <a:pt x="11" y="19"/>
                    <a:pt x="19" y="24"/>
                  </a:cubicBezTo>
                  <a:cubicBezTo>
                    <a:pt x="27" y="23"/>
                    <a:pt x="34" y="23"/>
                    <a:pt x="37" y="23"/>
                  </a:cubicBezTo>
                  <a:cubicBezTo>
                    <a:pt x="37" y="17"/>
                    <a:pt x="37" y="16"/>
                    <a:pt x="36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507AD930-23DB-4AD9-9D99-0AFA371FE1D5}"/>
                </a:ext>
              </a:extLst>
            </p:cNvPr>
            <p:cNvSpPr/>
            <p:nvPr/>
          </p:nvSpPr>
          <p:spPr bwMode="auto">
            <a:xfrm>
              <a:off x="3608" y="2110"/>
              <a:ext cx="85" cy="36"/>
            </a:xfrm>
            <a:custGeom>
              <a:avLst/>
              <a:gdLst>
                <a:gd name="T0" fmla="*/ 23 w 36"/>
                <a:gd name="T1" fmla="*/ 2 h 15"/>
                <a:gd name="T2" fmla="*/ 1 w 36"/>
                <a:gd name="T3" fmla="*/ 0 h 15"/>
                <a:gd name="T4" fmla="*/ 4 w 36"/>
                <a:gd name="T5" fmla="*/ 9 h 15"/>
                <a:gd name="T6" fmla="*/ 36 w 36"/>
                <a:gd name="T7" fmla="*/ 15 h 15"/>
                <a:gd name="T8" fmla="*/ 23 w 36"/>
                <a:gd name="T9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5">
                  <a:moveTo>
                    <a:pt x="23" y="2"/>
                  </a:moveTo>
                  <a:cubicBezTo>
                    <a:pt x="18" y="1"/>
                    <a:pt x="11" y="0"/>
                    <a:pt x="1" y="0"/>
                  </a:cubicBezTo>
                  <a:cubicBezTo>
                    <a:pt x="0" y="3"/>
                    <a:pt x="1" y="6"/>
                    <a:pt x="4" y="9"/>
                  </a:cubicBezTo>
                  <a:cubicBezTo>
                    <a:pt x="15" y="12"/>
                    <a:pt x="25" y="14"/>
                    <a:pt x="36" y="15"/>
                  </a:cubicBezTo>
                  <a:cubicBezTo>
                    <a:pt x="35" y="9"/>
                    <a:pt x="30" y="5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DEA3323A-A236-4094-8F3D-F2212657094F}"/>
                </a:ext>
              </a:extLst>
            </p:cNvPr>
            <p:cNvSpPr/>
            <p:nvPr/>
          </p:nvSpPr>
          <p:spPr bwMode="auto">
            <a:xfrm>
              <a:off x="3684" y="2134"/>
              <a:ext cx="308" cy="205"/>
            </a:xfrm>
            <a:custGeom>
              <a:avLst/>
              <a:gdLst>
                <a:gd name="T0" fmla="*/ 75 w 130"/>
                <a:gd name="T1" fmla="*/ 20 h 86"/>
                <a:gd name="T2" fmla="*/ 73 w 130"/>
                <a:gd name="T3" fmla="*/ 48 h 86"/>
                <a:gd name="T4" fmla="*/ 55 w 130"/>
                <a:gd name="T5" fmla="*/ 57 h 86"/>
                <a:gd name="T6" fmla="*/ 20 w 130"/>
                <a:gd name="T7" fmla="*/ 63 h 86"/>
                <a:gd name="T8" fmla="*/ 13 w 130"/>
                <a:gd name="T9" fmla="*/ 85 h 86"/>
                <a:gd name="T10" fmla="*/ 40 w 130"/>
                <a:gd name="T11" fmla="*/ 85 h 86"/>
                <a:gd name="T12" fmla="*/ 95 w 130"/>
                <a:gd name="T13" fmla="*/ 83 h 86"/>
                <a:gd name="T14" fmla="*/ 90 w 130"/>
                <a:gd name="T15" fmla="*/ 40 h 86"/>
                <a:gd name="T16" fmla="*/ 101 w 130"/>
                <a:gd name="T17" fmla="*/ 80 h 86"/>
                <a:gd name="T18" fmla="*/ 117 w 130"/>
                <a:gd name="T19" fmla="*/ 30 h 86"/>
                <a:gd name="T20" fmla="*/ 105 w 130"/>
                <a:gd name="T21" fmla="*/ 15 h 86"/>
                <a:gd name="T22" fmla="*/ 75 w 130"/>
                <a:gd name="T23" fmla="*/ 2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86">
                  <a:moveTo>
                    <a:pt x="75" y="20"/>
                  </a:moveTo>
                  <a:cubicBezTo>
                    <a:pt x="79" y="31"/>
                    <a:pt x="78" y="40"/>
                    <a:pt x="73" y="48"/>
                  </a:cubicBezTo>
                  <a:cubicBezTo>
                    <a:pt x="68" y="54"/>
                    <a:pt x="63" y="55"/>
                    <a:pt x="55" y="57"/>
                  </a:cubicBezTo>
                  <a:cubicBezTo>
                    <a:pt x="41" y="61"/>
                    <a:pt x="29" y="59"/>
                    <a:pt x="20" y="63"/>
                  </a:cubicBezTo>
                  <a:cubicBezTo>
                    <a:pt x="4" y="70"/>
                    <a:pt x="0" y="82"/>
                    <a:pt x="13" y="85"/>
                  </a:cubicBezTo>
                  <a:cubicBezTo>
                    <a:pt x="18" y="86"/>
                    <a:pt x="30" y="85"/>
                    <a:pt x="40" y="85"/>
                  </a:cubicBezTo>
                  <a:cubicBezTo>
                    <a:pt x="55" y="85"/>
                    <a:pt x="84" y="84"/>
                    <a:pt x="95" y="83"/>
                  </a:cubicBezTo>
                  <a:cubicBezTo>
                    <a:pt x="98" y="75"/>
                    <a:pt x="96" y="59"/>
                    <a:pt x="90" y="40"/>
                  </a:cubicBezTo>
                  <a:cubicBezTo>
                    <a:pt x="101" y="56"/>
                    <a:pt x="101" y="69"/>
                    <a:pt x="101" y="80"/>
                  </a:cubicBezTo>
                  <a:cubicBezTo>
                    <a:pt x="124" y="77"/>
                    <a:pt x="130" y="53"/>
                    <a:pt x="117" y="30"/>
                  </a:cubicBezTo>
                  <a:cubicBezTo>
                    <a:pt x="116" y="27"/>
                    <a:pt x="111" y="22"/>
                    <a:pt x="105" y="15"/>
                  </a:cubicBezTo>
                  <a:cubicBezTo>
                    <a:pt x="92" y="0"/>
                    <a:pt x="90" y="9"/>
                    <a:pt x="75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FDDF16D2-78EF-448C-9D6C-AADB3C06E082}"/>
                </a:ext>
              </a:extLst>
            </p:cNvPr>
            <p:cNvSpPr/>
            <p:nvPr/>
          </p:nvSpPr>
          <p:spPr bwMode="auto">
            <a:xfrm>
              <a:off x="3637" y="2189"/>
              <a:ext cx="61" cy="152"/>
            </a:xfrm>
            <a:custGeom>
              <a:avLst/>
              <a:gdLst>
                <a:gd name="T0" fmla="*/ 2 w 26"/>
                <a:gd name="T1" fmla="*/ 64 h 64"/>
                <a:gd name="T2" fmla="*/ 26 w 26"/>
                <a:gd name="T3" fmla="*/ 0 h 64"/>
                <a:gd name="T4" fmla="*/ 6 w 26"/>
                <a:gd name="T5" fmla="*/ 64 h 64"/>
                <a:gd name="T6" fmla="*/ 2 w 26"/>
                <a:gd name="T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64">
                  <a:moveTo>
                    <a:pt x="2" y="64"/>
                  </a:moveTo>
                  <a:cubicBezTo>
                    <a:pt x="0" y="39"/>
                    <a:pt x="8" y="18"/>
                    <a:pt x="26" y="0"/>
                  </a:cubicBezTo>
                  <a:cubicBezTo>
                    <a:pt x="10" y="22"/>
                    <a:pt x="3" y="43"/>
                    <a:pt x="6" y="64"/>
                  </a:cubicBezTo>
                  <a:cubicBezTo>
                    <a:pt x="4" y="63"/>
                    <a:pt x="2" y="63"/>
                    <a:pt x="2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1AC69867-20AD-4A0B-9B06-5443BB60817F}"/>
                </a:ext>
              </a:extLst>
            </p:cNvPr>
            <p:cNvSpPr/>
            <p:nvPr/>
          </p:nvSpPr>
          <p:spPr bwMode="auto">
            <a:xfrm>
              <a:off x="2173" y="2134"/>
              <a:ext cx="17" cy="200"/>
            </a:xfrm>
            <a:custGeom>
              <a:avLst/>
              <a:gdLst>
                <a:gd name="T0" fmla="*/ 17 w 17"/>
                <a:gd name="T1" fmla="*/ 0 h 200"/>
                <a:gd name="T2" fmla="*/ 0 w 17"/>
                <a:gd name="T3" fmla="*/ 5 h 200"/>
                <a:gd name="T4" fmla="*/ 0 w 17"/>
                <a:gd name="T5" fmla="*/ 195 h 200"/>
                <a:gd name="T6" fmla="*/ 17 w 17"/>
                <a:gd name="T7" fmla="*/ 200 h 200"/>
                <a:gd name="T8" fmla="*/ 17 w 17"/>
                <a:gd name="T9" fmla="*/ 0 h 200"/>
                <a:gd name="T10" fmla="*/ 17 w 17"/>
                <a:gd name="T1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00">
                  <a:moveTo>
                    <a:pt x="17" y="0"/>
                  </a:moveTo>
                  <a:lnTo>
                    <a:pt x="0" y="5"/>
                  </a:lnTo>
                  <a:lnTo>
                    <a:pt x="0" y="195"/>
                  </a:lnTo>
                  <a:lnTo>
                    <a:pt x="17" y="200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FE804227-0938-4465-85F2-F6946BC3C2A3}"/>
                </a:ext>
              </a:extLst>
            </p:cNvPr>
            <p:cNvSpPr/>
            <p:nvPr/>
          </p:nvSpPr>
          <p:spPr bwMode="auto">
            <a:xfrm>
              <a:off x="1965" y="2205"/>
              <a:ext cx="12" cy="208"/>
            </a:xfrm>
            <a:custGeom>
              <a:avLst/>
              <a:gdLst>
                <a:gd name="T0" fmla="*/ 5 w 12"/>
                <a:gd name="T1" fmla="*/ 0 h 208"/>
                <a:gd name="T2" fmla="*/ 0 w 12"/>
                <a:gd name="T3" fmla="*/ 3 h 208"/>
                <a:gd name="T4" fmla="*/ 0 w 12"/>
                <a:gd name="T5" fmla="*/ 167 h 208"/>
                <a:gd name="T6" fmla="*/ 7 w 12"/>
                <a:gd name="T7" fmla="*/ 208 h 208"/>
                <a:gd name="T8" fmla="*/ 12 w 12"/>
                <a:gd name="T9" fmla="*/ 208 h 208"/>
                <a:gd name="T10" fmla="*/ 7 w 12"/>
                <a:gd name="T11" fmla="*/ 167 h 208"/>
                <a:gd name="T12" fmla="*/ 5 w 12"/>
                <a:gd name="T13" fmla="*/ 0 h 208"/>
                <a:gd name="T14" fmla="*/ 5 w 12"/>
                <a:gd name="T1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08">
                  <a:moveTo>
                    <a:pt x="5" y="0"/>
                  </a:moveTo>
                  <a:lnTo>
                    <a:pt x="0" y="3"/>
                  </a:lnTo>
                  <a:lnTo>
                    <a:pt x="0" y="167"/>
                  </a:lnTo>
                  <a:lnTo>
                    <a:pt x="7" y="208"/>
                  </a:lnTo>
                  <a:lnTo>
                    <a:pt x="12" y="208"/>
                  </a:lnTo>
                  <a:lnTo>
                    <a:pt x="7" y="167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BBC0E57A-483C-4775-A54C-C9FF51DF92D2}"/>
                </a:ext>
              </a:extLst>
            </p:cNvPr>
            <p:cNvSpPr/>
            <p:nvPr/>
          </p:nvSpPr>
          <p:spPr bwMode="auto">
            <a:xfrm>
              <a:off x="2933" y="2036"/>
              <a:ext cx="5" cy="291"/>
            </a:xfrm>
            <a:custGeom>
              <a:avLst/>
              <a:gdLst>
                <a:gd name="T0" fmla="*/ 5 w 5"/>
                <a:gd name="T1" fmla="*/ 0 h 291"/>
                <a:gd name="T2" fmla="*/ 0 w 5"/>
                <a:gd name="T3" fmla="*/ 0 h 291"/>
                <a:gd name="T4" fmla="*/ 3 w 5"/>
                <a:gd name="T5" fmla="*/ 291 h 291"/>
                <a:gd name="T6" fmla="*/ 5 w 5"/>
                <a:gd name="T7" fmla="*/ 291 h 291"/>
                <a:gd name="T8" fmla="*/ 5 w 5"/>
                <a:gd name="T9" fmla="*/ 0 h 291"/>
                <a:gd name="T10" fmla="*/ 5 w 5"/>
                <a:gd name="T11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91">
                  <a:moveTo>
                    <a:pt x="5" y="0"/>
                  </a:moveTo>
                  <a:lnTo>
                    <a:pt x="0" y="0"/>
                  </a:lnTo>
                  <a:lnTo>
                    <a:pt x="3" y="291"/>
                  </a:lnTo>
                  <a:lnTo>
                    <a:pt x="5" y="29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6C354746-E2C0-4FB0-B726-0A659C8820A4}"/>
                </a:ext>
              </a:extLst>
            </p:cNvPr>
            <p:cNvSpPr/>
            <p:nvPr/>
          </p:nvSpPr>
          <p:spPr bwMode="auto">
            <a:xfrm>
              <a:off x="2872" y="2053"/>
              <a:ext cx="7" cy="279"/>
            </a:xfrm>
            <a:custGeom>
              <a:avLst/>
              <a:gdLst>
                <a:gd name="T0" fmla="*/ 7 w 7"/>
                <a:gd name="T1" fmla="*/ 0 h 279"/>
                <a:gd name="T2" fmla="*/ 2 w 7"/>
                <a:gd name="T3" fmla="*/ 0 h 279"/>
                <a:gd name="T4" fmla="*/ 0 w 7"/>
                <a:gd name="T5" fmla="*/ 279 h 279"/>
                <a:gd name="T6" fmla="*/ 7 w 7"/>
                <a:gd name="T7" fmla="*/ 279 h 279"/>
                <a:gd name="T8" fmla="*/ 7 w 7"/>
                <a:gd name="T9" fmla="*/ 0 h 279"/>
                <a:gd name="T10" fmla="*/ 7 w 7"/>
                <a:gd name="T11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279">
                  <a:moveTo>
                    <a:pt x="7" y="0"/>
                  </a:moveTo>
                  <a:lnTo>
                    <a:pt x="2" y="0"/>
                  </a:lnTo>
                  <a:lnTo>
                    <a:pt x="0" y="279"/>
                  </a:lnTo>
                  <a:lnTo>
                    <a:pt x="7" y="279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C1C84B8B-BB42-46F0-AEAB-D06DCDB525CC}"/>
                </a:ext>
              </a:extLst>
            </p:cNvPr>
            <p:cNvSpPr/>
            <p:nvPr/>
          </p:nvSpPr>
          <p:spPr bwMode="auto">
            <a:xfrm>
              <a:off x="3049" y="1934"/>
              <a:ext cx="3" cy="283"/>
            </a:xfrm>
            <a:custGeom>
              <a:avLst/>
              <a:gdLst>
                <a:gd name="T0" fmla="*/ 3 w 3"/>
                <a:gd name="T1" fmla="*/ 0 h 283"/>
                <a:gd name="T2" fmla="*/ 0 w 3"/>
                <a:gd name="T3" fmla="*/ 0 h 283"/>
                <a:gd name="T4" fmla="*/ 0 w 3"/>
                <a:gd name="T5" fmla="*/ 283 h 283"/>
                <a:gd name="T6" fmla="*/ 3 w 3"/>
                <a:gd name="T7" fmla="*/ 283 h 283"/>
                <a:gd name="T8" fmla="*/ 3 w 3"/>
                <a:gd name="T9" fmla="*/ 0 h 283"/>
                <a:gd name="T10" fmla="*/ 3 w 3"/>
                <a:gd name="T11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83">
                  <a:moveTo>
                    <a:pt x="3" y="0"/>
                  </a:moveTo>
                  <a:lnTo>
                    <a:pt x="0" y="0"/>
                  </a:lnTo>
                  <a:lnTo>
                    <a:pt x="0" y="283"/>
                  </a:lnTo>
                  <a:lnTo>
                    <a:pt x="3" y="28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0D85962D-DADE-495F-825A-0E5B7671F695}"/>
                </a:ext>
              </a:extLst>
            </p:cNvPr>
            <p:cNvSpPr/>
            <p:nvPr/>
          </p:nvSpPr>
          <p:spPr bwMode="auto">
            <a:xfrm>
              <a:off x="3064" y="1927"/>
              <a:ext cx="40" cy="85"/>
            </a:xfrm>
            <a:custGeom>
              <a:avLst/>
              <a:gdLst>
                <a:gd name="T0" fmla="*/ 15 w 17"/>
                <a:gd name="T1" fmla="*/ 1 h 36"/>
                <a:gd name="T2" fmla="*/ 2 w 17"/>
                <a:gd name="T3" fmla="*/ 3 h 36"/>
                <a:gd name="T4" fmla="*/ 0 w 17"/>
                <a:gd name="T5" fmla="*/ 5 h 36"/>
                <a:gd name="T6" fmla="*/ 0 w 17"/>
                <a:gd name="T7" fmla="*/ 34 h 36"/>
                <a:gd name="T8" fmla="*/ 2 w 17"/>
                <a:gd name="T9" fmla="*/ 36 h 36"/>
                <a:gd name="T10" fmla="*/ 15 w 17"/>
                <a:gd name="T11" fmla="*/ 33 h 36"/>
                <a:gd name="T12" fmla="*/ 17 w 17"/>
                <a:gd name="T13" fmla="*/ 31 h 36"/>
                <a:gd name="T14" fmla="*/ 17 w 17"/>
                <a:gd name="T15" fmla="*/ 2 h 36"/>
                <a:gd name="T16" fmla="*/ 15 w 17"/>
                <a:gd name="T17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6">
                  <a:moveTo>
                    <a:pt x="15" y="1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6"/>
                    <a:pt x="2" y="36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7" y="32"/>
                    <a:pt x="17" y="3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6" y="0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C3F726A0-D036-48E6-A4F1-09BC4B390F50}"/>
                </a:ext>
              </a:extLst>
            </p:cNvPr>
            <p:cNvSpPr/>
            <p:nvPr/>
          </p:nvSpPr>
          <p:spPr bwMode="auto">
            <a:xfrm>
              <a:off x="2142" y="2391"/>
              <a:ext cx="12" cy="19"/>
            </a:xfrm>
            <a:custGeom>
              <a:avLst/>
              <a:gdLst>
                <a:gd name="T0" fmla="*/ 12 w 12"/>
                <a:gd name="T1" fmla="*/ 0 h 19"/>
                <a:gd name="T2" fmla="*/ 0 w 12"/>
                <a:gd name="T3" fmla="*/ 0 h 19"/>
                <a:gd name="T4" fmla="*/ 0 w 12"/>
                <a:gd name="T5" fmla="*/ 19 h 19"/>
                <a:gd name="T6" fmla="*/ 12 w 12"/>
                <a:gd name="T7" fmla="*/ 19 h 19"/>
                <a:gd name="T8" fmla="*/ 12 w 12"/>
                <a:gd name="T9" fmla="*/ 0 h 19"/>
                <a:gd name="T10" fmla="*/ 12 w 12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9">
                  <a:moveTo>
                    <a:pt x="12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12" y="19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0529B242-4629-4F5A-A790-B43D8578C711}"/>
                </a:ext>
              </a:extLst>
            </p:cNvPr>
            <p:cNvSpPr/>
            <p:nvPr/>
          </p:nvSpPr>
          <p:spPr bwMode="auto">
            <a:xfrm>
              <a:off x="2145" y="2372"/>
              <a:ext cx="19" cy="19"/>
            </a:xfrm>
            <a:custGeom>
              <a:avLst/>
              <a:gdLst>
                <a:gd name="T0" fmla="*/ 19 w 19"/>
                <a:gd name="T1" fmla="*/ 0 h 19"/>
                <a:gd name="T2" fmla="*/ 0 w 19"/>
                <a:gd name="T3" fmla="*/ 0 h 19"/>
                <a:gd name="T4" fmla="*/ 0 w 19"/>
                <a:gd name="T5" fmla="*/ 19 h 19"/>
                <a:gd name="T6" fmla="*/ 19 w 19"/>
                <a:gd name="T7" fmla="*/ 19 h 19"/>
                <a:gd name="T8" fmla="*/ 19 w 19"/>
                <a:gd name="T9" fmla="*/ 0 h 19"/>
                <a:gd name="T10" fmla="*/ 19 w 19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19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19" y="19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6682F833-D1D7-4E79-9226-C56C29097240}"/>
                </a:ext>
              </a:extLst>
            </p:cNvPr>
            <p:cNvSpPr/>
            <p:nvPr/>
          </p:nvSpPr>
          <p:spPr bwMode="auto">
            <a:xfrm>
              <a:off x="2389" y="2103"/>
              <a:ext cx="9" cy="174"/>
            </a:xfrm>
            <a:custGeom>
              <a:avLst/>
              <a:gdLst>
                <a:gd name="T0" fmla="*/ 9 w 9"/>
                <a:gd name="T1" fmla="*/ 0 h 174"/>
                <a:gd name="T2" fmla="*/ 0 w 9"/>
                <a:gd name="T3" fmla="*/ 2 h 174"/>
                <a:gd name="T4" fmla="*/ 0 w 9"/>
                <a:gd name="T5" fmla="*/ 174 h 174"/>
                <a:gd name="T6" fmla="*/ 9 w 9"/>
                <a:gd name="T7" fmla="*/ 174 h 174"/>
                <a:gd name="T8" fmla="*/ 9 w 9"/>
                <a:gd name="T9" fmla="*/ 0 h 174"/>
                <a:gd name="T10" fmla="*/ 9 w 9"/>
                <a:gd name="T11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74">
                  <a:moveTo>
                    <a:pt x="9" y="0"/>
                  </a:moveTo>
                  <a:lnTo>
                    <a:pt x="0" y="2"/>
                  </a:lnTo>
                  <a:lnTo>
                    <a:pt x="0" y="174"/>
                  </a:lnTo>
                  <a:lnTo>
                    <a:pt x="9" y="174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3839DF52-6FB9-4B92-9D86-58D493B19BC9}"/>
                </a:ext>
              </a:extLst>
            </p:cNvPr>
            <p:cNvSpPr/>
            <p:nvPr/>
          </p:nvSpPr>
          <p:spPr bwMode="auto">
            <a:xfrm>
              <a:off x="2431" y="2101"/>
              <a:ext cx="5" cy="171"/>
            </a:xfrm>
            <a:custGeom>
              <a:avLst/>
              <a:gdLst>
                <a:gd name="T0" fmla="*/ 5 w 5"/>
                <a:gd name="T1" fmla="*/ 0 h 171"/>
                <a:gd name="T2" fmla="*/ 0 w 5"/>
                <a:gd name="T3" fmla="*/ 0 h 171"/>
                <a:gd name="T4" fmla="*/ 0 w 5"/>
                <a:gd name="T5" fmla="*/ 171 h 171"/>
                <a:gd name="T6" fmla="*/ 5 w 5"/>
                <a:gd name="T7" fmla="*/ 171 h 171"/>
                <a:gd name="T8" fmla="*/ 5 w 5"/>
                <a:gd name="T9" fmla="*/ 0 h 171"/>
                <a:gd name="T10" fmla="*/ 5 w 5"/>
                <a:gd name="T1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71">
                  <a:moveTo>
                    <a:pt x="5" y="0"/>
                  </a:moveTo>
                  <a:lnTo>
                    <a:pt x="0" y="0"/>
                  </a:lnTo>
                  <a:lnTo>
                    <a:pt x="0" y="171"/>
                  </a:lnTo>
                  <a:lnTo>
                    <a:pt x="5" y="17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A737C8D4-8C3F-4BEC-A73E-D96D2377F498}"/>
                </a:ext>
              </a:extLst>
            </p:cNvPr>
            <p:cNvSpPr/>
            <p:nvPr/>
          </p:nvSpPr>
          <p:spPr bwMode="auto">
            <a:xfrm>
              <a:off x="2483" y="2089"/>
              <a:ext cx="3" cy="178"/>
            </a:xfrm>
            <a:custGeom>
              <a:avLst/>
              <a:gdLst>
                <a:gd name="T0" fmla="*/ 3 w 3"/>
                <a:gd name="T1" fmla="*/ 0 h 178"/>
                <a:gd name="T2" fmla="*/ 0 w 3"/>
                <a:gd name="T3" fmla="*/ 2 h 178"/>
                <a:gd name="T4" fmla="*/ 0 w 3"/>
                <a:gd name="T5" fmla="*/ 178 h 178"/>
                <a:gd name="T6" fmla="*/ 3 w 3"/>
                <a:gd name="T7" fmla="*/ 178 h 178"/>
                <a:gd name="T8" fmla="*/ 3 w 3"/>
                <a:gd name="T9" fmla="*/ 0 h 178"/>
                <a:gd name="T10" fmla="*/ 3 w 3"/>
                <a:gd name="T11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78">
                  <a:moveTo>
                    <a:pt x="3" y="0"/>
                  </a:moveTo>
                  <a:lnTo>
                    <a:pt x="0" y="2"/>
                  </a:lnTo>
                  <a:lnTo>
                    <a:pt x="0" y="178"/>
                  </a:lnTo>
                  <a:lnTo>
                    <a:pt x="3" y="178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6167824C-708A-476B-A476-E34D40CA9274}"/>
                </a:ext>
              </a:extLst>
            </p:cNvPr>
            <p:cNvSpPr/>
            <p:nvPr/>
          </p:nvSpPr>
          <p:spPr bwMode="auto">
            <a:xfrm>
              <a:off x="2535" y="2074"/>
              <a:ext cx="5" cy="186"/>
            </a:xfrm>
            <a:custGeom>
              <a:avLst/>
              <a:gdLst>
                <a:gd name="T0" fmla="*/ 5 w 5"/>
                <a:gd name="T1" fmla="*/ 0 h 186"/>
                <a:gd name="T2" fmla="*/ 0 w 5"/>
                <a:gd name="T3" fmla="*/ 3 h 186"/>
                <a:gd name="T4" fmla="*/ 0 w 5"/>
                <a:gd name="T5" fmla="*/ 186 h 186"/>
                <a:gd name="T6" fmla="*/ 5 w 5"/>
                <a:gd name="T7" fmla="*/ 186 h 186"/>
                <a:gd name="T8" fmla="*/ 5 w 5"/>
                <a:gd name="T9" fmla="*/ 0 h 186"/>
                <a:gd name="T10" fmla="*/ 5 w 5"/>
                <a:gd name="T11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86">
                  <a:moveTo>
                    <a:pt x="5" y="0"/>
                  </a:moveTo>
                  <a:lnTo>
                    <a:pt x="0" y="3"/>
                  </a:lnTo>
                  <a:lnTo>
                    <a:pt x="0" y="186"/>
                  </a:lnTo>
                  <a:lnTo>
                    <a:pt x="5" y="186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22" name="Freeform 23">
              <a:extLst>
                <a:ext uri="{FF2B5EF4-FFF2-40B4-BE49-F238E27FC236}">
                  <a16:creationId xmlns:a16="http://schemas.microsoft.com/office/drawing/2014/main" id="{19C5DC53-254F-439C-B145-E39238A9B8D3}"/>
                </a:ext>
              </a:extLst>
            </p:cNvPr>
            <p:cNvSpPr/>
            <p:nvPr/>
          </p:nvSpPr>
          <p:spPr bwMode="auto">
            <a:xfrm>
              <a:off x="2782" y="2041"/>
              <a:ext cx="2" cy="150"/>
            </a:xfrm>
            <a:custGeom>
              <a:avLst/>
              <a:gdLst>
                <a:gd name="T0" fmla="*/ 2 w 2"/>
                <a:gd name="T1" fmla="*/ 0 h 150"/>
                <a:gd name="T2" fmla="*/ 0 w 2"/>
                <a:gd name="T3" fmla="*/ 0 h 150"/>
                <a:gd name="T4" fmla="*/ 0 w 2"/>
                <a:gd name="T5" fmla="*/ 150 h 150"/>
                <a:gd name="T6" fmla="*/ 2 w 2"/>
                <a:gd name="T7" fmla="*/ 150 h 150"/>
                <a:gd name="T8" fmla="*/ 2 w 2"/>
                <a:gd name="T9" fmla="*/ 0 h 150"/>
                <a:gd name="T10" fmla="*/ 2 w 2"/>
                <a:gd name="T11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50">
                  <a:moveTo>
                    <a:pt x="2" y="0"/>
                  </a:moveTo>
                  <a:lnTo>
                    <a:pt x="0" y="0"/>
                  </a:lnTo>
                  <a:lnTo>
                    <a:pt x="0" y="150"/>
                  </a:lnTo>
                  <a:lnTo>
                    <a:pt x="2" y="15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23" name="Freeform 24">
              <a:extLst>
                <a:ext uri="{FF2B5EF4-FFF2-40B4-BE49-F238E27FC236}">
                  <a16:creationId xmlns:a16="http://schemas.microsoft.com/office/drawing/2014/main" id="{E72F9808-7ECC-4AB5-8DED-64AA873E0F32}"/>
                </a:ext>
              </a:extLst>
            </p:cNvPr>
            <p:cNvSpPr/>
            <p:nvPr/>
          </p:nvSpPr>
          <p:spPr bwMode="auto">
            <a:xfrm>
              <a:off x="2708" y="2058"/>
              <a:ext cx="5" cy="150"/>
            </a:xfrm>
            <a:custGeom>
              <a:avLst/>
              <a:gdLst>
                <a:gd name="T0" fmla="*/ 5 w 5"/>
                <a:gd name="T1" fmla="*/ 0 h 150"/>
                <a:gd name="T2" fmla="*/ 0 w 5"/>
                <a:gd name="T3" fmla="*/ 2 h 150"/>
                <a:gd name="T4" fmla="*/ 0 w 5"/>
                <a:gd name="T5" fmla="*/ 150 h 150"/>
                <a:gd name="T6" fmla="*/ 5 w 5"/>
                <a:gd name="T7" fmla="*/ 150 h 150"/>
                <a:gd name="T8" fmla="*/ 5 w 5"/>
                <a:gd name="T9" fmla="*/ 0 h 150"/>
                <a:gd name="T10" fmla="*/ 5 w 5"/>
                <a:gd name="T11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50">
                  <a:moveTo>
                    <a:pt x="5" y="0"/>
                  </a:moveTo>
                  <a:lnTo>
                    <a:pt x="0" y="2"/>
                  </a:lnTo>
                  <a:lnTo>
                    <a:pt x="0" y="150"/>
                  </a:lnTo>
                  <a:lnTo>
                    <a:pt x="5" y="15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24" name="Freeform 25">
              <a:extLst>
                <a:ext uri="{FF2B5EF4-FFF2-40B4-BE49-F238E27FC236}">
                  <a16:creationId xmlns:a16="http://schemas.microsoft.com/office/drawing/2014/main" id="{98D518B5-B80F-4400-BF68-4C1620DAFCCB}"/>
                </a:ext>
              </a:extLst>
            </p:cNvPr>
            <p:cNvSpPr/>
            <p:nvPr/>
          </p:nvSpPr>
          <p:spPr bwMode="auto">
            <a:xfrm>
              <a:off x="2315" y="1922"/>
              <a:ext cx="121" cy="159"/>
            </a:xfrm>
            <a:custGeom>
              <a:avLst/>
              <a:gdLst>
                <a:gd name="T0" fmla="*/ 36 w 121"/>
                <a:gd name="T1" fmla="*/ 159 h 159"/>
                <a:gd name="T2" fmla="*/ 0 w 121"/>
                <a:gd name="T3" fmla="*/ 117 h 159"/>
                <a:gd name="T4" fmla="*/ 55 w 121"/>
                <a:gd name="T5" fmla="*/ 38 h 159"/>
                <a:gd name="T6" fmla="*/ 55 w 121"/>
                <a:gd name="T7" fmla="*/ 14 h 159"/>
                <a:gd name="T8" fmla="*/ 12 w 121"/>
                <a:gd name="T9" fmla="*/ 12 h 159"/>
                <a:gd name="T10" fmla="*/ 17 w 121"/>
                <a:gd name="T11" fmla="*/ 7 h 159"/>
                <a:gd name="T12" fmla="*/ 59 w 121"/>
                <a:gd name="T13" fmla="*/ 0 h 159"/>
                <a:gd name="T14" fmla="*/ 114 w 121"/>
                <a:gd name="T15" fmla="*/ 5 h 159"/>
                <a:gd name="T16" fmla="*/ 121 w 121"/>
                <a:gd name="T17" fmla="*/ 12 h 159"/>
                <a:gd name="T18" fmla="*/ 76 w 121"/>
                <a:gd name="T19" fmla="*/ 14 h 159"/>
                <a:gd name="T20" fmla="*/ 78 w 121"/>
                <a:gd name="T21" fmla="*/ 43 h 159"/>
                <a:gd name="T22" fmla="*/ 26 w 121"/>
                <a:gd name="T23" fmla="*/ 114 h 159"/>
                <a:gd name="T24" fmla="*/ 76 w 121"/>
                <a:gd name="T25" fmla="*/ 145 h 159"/>
                <a:gd name="T26" fmla="*/ 36 w 121"/>
                <a:gd name="T27" fmla="*/ 159 h 159"/>
                <a:gd name="T28" fmla="*/ 36 w 121"/>
                <a:gd name="T29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" h="159">
                  <a:moveTo>
                    <a:pt x="36" y="159"/>
                  </a:moveTo>
                  <a:lnTo>
                    <a:pt x="0" y="117"/>
                  </a:lnTo>
                  <a:lnTo>
                    <a:pt x="55" y="38"/>
                  </a:lnTo>
                  <a:lnTo>
                    <a:pt x="55" y="14"/>
                  </a:lnTo>
                  <a:lnTo>
                    <a:pt x="12" y="12"/>
                  </a:lnTo>
                  <a:lnTo>
                    <a:pt x="17" y="7"/>
                  </a:lnTo>
                  <a:lnTo>
                    <a:pt x="59" y="0"/>
                  </a:lnTo>
                  <a:lnTo>
                    <a:pt x="114" y="5"/>
                  </a:lnTo>
                  <a:lnTo>
                    <a:pt x="121" y="12"/>
                  </a:lnTo>
                  <a:lnTo>
                    <a:pt x="76" y="14"/>
                  </a:lnTo>
                  <a:lnTo>
                    <a:pt x="78" y="43"/>
                  </a:lnTo>
                  <a:lnTo>
                    <a:pt x="26" y="114"/>
                  </a:lnTo>
                  <a:lnTo>
                    <a:pt x="76" y="145"/>
                  </a:lnTo>
                  <a:lnTo>
                    <a:pt x="36" y="159"/>
                  </a:lnTo>
                  <a:lnTo>
                    <a:pt x="36" y="1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25" name="Freeform 26">
              <a:extLst>
                <a:ext uri="{FF2B5EF4-FFF2-40B4-BE49-F238E27FC236}">
                  <a16:creationId xmlns:a16="http://schemas.microsoft.com/office/drawing/2014/main" id="{92F88096-BA6B-49F7-9AE6-CEDA5E958B27}"/>
                </a:ext>
              </a:extLst>
            </p:cNvPr>
            <p:cNvSpPr/>
            <p:nvPr/>
          </p:nvSpPr>
          <p:spPr bwMode="auto">
            <a:xfrm>
              <a:off x="1745" y="2422"/>
              <a:ext cx="2275" cy="84"/>
            </a:xfrm>
            <a:custGeom>
              <a:avLst/>
              <a:gdLst>
                <a:gd name="T0" fmla="*/ 0 w 2275"/>
                <a:gd name="T1" fmla="*/ 0 h 84"/>
                <a:gd name="T2" fmla="*/ 2178 w 2275"/>
                <a:gd name="T3" fmla="*/ 74 h 84"/>
                <a:gd name="T4" fmla="*/ 2275 w 2275"/>
                <a:gd name="T5" fmla="*/ 79 h 84"/>
                <a:gd name="T6" fmla="*/ 2178 w 2275"/>
                <a:gd name="T7" fmla="*/ 84 h 84"/>
                <a:gd name="T8" fmla="*/ 892 w 2275"/>
                <a:gd name="T9" fmla="*/ 34 h 84"/>
                <a:gd name="T10" fmla="*/ 0 w 2275"/>
                <a:gd name="T11" fmla="*/ 0 h 84"/>
                <a:gd name="T12" fmla="*/ 0 w 2275"/>
                <a:gd name="T13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75" h="84">
                  <a:moveTo>
                    <a:pt x="0" y="0"/>
                  </a:moveTo>
                  <a:lnTo>
                    <a:pt x="2178" y="74"/>
                  </a:lnTo>
                  <a:lnTo>
                    <a:pt x="2275" y="79"/>
                  </a:lnTo>
                  <a:lnTo>
                    <a:pt x="2178" y="84"/>
                  </a:lnTo>
                  <a:lnTo>
                    <a:pt x="892" y="3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06DE1E75-B2CA-43E7-9BB2-1627BAD8CB0D}"/>
                </a:ext>
              </a:extLst>
            </p:cNvPr>
            <p:cNvSpPr/>
            <p:nvPr/>
          </p:nvSpPr>
          <p:spPr bwMode="auto">
            <a:xfrm>
              <a:off x="2391" y="1977"/>
              <a:ext cx="455" cy="300"/>
            </a:xfrm>
            <a:custGeom>
              <a:avLst/>
              <a:gdLst>
                <a:gd name="T0" fmla="*/ 0 w 455"/>
                <a:gd name="T1" fmla="*/ 133 h 300"/>
                <a:gd name="T2" fmla="*/ 455 w 455"/>
                <a:gd name="T3" fmla="*/ 0 h 300"/>
                <a:gd name="T4" fmla="*/ 455 w 455"/>
                <a:gd name="T5" fmla="*/ 250 h 300"/>
                <a:gd name="T6" fmla="*/ 0 w 455"/>
                <a:gd name="T7" fmla="*/ 300 h 300"/>
                <a:gd name="T8" fmla="*/ 0 w 455"/>
                <a:gd name="T9" fmla="*/ 133 h 300"/>
                <a:gd name="T10" fmla="*/ 0 w 455"/>
                <a:gd name="T11" fmla="*/ 133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5" h="300">
                  <a:moveTo>
                    <a:pt x="0" y="133"/>
                  </a:moveTo>
                  <a:lnTo>
                    <a:pt x="455" y="0"/>
                  </a:lnTo>
                  <a:lnTo>
                    <a:pt x="455" y="250"/>
                  </a:lnTo>
                  <a:lnTo>
                    <a:pt x="0" y="300"/>
                  </a:lnTo>
                  <a:lnTo>
                    <a:pt x="0" y="133"/>
                  </a:lnTo>
                  <a:lnTo>
                    <a:pt x="0" y="1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63377C1D-41CB-4200-B6C8-8A5FEC3F8A57}"/>
                </a:ext>
              </a:extLst>
            </p:cNvPr>
            <p:cNvSpPr/>
            <p:nvPr/>
          </p:nvSpPr>
          <p:spPr bwMode="auto">
            <a:xfrm>
              <a:off x="1496" y="2251"/>
              <a:ext cx="455" cy="131"/>
            </a:xfrm>
            <a:custGeom>
              <a:avLst/>
              <a:gdLst>
                <a:gd name="T0" fmla="*/ 0 w 455"/>
                <a:gd name="T1" fmla="*/ 119 h 131"/>
                <a:gd name="T2" fmla="*/ 455 w 455"/>
                <a:gd name="T3" fmla="*/ 0 h 131"/>
                <a:gd name="T4" fmla="*/ 455 w 455"/>
                <a:gd name="T5" fmla="*/ 69 h 131"/>
                <a:gd name="T6" fmla="*/ 0 w 455"/>
                <a:gd name="T7" fmla="*/ 131 h 131"/>
                <a:gd name="T8" fmla="*/ 0 w 455"/>
                <a:gd name="T9" fmla="*/ 119 h 131"/>
                <a:gd name="T10" fmla="*/ 0 w 455"/>
                <a:gd name="T11" fmla="*/ 11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5" h="131">
                  <a:moveTo>
                    <a:pt x="0" y="119"/>
                  </a:moveTo>
                  <a:lnTo>
                    <a:pt x="455" y="0"/>
                  </a:lnTo>
                  <a:lnTo>
                    <a:pt x="455" y="69"/>
                  </a:lnTo>
                  <a:lnTo>
                    <a:pt x="0" y="131"/>
                  </a:lnTo>
                  <a:lnTo>
                    <a:pt x="0" y="119"/>
                  </a:lnTo>
                  <a:lnTo>
                    <a:pt x="0" y="1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44112E26-CDEE-4B0A-8BCA-4629D63C40DB}"/>
                </a:ext>
              </a:extLst>
            </p:cNvPr>
            <p:cNvSpPr/>
            <p:nvPr/>
          </p:nvSpPr>
          <p:spPr bwMode="auto">
            <a:xfrm>
              <a:off x="1981" y="2222"/>
              <a:ext cx="79" cy="95"/>
            </a:xfrm>
            <a:custGeom>
              <a:avLst/>
              <a:gdLst>
                <a:gd name="T0" fmla="*/ 0 w 79"/>
                <a:gd name="T1" fmla="*/ 19 h 95"/>
                <a:gd name="T2" fmla="*/ 79 w 79"/>
                <a:gd name="T3" fmla="*/ 0 h 95"/>
                <a:gd name="T4" fmla="*/ 79 w 79"/>
                <a:gd name="T5" fmla="*/ 86 h 95"/>
                <a:gd name="T6" fmla="*/ 0 w 79"/>
                <a:gd name="T7" fmla="*/ 95 h 95"/>
                <a:gd name="T8" fmla="*/ 0 w 79"/>
                <a:gd name="T9" fmla="*/ 19 h 95"/>
                <a:gd name="T10" fmla="*/ 0 w 79"/>
                <a:gd name="T11" fmla="*/ 1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95">
                  <a:moveTo>
                    <a:pt x="0" y="19"/>
                  </a:moveTo>
                  <a:lnTo>
                    <a:pt x="79" y="0"/>
                  </a:lnTo>
                  <a:lnTo>
                    <a:pt x="79" y="86"/>
                  </a:lnTo>
                  <a:lnTo>
                    <a:pt x="0" y="95"/>
                  </a:lnTo>
                  <a:lnTo>
                    <a:pt x="0" y="19"/>
                  </a:lnTo>
                  <a:lnTo>
                    <a:pt x="0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012EEC59-5504-434D-8B2A-3F4ED98A63F7}"/>
                </a:ext>
              </a:extLst>
            </p:cNvPr>
            <p:cNvSpPr/>
            <p:nvPr/>
          </p:nvSpPr>
          <p:spPr bwMode="auto">
            <a:xfrm>
              <a:off x="3068" y="2110"/>
              <a:ext cx="554" cy="184"/>
            </a:xfrm>
            <a:custGeom>
              <a:avLst/>
              <a:gdLst>
                <a:gd name="T0" fmla="*/ 234 w 234"/>
                <a:gd name="T1" fmla="*/ 77 h 77"/>
                <a:gd name="T2" fmla="*/ 83 w 234"/>
                <a:gd name="T3" fmla="*/ 23 h 77"/>
                <a:gd name="T4" fmla="*/ 0 w 234"/>
                <a:gd name="T5" fmla="*/ 0 h 77"/>
                <a:gd name="T6" fmla="*/ 92 w 234"/>
                <a:gd name="T7" fmla="*/ 38 h 77"/>
                <a:gd name="T8" fmla="*/ 234 w 23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77">
                  <a:moveTo>
                    <a:pt x="234" y="77"/>
                  </a:moveTo>
                  <a:cubicBezTo>
                    <a:pt x="172" y="66"/>
                    <a:pt x="121" y="48"/>
                    <a:pt x="83" y="23"/>
                  </a:cubicBezTo>
                  <a:cubicBezTo>
                    <a:pt x="56" y="8"/>
                    <a:pt x="29" y="0"/>
                    <a:pt x="0" y="0"/>
                  </a:cubicBezTo>
                  <a:cubicBezTo>
                    <a:pt x="29" y="6"/>
                    <a:pt x="60" y="18"/>
                    <a:pt x="92" y="38"/>
                  </a:cubicBezTo>
                  <a:cubicBezTo>
                    <a:pt x="137" y="61"/>
                    <a:pt x="185" y="74"/>
                    <a:pt x="234" y="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30" name="Oval 31">
              <a:extLst>
                <a:ext uri="{FF2B5EF4-FFF2-40B4-BE49-F238E27FC236}">
                  <a16:creationId xmlns:a16="http://schemas.microsoft.com/office/drawing/2014/main" id="{5998B0D7-394C-4677-A283-27EF8ED1DA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2" y="1986"/>
              <a:ext cx="52" cy="81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318" y="63507"/>
            <a:ext cx="8207375" cy="5762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1" name="灯片编号占位符 3">
            <a:extLst>
              <a:ext uri="{FF2B5EF4-FFF2-40B4-BE49-F238E27FC236}">
                <a16:creationId xmlns:a16="http://schemas.microsoft.com/office/drawing/2014/main" id="{05FB0BEF-DB22-42BB-983A-B61A28DC3A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66725" y="5391150"/>
            <a:ext cx="2057400" cy="3032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rgbClr val="FFFFFF"/>
                </a:solidFill>
                <a:ea typeface="黑体" panose="02010609060101010101" pitchFamily="49" charset="-122"/>
              </a:defRPr>
            </a:lvl1pPr>
          </a:lstStyle>
          <a:p>
            <a:pPr>
              <a:defRPr/>
            </a:pPr>
            <a:r>
              <a:rPr lang="en-US" altLang="zh-CN"/>
              <a:t>Page </a:t>
            </a:r>
            <a:fld id="{5DFC8B9A-8390-438E-9126-493906EAA7C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4393479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2">
            <a:extLst>
              <a:ext uri="{FF2B5EF4-FFF2-40B4-BE49-F238E27FC236}">
                <a16:creationId xmlns:a16="http://schemas.microsoft.com/office/drawing/2014/main" id="{52EE8ED7-4AF8-4E35-8634-963FDF2316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66725" y="5391150"/>
            <a:ext cx="2057400" cy="3032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rgbClr val="7F7F7F"/>
                </a:solidFill>
                <a:ea typeface="黑体" panose="02010609060101010101" pitchFamily="49" charset="-122"/>
              </a:defRPr>
            </a:lvl1pPr>
          </a:lstStyle>
          <a:p>
            <a:pPr>
              <a:defRPr/>
            </a:pPr>
            <a:r>
              <a:rPr lang="en-US" altLang="zh-CN"/>
              <a:t>Page </a:t>
            </a:r>
            <a:fld id="{658843D1-A995-4DE6-B3D4-CECFB1CB1F0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1222628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单圆角矩形 11" hidden="1">
            <a:extLst>
              <a:ext uri="{FF2B5EF4-FFF2-40B4-BE49-F238E27FC236}">
                <a16:creationId xmlns:a16="http://schemas.microsoft.com/office/drawing/2014/main" id="{0DFD50FA-F1F8-4326-84AA-C2185C6E7BD6}"/>
              </a:ext>
            </a:extLst>
          </p:cNvPr>
          <p:cNvSpPr/>
          <p:nvPr userDrawn="1"/>
        </p:nvSpPr>
        <p:spPr bwMode="auto">
          <a:xfrm>
            <a:off x="0" y="2016125"/>
            <a:ext cx="8675688" cy="2392363"/>
          </a:xfrm>
          <a:prstGeom prst="round1Rect">
            <a:avLst>
              <a:gd name="adj" fmla="val 34566"/>
            </a:avLst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itchFamily="49" charset="-122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502D29E-67A1-4693-AF28-0CFC561CD7E7}"/>
              </a:ext>
            </a:extLst>
          </p:cNvPr>
          <p:cNvSpPr/>
          <p:nvPr userDrawn="1"/>
        </p:nvSpPr>
        <p:spPr bwMode="auto">
          <a:xfrm>
            <a:off x="384789" y="1409700"/>
            <a:ext cx="8374424" cy="2560638"/>
          </a:xfrm>
          <a:custGeom>
            <a:avLst/>
            <a:gdLst>
              <a:gd name="T0" fmla="*/ 987 w 1064"/>
              <a:gd name="T1" fmla="*/ 325 h 325"/>
              <a:gd name="T2" fmla="*/ 0 w 1064"/>
              <a:gd name="T3" fmla="*/ 325 h 325"/>
              <a:gd name="T4" fmla="*/ 0 w 1064"/>
              <a:gd name="T5" fmla="*/ 0 h 325"/>
              <a:gd name="T6" fmla="*/ 1064 w 1064"/>
              <a:gd name="T7" fmla="*/ 0 h 325"/>
              <a:gd name="T8" fmla="*/ 1064 w 1064"/>
              <a:gd name="T9" fmla="*/ 245 h 325"/>
              <a:gd name="T10" fmla="*/ 987 w 1064"/>
              <a:gd name="T11" fmla="*/ 325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64" h="325">
                <a:moveTo>
                  <a:pt x="987" y="325"/>
                </a:moveTo>
                <a:cubicBezTo>
                  <a:pt x="913" y="325"/>
                  <a:pt x="0" y="325"/>
                  <a:pt x="0" y="325"/>
                </a:cubicBezTo>
                <a:cubicBezTo>
                  <a:pt x="0" y="0"/>
                  <a:pt x="0" y="0"/>
                  <a:pt x="0" y="0"/>
                </a:cubicBezTo>
                <a:cubicBezTo>
                  <a:pt x="1064" y="0"/>
                  <a:pt x="1064" y="0"/>
                  <a:pt x="1064" y="0"/>
                </a:cubicBezTo>
                <a:cubicBezTo>
                  <a:pt x="1064" y="0"/>
                  <a:pt x="1064" y="227"/>
                  <a:pt x="1064" y="245"/>
                </a:cubicBezTo>
                <a:cubicBezTo>
                  <a:pt x="1064" y="270"/>
                  <a:pt x="1061" y="325"/>
                  <a:pt x="987" y="325"/>
                </a:cubicBezTo>
                <a:close/>
              </a:path>
            </a:pathLst>
          </a:custGeom>
          <a:blipFill dpi="0" rotWithShape="0">
            <a:blip r:embed="rId3" cstate="print"/>
            <a:srcRect/>
            <a:stretch>
              <a:fillRect t="-166124" b="-6888"/>
            </a:stretch>
          </a:blip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itchFamily="49" charset="-122"/>
            </a:endParaRPr>
          </a:p>
        </p:txBody>
      </p:sp>
      <p:pic>
        <p:nvPicPr>
          <p:cNvPr id="7" name="Picture 25" descr="地图-mohu">
            <a:extLst>
              <a:ext uri="{FF2B5EF4-FFF2-40B4-BE49-F238E27FC236}">
                <a16:creationId xmlns:a16="http://schemas.microsoft.com/office/drawing/2014/main" id="{04CC02CA-1D46-47D7-B527-A277979509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lum bright="100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288" y="1022350"/>
            <a:ext cx="9144000" cy="375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4" descr="地图">
            <a:extLst>
              <a:ext uri="{FF2B5EF4-FFF2-40B4-BE49-F238E27FC236}">
                <a16:creationId xmlns:a16="http://schemas.microsoft.com/office/drawing/2014/main" id="{3C2D6A57-0CF5-44C6-BC3D-2AF986BF69C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763" y="1333500"/>
            <a:ext cx="7424737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reeform 30">
            <a:extLst>
              <a:ext uri="{FF2B5EF4-FFF2-40B4-BE49-F238E27FC236}">
                <a16:creationId xmlns:a16="http://schemas.microsoft.com/office/drawing/2014/main" id="{39B253F3-65FB-487E-AE5A-E4815C03DD1C}"/>
              </a:ext>
            </a:extLst>
          </p:cNvPr>
          <p:cNvSpPr/>
          <p:nvPr userDrawn="1"/>
        </p:nvSpPr>
        <p:spPr bwMode="gray">
          <a:xfrm rot="222522">
            <a:off x="5457825" y="2001838"/>
            <a:ext cx="1444625" cy="361950"/>
          </a:xfrm>
          <a:custGeom>
            <a:avLst/>
            <a:gdLst>
              <a:gd name="T0" fmla="*/ 247 w 2706"/>
              <a:gd name="T1" fmla="*/ 884 h 1093"/>
              <a:gd name="T2" fmla="*/ 451 w 2706"/>
              <a:gd name="T3" fmla="*/ 708 h 1093"/>
              <a:gd name="T4" fmla="*/ 655 w 2706"/>
              <a:gd name="T5" fmla="*/ 562 h 1093"/>
              <a:gd name="T6" fmla="*/ 856 w 2706"/>
              <a:gd name="T7" fmla="*/ 439 h 1093"/>
              <a:gd name="T8" fmla="*/ 1053 w 2706"/>
              <a:gd name="T9" fmla="*/ 342 h 1093"/>
              <a:gd name="T10" fmla="*/ 1242 w 2706"/>
              <a:gd name="T11" fmla="*/ 264 h 1093"/>
              <a:gd name="T12" fmla="*/ 1419 w 2706"/>
              <a:gd name="T13" fmla="*/ 204 h 1093"/>
              <a:gd name="T14" fmla="*/ 1586 w 2706"/>
              <a:gd name="T15" fmla="*/ 160 h 1093"/>
              <a:gd name="T16" fmla="*/ 1737 w 2706"/>
              <a:gd name="T17" fmla="*/ 131 h 1093"/>
              <a:gd name="T18" fmla="*/ 1871 w 2706"/>
              <a:gd name="T19" fmla="*/ 112 h 1093"/>
              <a:gd name="T20" fmla="*/ 1988 w 2706"/>
              <a:gd name="T21" fmla="*/ 103 h 1093"/>
              <a:gd name="T22" fmla="*/ 2082 w 2706"/>
              <a:gd name="T23" fmla="*/ 99 h 1093"/>
              <a:gd name="T24" fmla="*/ 2152 w 2706"/>
              <a:gd name="T25" fmla="*/ 99 h 1093"/>
              <a:gd name="T26" fmla="*/ 2195 w 2706"/>
              <a:gd name="T27" fmla="*/ 102 h 1093"/>
              <a:gd name="T28" fmla="*/ 2210 w 2706"/>
              <a:gd name="T29" fmla="*/ 102 h 1093"/>
              <a:gd name="T30" fmla="*/ 2706 w 2706"/>
              <a:gd name="T31" fmla="*/ 330 h 1093"/>
              <a:gd name="T32" fmla="*/ 2336 w 2706"/>
              <a:gd name="T33" fmla="*/ 358 h 1093"/>
              <a:gd name="T34" fmla="*/ 2326 w 2706"/>
              <a:gd name="T35" fmla="*/ 354 h 1093"/>
              <a:gd name="T36" fmla="*/ 2293 w 2706"/>
              <a:gd name="T37" fmla="*/ 345 h 1093"/>
              <a:gd name="T38" fmla="*/ 2241 w 2706"/>
              <a:gd name="T39" fmla="*/ 330 h 1093"/>
              <a:gd name="T40" fmla="*/ 2168 w 2706"/>
              <a:gd name="T41" fmla="*/ 317 h 1093"/>
              <a:gd name="T42" fmla="*/ 2075 w 2706"/>
              <a:gd name="T43" fmla="*/ 306 h 1093"/>
              <a:gd name="T44" fmla="*/ 1966 w 2706"/>
              <a:gd name="T45" fmla="*/ 298 h 1093"/>
              <a:gd name="T46" fmla="*/ 1838 w 2706"/>
              <a:gd name="T47" fmla="*/ 298 h 1093"/>
              <a:gd name="T48" fmla="*/ 1692 w 2706"/>
              <a:gd name="T49" fmla="*/ 309 h 1093"/>
              <a:gd name="T50" fmla="*/ 1533 w 2706"/>
              <a:gd name="T51" fmla="*/ 330 h 1093"/>
              <a:gd name="T52" fmla="*/ 1354 w 2706"/>
              <a:gd name="T53" fmla="*/ 371 h 1093"/>
              <a:gd name="T54" fmla="*/ 1164 w 2706"/>
              <a:gd name="T55" fmla="*/ 428 h 1093"/>
              <a:gd name="T56" fmla="*/ 960 w 2706"/>
              <a:gd name="T57" fmla="*/ 505 h 1093"/>
              <a:gd name="T58" fmla="*/ 742 w 2706"/>
              <a:gd name="T59" fmla="*/ 608 h 1093"/>
              <a:gd name="T60" fmla="*/ 512 w 2706"/>
              <a:gd name="T61" fmla="*/ 736 h 1093"/>
              <a:gd name="T62" fmla="*/ 271 w 2706"/>
              <a:gd name="T63" fmla="*/ 892 h 10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706" h="1093">
                <a:moveTo>
                  <a:pt x="0" y="1093"/>
                </a:moveTo>
                <a:lnTo>
                  <a:pt x="247" y="884"/>
                </a:lnTo>
                <a:lnTo>
                  <a:pt x="350" y="793"/>
                </a:lnTo>
                <a:lnTo>
                  <a:pt x="451" y="708"/>
                </a:lnTo>
                <a:lnTo>
                  <a:pt x="553" y="631"/>
                </a:lnTo>
                <a:lnTo>
                  <a:pt x="655" y="562"/>
                </a:lnTo>
                <a:lnTo>
                  <a:pt x="756" y="497"/>
                </a:lnTo>
                <a:lnTo>
                  <a:pt x="856" y="439"/>
                </a:lnTo>
                <a:lnTo>
                  <a:pt x="955" y="388"/>
                </a:lnTo>
                <a:lnTo>
                  <a:pt x="1053" y="342"/>
                </a:lnTo>
                <a:lnTo>
                  <a:pt x="1148" y="300"/>
                </a:lnTo>
                <a:lnTo>
                  <a:pt x="1242" y="264"/>
                </a:lnTo>
                <a:lnTo>
                  <a:pt x="1331" y="232"/>
                </a:lnTo>
                <a:lnTo>
                  <a:pt x="1419" y="204"/>
                </a:lnTo>
                <a:lnTo>
                  <a:pt x="1504" y="182"/>
                </a:lnTo>
                <a:lnTo>
                  <a:pt x="1586" y="160"/>
                </a:lnTo>
                <a:lnTo>
                  <a:pt x="1664" y="144"/>
                </a:lnTo>
                <a:lnTo>
                  <a:pt x="1737" y="131"/>
                </a:lnTo>
                <a:lnTo>
                  <a:pt x="1807" y="121"/>
                </a:lnTo>
                <a:lnTo>
                  <a:pt x="1871" y="112"/>
                </a:lnTo>
                <a:lnTo>
                  <a:pt x="1932" y="107"/>
                </a:lnTo>
                <a:lnTo>
                  <a:pt x="1988" y="103"/>
                </a:lnTo>
                <a:lnTo>
                  <a:pt x="2038" y="100"/>
                </a:lnTo>
                <a:lnTo>
                  <a:pt x="2082" y="99"/>
                </a:lnTo>
                <a:lnTo>
                  <a:pt x="2121" y="100"/>
                </a:lnTo>
                <a:lnTo>
                  <a:pt x="2152" y="99"/>
                </a:lnTo>
                <a:lnTo>
                  <a:pt x="2178" y="101"/>
                </a:lnTo>
                <a:lnTo>
                  <a:pt x="2195" y="102"/>
                </a:lnTo>
                <a:lnTo>
                  <a:pt x="2206" y="102"/>
                </a:lnTo>
                <a:lnTo>
                  <a:pt x="2210" y="102"/>
                </a:lnTo>
                <a:lnTo>
                  <a:pt x="2146" y="0"/>
                </a:lnTo>
                <a:lnTo>
                  <a:pt x="2706" y="330"/>
                </a:lnTo>
                <a:lnTo>
                  <a:pt x="2270" y="473"/>
                </a:lnTo>
                <a:lnTo>
                  <a:pt x="2336" y="358"/>
                </a:lnTo>
                <a:lnTo>
                  <a:pt x="2335" y="357"/>
                </a:lnTo>
                <a:lnTo>
                  <a:pt x="2326" y="354"/>
                </a:lnTo>
                <a:lnTo>
                  <a:pt x="2313" y="350"/>
                </a:lnTo>
                <a:lnTo>
                  <a:pt x="2293" y="345"/>
                </a:lnTo>
                <a:lnTo>
                  <a:pt x="2270" y="337"/>
                </a:lnTo>
                <a:lnTo>
                  <a:pt x="2241" y="330"/>
                </a:lnTo>
                <a:lnTo>
                  <a:pt x="2207" y="323"/>
                </a:lnTo>
                <a:lnTo>
                  <a:pt x="2168" y="317"/>
                </a:lnTo>
                <a:lnTo>
                  <a:pt x="2124" y="311"/>
                </a:lnTo>
                <a:lnTo>
                  <a:pt x="2075" y="306"/>
                </a:lnTo>
                <a:lnTo>
                  <a:pt x="2024" y="301"/>
                </a:lnTo>
                <a:lnTo>
                  <a:pt x="1966" y="298"/>
                </a:lnTo>
                <a:lnTo>
                  <a:pt x="1905" y="295"/>
                </a:lnTo>
                <a:lnTo>
                  <a:pt x="1838" y="298"/>
                </a:lnTo>
                <a:lnTo>
                  <a:pt x="1767" y="301"/>
                </a:lnTo>
                <a:lnTo>
                  <a:pt x="1692" y="309"/>
                </a:lnTo>
                <a:lnTo>
                  <a:pt x="1613" y="317"/>
                </a:lnTo>
                <a:lnTo>
                  <a:pt x="1533" y="330"/>
                </a:lnTo>
                <a:lnTo>
                  <a:pt x="1445" y="349"/>
                </a:lnTo>
                <a:lnTo>
                  <a:pt x="1354" y="371"/>
                </a:lnTo>
                <a:lnTo>
                  <a:pt x="1262" y="397"/>
                </a:lnTo>
                <a:lnTo>
                  <a:pt x="1164" y="428"/>
                </a:lnTo>
                <a:lnTo>
                  <a:pt x="1065" y="464"/>
                </a:lnTo>
                <a:lnTo>
                  <a:pt x="960" y="505"/>
                </a:lnTo>
                <a:lnTo>
                  <a:pt x="853" y="553"/>
                </a:lnTo>
                <a:lnTo>
                  <a:pt x="742" y="608"/>
                </a:lnTo>
                <a:lnTo>
                  <a:pt x="629" y="669"/>
                </a:lnTo>
                <a:lnTo>
                  <a:pt x="512" y="736"/>
                </a:lnTo>
                <a:lnTo>
                  <a:pt x="393" y="809"/>
                </a:lnTo>
                <a:lnTo>
                  <a:pt x="271" y="892"/>
                </a:lnTo>
                <a:lnTo>
                  <a:pt x="0" y="1093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0"/>
                  <a:invGamma/>
                  <a:alpha val="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itchFamily="49" charset="-122"/>
            </a:endParaRPr>
          </a:p>
        </p:txBody>
      </p:sp>
      <p:sp>
        <p:nvSpPr>
          <p:cNvPr id="10" name="Freeform 31">
            <a:extLst>
              <a:ext uri="{FF2B5EF4-FFF2-40B4-BE49-F238E27FC236}">
                <a16:creationId xmlns:a16="http://schemas.microsoft.com/office/drawing/2014/main" id="{FF3B5B30-6F9A-48D7-8EB3-DE03F14BC28C}"/>
              </a:ext>
            </a:extLst>
          </p:cNvPr>
          <p:cNvSpPr/>
          <p:nvPr userDrawn="1"/>
        </p:nvSpPr>
        <p:spPr bwMode="gray">
          <a:xfrm rot="5986179" flipV="1">
            <a:off x="5061744" y="2470944"/>
            <a:ext cx="728663" cy="193675"/>
          </a:xfrm>
          <a:custGeom>
            <a:avLst/>
            <a:gdLst>
              <a:gd name="T0" fmla="*/ 247 w 2706"/>
              <a:gd name="T1" fmla="*/ 884 h 1093"/>
              <a:gd name="T2" fmla="*/ 451 w 2706"/>
              <a:gd name="T3" fmla="*/ 708 h 1093"/>
              <a:gd name="T4" fmla="*/ 655 w 2706"/>
              <a:gd name="T5" fmla="*/ 562 h 1093"/>
              <a:gd name="T6" fmla="*/ 856 w 2706"/>
              <a:gd name="T7" fmla="*/ 439 h 1093"/>
              <a:gd name="T8" fmla="*/ 1053 w 2706"/>
              <a:gd name="T9" fmla="*/ 342 h 1093"/>
              <a:gd name="T10" fmla="*/ 1242 w 2706"/>
              <a:gd name="T11" fmla="*/ 264 h 1093"/>
              <a:gd name="T12" fmla="*/ 1419 w 2706"/>
              <a:gd name="T13" fmla="*/ 204 h 1093"/>
              <a:gd name="T14" fmla="*/ 1586 w 2706"/>
              <a:gd name="T15" fmla="*/ 160 h 1093"/>
              <a:gd name="T16" fmla="*/ 1737 w 2706"/>
              <a:gd name="T17" fmla="*/ 131 h 1093"/>
              <a:gd name="T18" fmla="*/ 1871 w 2706"/>
              <a:gd name="T19" fmla="*/ 112 h 1093"/>
              <a:gd name="T20" fmla="*/ 1988 w 2706"/>
              <a:gd name="T21" fmla="*/ 103 h 1093"/>
              <a:gd name="T22" fmla="*/ 2082 w 2706"/>
              <a:gd name="T23" fmla="*/ 99 h 1093"/>
              <a:gd name="T24" fmla="*/ 2152 w 2706"/>
              <a:gd name="T25" fmla="*/ 99 h 1093"/>
              <a:gd name="T26" fmla="*/ 2195 w 2706"/>
              <a:gd name="T27" fmla="*/ 102 h 1093"/>
              <a:gd name="T28" fmla="*/ 2210 w 2706"/>
              <a:gd name="T29" fmla="*/ 102 h 1093"/>
              <a:gd name="T30" fmla="*/ 2706 w 2706"/>
              <a:gd name="T31" fmla="*/ 330 h 1093"/>
              <a:gd name="T32" fmla="*/ 2336 w 2706"/>
              <a:gd name="T33" fmla="*/ 358 h 1093"/>
              <a:gd name="T34" fmla="*/ 2326 w 2706"/>
              <a:gd name="T35" fmla="*/ 354 h 1093"/>
              <a:gd name="T36" fmla="*/ 2293 w 2706"/>
              <a:gd name="T37" fmla="*/ 345 h 1093"/>
              <a:gd name="T38" fmla="*/ 2241 w 2706"/>
              <a:gd name="T39" fmla="*/ 330 h 1093"/>
              <a:gd name="T40" fmla="*/ 2168 w 2706"/>
              <a:gd name="T41" fmla="*/ 317 h 1093"/>
              <a:gd name="T42" fmla="*/ 2075 w 2706"/>
              <a:gd name="T43" fmla="*/ 306 h 1093"/>
              <a:gd name="T44" fmla="*/ 1966 w 2706"/>
              <a:gd name="T45" fmla="*/ 298 h 1093"/>
              <a:gd name="T46" fmla="*/ 1838 w 2706"/>
              <a:gd name="T47" fmla="*/ 298 h 1093"/>
              <a:gd name="T48" fmla="*/ 1692 w 2706"/>
              <a:gd name="T49" fmla="*/ 309 h 1093"/>
              <a:gd name="T50" fmla="*/ 1533 w 2706"/>
              <a:gd name="T51" fmla="*/ 330 h 1093"/>
              <a:gd name="T52" fmla="*/ 1354 w 2706"/>
              <a:gd name="T53" fmla="*/ 371 h 1093"/>
              <a:gd name="T54" fmla="*/ 1164 w 2706"/>
              <a:gd name="T55" fmla="*/ 428 h 1093"/>
              <a:gd name="T56" fmla="*/ 960 w 2706"/>
              <a:gd name="T57" fmla="*/ 505 h 1093"/>
              <a:gd name="T58" fmla="*/ 742 w 2706"/>
              <a:gd name="T59" fmla="*/ 608 h 1093"/>
              <a:gd name="T60" fmla="*/ 512 w 2706"/>
              <a:gd name="T61" fmla="*/ 736 h 1093"/>
              <a:gd name="T62" fmla="*/ 271 w 2706"/>
              <a:gd name="T63" fmla="*/ 892 h 10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706" h="1093">
                <a:moveTo>
                  <a:pt x="0" y="1093"/>
                </a:moveTo>
                <a:lnTo>
                  <a:pt x="247" y="884"/>
                </a:lnTo>
                <a:lnTo>
                  <a:pt x="350" y="793"/>
                </a:lnTo>
                <a:lnTo>
                  <a:pt x="451" y="708"/>
                </a:lnTo>
                <a:lnTo>
                  <a:pt x="553" y="631"/>
                </a:lnTo>
                <a:lnTo>
                  <a:pt x="655" y="562"/>
                </a:lnTo>
                <a:lnTo>
                  <a:pt x="756" y="497"/>
                </a:lnTo>
                <a:lnTo>
                  <a:pt x="856" y="439"/>
                </a:lnTo>
                <a:lnTo>
                  <a:pt x="955" y="388"/>
                </a:lnTo>
                <a:lnTo>
                  <a:pt x="1053" y="342"/>
                </a:lnTo>
                <a:lnTo>
                  <a:pt x="1148" y="300"/>
                </a:lnTo>
                <a:lnTo>
                  <a:pt x="1242" y="264"/>
                </a:lnTo>
                <a:lnTo>
                  <a:pt x="1331" y="232"/>
                </a:lnTo>
                <a:lnTo>
                  <a:pt x="1419" y="204"/>
                </a:lnTo>
                <a:lnTo>
                  <a:pt x="1504" y="182"/>
                </a:lnTo>
                <a:lnTo>
                  <a:pt x="1586" y="160"/>
                </a:lnTo>
                <a:lnTo>
                  <a:pt x="1664" y="144"/>
                </a:lnTo>
                <a:lnTo>
                  <a:pt x="1737" y="131"/>
                </a:lnTo>
                <a:lnTo>
                  <a:pt x="1807" y="121"/>
                </a:lnTo>
                <a:lnTo>
                  <a:pt x="1871" y="112"/>
                </a:lnTo>
                <a:lnTo>
                  <a:pt x="1932" y="107"/>
                </a:lnTo>
                <a:lnTo>
                  <a:pt x="1988" y="103"/>
                </a:lnTo>
                <a:lnTo>
                  <a:pt x="2038" y="100"/>
                </a:lnTo>
                <a:lnTo>
                  <a:pt x="2082" y="99"/>
                </a:lnTo>
                <a:lnTo>
                  <a:pt x="2121" y="100"/>
                </a:lnTo>
                <a:lnTo>
                  <a:pt x="2152" y="99"/>
                </a:lnTo>
                <a:lnTo>
                  <a:pt x="2178" y="101"/>
                </a:lnTo>
                <a:lnTo>
                  <a:pt x="2195" y="102"/>
                </a:lnTo>
                <a:lnTo>
                  <a:pt x="2206" y="102"/>
                </a:lnTo>
                <a:lnTo>
                  <a:pt x="2210" y="102"/>
                </a:lnTo>
                <a:lnTo>
                  <a:pt x="2146" y="0"/>
                </a:lnTo>
                <a:lnTo>
                  <a:pt x="2706" y="330"/>
                </a:lnTo>
                <a:lnTo>
                  <a:pt x="2270" y="473"/>
                </a:lnTo>
                <a:lnTo>
                  <a:pt x="2336" y="358"/>
                </a:lnTo>
                <a:lnTo>
                  <a:pt x="2335" y="357"/>
                </a:lnTo>
                <a:lnTo>
                  <a:pt x="2326" y="354"/>
                </a:lnTo>
                <a:lnTo>
                  <a:pt x="2313" y="350"/>
                </a:lnTo>
                <a:lnTo>
                  <a:pt x="2293" y="345"/>
                </a:lnTo>
                <a:lnTo>
                  <a:pt x="2270" y="337"/>
                </a:lnTo>
                <a:lnTo>
                  <a:pt x="2241" y="330"/>
                </a:lnTo>
                <a:lnTo>
                  <a:pt x="2207" y="323"/>
                </a:lnTo>
                <a:lnTo>
                  <a:pt x="2168" y="317"/>
                </a:lnTo>
                <a:lnTo>
                  <a:pt x="2124" y="311"/>
                </a:lnTo>
                <a:lnTo>
                  <a:pt x="2075" y="306"/>
                </a:lnTo>
                <a:lnTo>
                  <a:pt x="2024" y="301"/>
                </a:lnTo>
                <a:lnTo>
                  <a:pt x="1966" y="298"/>
                </a:lnTo>
                <a:lnTo>
                  <a:pt x="1905" y="295"/>
                </a:lnTo>
                <a:lnTo>
                  <a:pt x="1838" y="298"/>
                </a:lnTo>
                <a:lnTo>
                  <a:pt x="1767" y="301"/>
                </a:lnTo>
                <a:lnTo>
                  <a:pt x="1692" y="309"/>
                </a:lnTo>
                <a:lnTo>
                  <a:pt x="1613" y="317"/>
                </a:lnTo>
                <a:lnTo>
                  <a:pt x="1533" y="330"/>
                </a:lnTo>
                <a:lnTo>
                  <a:pt x="1445" y="349"/>
                </a:lnTo>
                <a:lnTo>
                  <a:pt x="1354" y="371"/>
                </a:lnTo>
                <a:lnTo>
                  <a:pt x="1262" y="397"/>
                </a:lnTo>
                <a:lnTo>
                  <a:pt x="1164" y="428"/>
                </a:lnTo>
                <a:lnTo>
                  <a:pt x="1065" y="464"/>
                </a:lnTo>
                <a:lnTo>
                  <a:pt x="960" y="505"/>
                </a:lnTo>
                <a:lnTo>
                  <a:pt x="853" y="553"/>
                </a:lnTo>
                <a:lnTo>
                  <a:pt x="742" y="608"/>
                </a:lnTo>
                <a:lnTo>
                  <a:pt x="629" y="669"/>
                </a:lnTo>
                <a:lnTo>
                  <a:pt x="512" y="736"/>
                </a:lnTo>
                <a:lnTo>
                  <a:pt x="393" y="809"/>
                </a:lnTo>
                <a:lnTo>
                  <a:pt x="271" y="892"/>
                </a:lnTo>
                <a:lnTo>
                  <a:pt x="0" y="1093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0"/>
                  <a:invGamma/>
                  <a:alpha val="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itchFamily="49" charset="-122"/>
            </a:endParaRPr>
          </a:p>
        </p:txBody>
      </p:sp>
      <p:sp>
        <p:nvSpPr>
          <p:cNvPr id="11" name="Freeform 32">
            <a:extLst>
              <a:ext uri="{FF2B5EF4-FFF2-40B4-BE49-F238E27FC236}">
                <a16:creationId xmlns:a16="http://schemas.microsoft.com/office/drawing/2014/main" id="{B0EC90CB-514A-40D8-9F82-28A09427ADE9}"/>
              </a:ext>
            </a:extLst>
          </p:cNvPr>
          <p:cNvSpPr/>
          <p:nvPr userDrawn="1"/>
        </p:nvSpPr>
        <p:spPr bwMode="gray">
          <a:xfrm rot="10542929" flipV="1">
            <a:off x="4445000" y="2025650"/>
            <a:ext cx="1163638" cy="292100"/>
          </a:xfrm>
          <a:custGeom>
            <a:avLst/>
            <a:gdLst>
              <a:gd name="T0" fmla="*/ 247 w 2706"/>
              <a:gd name="T1" fmla="*/ 884 h 1093"/>
              <a:gd name="T2" fmla="*/ 451 w 2706"/>
              <a:gd name="T3" fmla="*/ 708 h 1093"/>
              <a:gd name="T4" fmla="*/ 655 w 2706"/>
              <a:gd name="T5" fmla="*/ 562 h 1093"/>
              <a:gd name="T6" fmla="*/ 856 w 2706"/>
              <a:gd name="T7" fmla="*/ 439 h 1093"/>
              <a:gd name="T8" fmla="*/ 1053 w 2706"/>
              <a:gd name="T9" fmla="*/ 342 h 1093"/>
              <a:gd name="T10" fmla="*/ 1242 w 2706"/>
              <a:gd name="T11" fmla="*/ 264 h 1093"/>
              <a:gd name="T12" fmla="*/ 1419 w 2706"/>
              <a:gd name="T13" fmla="*/ 204 h 1093"/>
              <a:gd name="T14" fmla="*/ 1586 w 2706"/>
              <a:gd name="T15" fmla="*/ 160 h 1093"/>
              <a:gd name="T16" fmla="*/ 1737 w 2706"/>
              <a:gd name="T17" fmla="*/ 131 h 1093"/>
              <a:gd name="T18" fmla="*/ 1871 w 2706"/>
              <a:gd name="T19" fmla="*/ 112 h 1093"/>
              <a:gd name="T20" fmla="*/ 1988 w 2706"/>
              <a:gd name="T21" fmla="*/ 103 h 1093"/>
              <a:gd name="T22" fmla="*/ 2082 w 2706"/>
              <a:gd name="T23" fmla="*/ 99 h 1093"/>
              <a:gd name="T24" fmla="*/ 2152 w 2706"/>
              <a:gd name="T25" fmla="*/ 99 h 1093"/>
              <a:gd name="T26" fmla="*/ 2195 w 2706"/>
              <a:gd name="T27" fmla="*/ 102 h 1093"/>
              <a:gd name="T28" fmla="*/ 2210 w 2706"/>
              <a:gd name="T29" fmla="*/ 102 h 1093"/>
              <a:gd name="T30" fmla="*/ 2706 w 2706"/>
              <a:gd name="T31" fmla="*/ 330 h 1093"/>
              <a:gd name="T32" fmla="*/ 2336 w 2706"/>
              <a:gd name="T33" fmla="*/ 358 h 1093"/>
              <a:gd name="T34" fmla="*/ 2326 w 2706"/>
              <a:gd name="T35" fmla="*/ 354 h 1093"/>
              <a:gd name="T36" fmla="*/ 2293 w 2706"/>
              <a:gd name="T37" fmla="*/ 345 h 1093"/>
              <a:gd name="T38" fmla="*/ 2241 w 2706"/>
              <a:gd name="T39" fmla="*/ 330 h 1093"/>
              <a:gd name="T40" fmla="*/ 2168 w 2706"/>
              <a:gd name="T41" fmla="*/ 317 h 1093"/>
              <a:gd name="T42" fmla="*/ 2075 w 2706"/>
              <a:gd name="T43" fmla="*/ 306 h 1093"/>
              <a:gd name="T44" fmla="*/ 1966 w 2706"/>
              <a:gd name="T45" fmla="*/ 298 h 1093"/>
              <a:gd name="T46" fmla="*/ 1838 w 2706"/>
              <a:gd name="T47" fmla="*/ 298 h 1093"/>
              <a:gd name="T48" fmla="*/ 1692 w 2706"/>
              <a:gd name="T49" fmla="*/ 309 h 1093"/>
              <a:gd name="T50" fmla="*/ 1533 w 2706"/>
              <a:gd name="T51" fmla="*/ 330 h 1093"/>
              <a:gd name="T52" fmla="*/ 1354 w 2706"/>
              <a:gd name="T53" fmla="*/ 371 h 1093"/>
              <a:gd name="T54" fmla="*/ 1164 w 2706"/>
              <a:gd name="T55" fmla="*/ 428 h 1093"/>
              <a:gd name="T56" fmla="*/ 960 w 2706"/>
              <a:gd name="T57" fmla="*/ 505 h 1093"/>
              <a:gd name="T58" fmla="*/ 742 w 2706"/>
              <a:gd name="T59" fmla="*/ 608 h 1093"/>
              <a:gd name="T60" fmla="*/ 512 w 2706"/>
              <a:gd name="T61" fmla="*/ 736 h 1093"/>
              <a:gd name="T62" fmla="*/ 271 w 2706"/>
              <a:gd name="T63" fmla="*/ 892 h 10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706" h="1093">
                <a:moveTo>
                  <a:pt x="0" y="1093"/>
                </a:moveTo>
                <a:lnTo>
                  <a:pt x="247" y="884"/>
                </a:lnTo>
                <a:lnTo>
                  <a:pt x="350" y="793"/>
                </a:lnTo>
                <a:lnTo>
                  <a:pt x="451" y="708"/>
                </a:lnTo>
                <a:lnTo>
                  <a:pt x="553" y="631"/>
                </a:lnTo>
                <a:lnTo>
                  <a:pt x="655" y="562"/>
                </a:lnTo>
                <a:lnTo>
                  <a:pt x="756" y="497"/>
                </a:lnTo>
                <a:lnTo>
                  <a:pt x="856" y="439"/>
                </a:lnTo>
                <a:lnTo>
                  <a:pt x="955" y="388"/>
                </a:lnTo>
                <a:lnTo>
                  <a:pt x="1053" y="342"/>
                </a:lnTo>
                <a:lnTo>
                  <a:pt x="1148" y="300"/>
                </a:lnTo>
                <a:lnTo>
                  <a:pt x="1242" y="264"/>
                </a:lnTo>
                <a:lnTo>
                  <a:pt x="1331" y="232"/>
                </a:lnTo>
                <a:lnTo>
                  <a:pt x="1419" y="204"/>
                </a:lnTo>
                <a:lnTo>
                  <a:pt x="1504" y="182"/>
                </a:lnTo>
                <a:lnTo>
                  <a:pt x="1586" y="160"/>
                </a:lnTo>
                <a:lnTo>
                  <a:pt x="1664" y="144"/>
                </a:lnTo>
                <a:lnTo>
                  <a:pt x="1737" y="131"/>
                </a:lnTo>
                <a:lnTo>
                  <a:pt x="1807" y="121"/>
                </a:lnTo>
                <a:lnTo>
                  <a:pt x="1871" y="112"/>
                </a:lnTo>
                <a:lnTo>
                  <a:pt x="1932" y="107"/>
                </a:lnTo>
                <a:lnTo>
                  <a:pt x="1988" y="103"/>
                </a:lnTo>
                <a:lnTo>
                  <a:pt x="2038" y="100"/>
                </a:lnTo>
                <a:lnTo>
                  <a:pt x="2082" y="99"/>
                </a:lnTo>
                <a:lnTo>
                  <a:pt x="2121" y="100"/>
                </a:lnTo>
                <a:lnTo>
                  <a:pt x="2152" y="99"/>
                </a:lnTo>
                <a:lnTo>
                  <a:pt x="2178" y="101"/>
                </a:lnTo>
                <a:lnTo>
                  <a:pt x="2195" y="102"/>
                </a:lnTo>
                <a:lnTo>
                  <a:pt x="2206" y="102"/>
                </a:lnTo>
                <a:lnTo>
                  <a:pt x="2210" y="102"/>
                </a:lnTo>
                <a:lnTo>
                  <a:pt x="2146" y="0"/>
                </a:lnTo>
                <a:lnTo>
                  <a:pt x="2706" y="330"/>
                </a:lnTo>
                <a:lnTo>
                  <a:pt x="2270" y="473"/>
                </a:lnTo>
                <a:lnTo>
                  <a:pt x="2336" y="358"/>
                </a:lnTo>
                <a:lnTo>
                  <a:pt x="2335" y="357"/>
                </a:lnTo>
                <a:lnTo>
                  <a:pt x="2326" y="354"/>
                </a:lnTo>
                <a:lnTo>
                  <a:pt x="2313" y="350"/>
                </a:lnTo>
                <a:lnTo>
                  <a:pt x="2293" y="345"/>
                </a:lnTo>
                <a:lnTo>
                  <a:pt x="2270" y="337"/>
                </a:lnTo>
                <a:lnTo>
                  <a:pt x="2241" y="330"/>
                </a:lnTo>
                <a:lnTo>
                  <a:pt x="2207" y="323"/>
                </a:lnTo>
                <a:lnTo>
                  <a:pt x="2168" y="317"/>
                </a:lnTo>
                <a:lnTo>
                  <a:pt x="2124" y="311"/>
                </a:lnTo>
                <a:lnTo>
                  <a:pt x="2075" y="306"/>
                </a:lnTo>
                <a:lnTo>
                  <a:pt x="2024" y="301"/>
                </a:lnTo>
                <a:lnTo>
                  <a:pt x="1966" y="298"/>
                </a:lnTo>
                <a:lnTo>
                  <a:pt x="1905" y="295"/>
                </a:lnTo>
                <a:lnTo>
                  <a:pt x="1838" y="298"/>
                </a:lnTo>
                <a:lnTo>
                  <a:pt x="1767" y="301"/>
                </a:lnTo>
                <a:lnTo>
                  <a:pt x="1692" y="309"/>
                </a:lnTo>
                <a:lnTo>
                  <a:pt x="1613" y="317"/>
                </a:lnTo>
                <a:lnTo>
                  <a:pt x="1533" y="330"/>
                </a:lnTo>
                <a:lnTo>
                  <a:pt x="1445" y="349"/>
                </a:lnTo>
                <a:lnTo>
                  <a:pt x="1354" y="371"/>
                </a:lnTo>
                <a:lnTo>
                  <a:pt x="1262" y="397"/>
                </a:lnTo>
                <a:lnTo>
                  <a:pt x="1164" y="428"/>
                </a:lnTo>
                <a:lnTo>
                  <a:pt x="1065" y="464"/>
                </a:lnTo>
                <a:lnTo>
                  <a:pt x="960" y="505"/>
                </a:lnTo>
                <a:lnTo>
                  <a:pt x="853" y="553"/>
                </a:lnTo>
                <a:lnTo>
                  <a:pt x="742" y="608"/>
                </a:lnTo>
                <a:lnTo>
                  <a:pt x="629" y="669"/>
                </a:lnTo>
                <a:lnTo>
                  <a:pt x="512" y="736"/>
                </a:lnTo>
                <a:lnTo>
                  <a:pt x="393" y="809"/>
                </a:lnTo>
                <a:lnTo>
                  <a:pt x="271" y="892"/>
                </a:lnTo>
                <a:lnTo>
                  <a:pt x="0" y="1093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0"/>
                  <a:invGamma/>
                  <a:alpha val="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itchFamily="49" charset="-122"/>
            </a:endParaRPr>
          </a:p>
        </p:txBody>
      </p:sp>
      <p:sp>
        <p:nvSpPr>
          <p:cNvPr id="12" name="Freeform 33">
            <a:extLst>
              <a:ext uri="{FF2B5EF4-FFF2-40B4-BE49-F238E27FC236}">
                <a16:creationId xmlns:a16="http://schemas.microsoft.com/office/drawing/2014/main" id="{0987119B-5AE3-44A3-96C5-2DB42084767F}"/>
              </a:ext>
            </a:extLst>
          </p:cNvPr>
          <p:cNvSpPr/>
          <p:nvPr userDrawn="1"/>
        </p:nvSpPr>
        <p:spPr bwMode="gray">
          <a:xfrm rot="12120998" flipV="1">
            <a:off x="4951413" y="2032000"/>
            <a:ext cx="730250" cy="209550"/>
          </a:xfrm>
          <a:custGeom>
            <a:avLst/>
            <a:gdLst>
              <a:gd name="T0" fmla="*/ 247 w 2706"/>
              <a:gd name="T1" fmla="*/ 884 h 1093"/>
              <a:gd name="T2" fmla="*/ 451 w 2706"/>
              <a:gd name="T3" fmla="*/ 708 h 1093"/>
              <a:gd name="T4" fmla="*/ 655 w 2706"/>
              <a:gd name="T5" fmla="*/ 562 h 1093"/>
              <a:gd name="T6" fmla="*/ 856 w 2706"/>
              <a:gd name="T7" fmla="*/ 439 h 1093"/>
              <a:gd name="T8" fmla="*/ 1053 w 2706"/>
              <a:gd name="T9" fmla="*/ 342 h 1093"/>
              <a:gd name="T10" fmla="*/ 1242 w 2706"/>
              <a:gd name="T11" fmla="*/ 264 h 1093"/>
              <a:gd name="T12" fmla="*/ 1419 w 2706"/>
              <a:gd name="T13" fmla="*/ 204 h 1093"/>
              <a:gd name="T14" fmla="*/ 1586 w 2706"/>
              <a:gd name="T15" fmla="*/ 160 h 1093"/>
              <a:gd name="T16" fmla="*/ 1737 w 2706"/>
              <a:gd name="T17" fmla="*/ 131 h 1093"/>
              <a:gd name="T18" fmla="*/ 1871 w 2706"/>
              <a:gd name="T19" fmla="*/ 112 h 1093"/>
              <a:gd name="T20" fmla="*/ 1988 w 2706"/>
              <a:gd name="T21" fmla="*/ 103 h 1093"/>
              <a:gd name="T22" fmla="*/ 2082 w 2706"/>
              <a:gd name="T23" fmla="*/ 99 h 1093"/>
              <a:gd name="T24" fmla="*/ 2152 w 2706"/>
              <a:gd name="T25" fmla="*/ 99 h 1093"/>
              <a:gd name="T26" fmla="*/ 2195 w 2706"/>
              <a:gd name="T27" fmla="*/ 102 h 1093"/>
              <a:gd name="T28" fmla="*/ 2210 w 2706"/>
              <a:gd name="T29" fmla="*/ 102 h 1093"/>
              <a:gd name="T30" fmla="*/ 2706 w 2706"/>
              <a:gd name="T31" fmla="*/ 330 h 1093"/>
              <a:gd name="T32" fmla="*/ 2336 w 2706"/>
              <a:gd name="T33" fmla="*/ 358 h 1093"/>
              <a:gd name="T34" fmla="*/ 2326 w 2706"/>
              <a:gd name="T35" fmla="*/ 354 h 1093"/>
              <a:gd name="T36" fmla="*/ 2293 w 2706"/>
              <a:gd name="T37" fmla="*/ 345 h 1093"/>
              <a:gd name="T38" fmla="*/ 2241 w 2706"/>
              <a:gd name="T39" fmla="*/ 330 h 1093"/>
              <a:gd name="T40" fmla="*/ 2168 w 2706"/>
              <a:gd name="T41" fmla="*/ 317 h 1093"/>
              <a:gd name="T42" fmla="*/ 2075 w 2706"/>
              <a:gd name="T43" fmla="*/ 306 h 1093"/>
              <a:gd name="T44" fmla="*/ 1966 w 2706"/>
              <a:gd name="T45" fmla="*/ 298 h 1093"/>
              <a:gd name="T46" fmla="*/ 1838 w 2706"/>
              <a:gd name="T47" fmla="*/ 298 h 1093"/>
              <a:gd name="T48" fmla="*/ 1692 w 2706"/>
              <a:gd name="T49" fmla="*/ 309 h 1093"/>
              <a:gd name="T50" fmla="*/ 1533 w 2706"/>
              <a:gd name="T51" fmla="*/ 330 h 1093"/>
              <a:gd name="T52" fmla="*/ 1354 w 2706"/>
              <a:gd name="T53" fmla="*/ 371 h 1093"/>
              <a:gd name="T54" fmla="*/ 1164 w 2706"/>
              <a:gd name="T55" fmla="*/ 428 h 1093"/>
              <a:gd name="T56" fmla="*/ 960 w 2706"/>
              <a:gd name="T57" fmla="*/ 505 h 1093"/>
              <a:gd name="T58" fmla="*/ 742 w 2706"/>
              <a:gd name="T59" fmla="*/ 608 h 1093"/>
              <a:gd name="T60" fmla="*/ 512 w 2706"/>
              <a:gd name="T61" fmla="*/ 736 h 1093"/>
              <a:gd name="T62" fmla="*/ 271 w 2706"/>
              <a:gd name="T63" fmla="*/ 892 h 10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706" h="1093">
                <a:moveTo>
                  <a:pt x="0" y="1093"/>
                </a:moveTo>
                <a:lnTo>
                  <a:pt x="247" y="884"/>
                </a:lnTo>
                <a:lnTo>
                  <a:pt x="350" y="793"/>
                </a:lnTo>
                <a:lnTo>
                  <a:pt x="451" y="708"/>
                </a:lnTo>
                <a:lnTo>
                  <a:pt x="553" y="631"/>
                </a:lnTo>
                <a:lnTo>
                  <a:pt x="655" y="562"/>
                </a:lnTo>
                <a:lnTo>
                  <a:pt x="756" y="497"/>
                </a:lnTo>
                <a:lnTo>
                  <a:pt x="856" y="439"/>
                </a:lnTo>
                <a:lnTo>
                  <a:pt x="955" y="388"/>
                </a:lnTo>
                <a:lnTo>
                  <a:pt x="1053" y="342"/>
                </a:lnTo>
                <a:lnTo>
                  <a:pt x="1148" y="300"/>
                </a:lnTo>
                <a:lnTo>
                  <a:pt x="1242" y="264"/>
                </a:lnTo>
                <a:lnTo>
                  <a:pt x="1331" y="232"/>
                </a:lnTo>
                <a:lnTo>
                  <a:pt x="1419" y="204"/>
                </a:lnTo>
                <a:lnTo>
                  <a:pt x="1504" y="182"/>
                </a:lnTo>
                <a:lnTo>
                  <a:pt x="1586" y="160"/>
                </a:lnTo>
                <a:lnTo>
                  <a:pt x="1664" y="144"/>
                </a:lnTo>
                <a:lnTo>
                  <a:pt x="1737" y="131"/>
                </a:lnTo>
                <a:lnTo>
                  <a:pt x="1807" y="121"/>
                </a:lnTo>
                <a:lnTo>
                  <a:pt x="1871" y="112"/>
                </a:lnTo>
                <a:lnTo>
                  <a:pt x="1932" y="107"/>
                </a:lnTo>
                <a:lnTo>
                  <a:pt x="1988" y="103"/>
                </a:lnTo>
                <a:lnTo>
                  <a:pt x="2038" y="100"/>
                </a:lnTo>
                <a:lnTo>
                  <a:pt x="2082" y="99"/>
                </a:lnTo>
                <a:lnTo>
                  <a:pt x="2121" y="100"/>
                </a:lnTo>
                <a:lnTo>
                  <a:pt x="2152" y="99"/>
                </a:lnTo>
                <a:lnTo>
                  <a:pt x="2178" y="101"/>
                </a:lnTo>
                <a:lnTo>
                  <a:pt x="2195" y="102"/>
                </a:lnTo>
                <a:lnTo>
                  <a:pt x="2206" y="102"/>
                </a:lnTo>
                <a:lnTo>
                  <a:pt x="2210" y="102"/>
                </a:lnTo>
                <a:lnTo>
                  <a:pt x="2146" y="0"/>
                </a:lnTo>
                <a:lnTo>
                  <a:pt x="2706" y="330"/>
                </a:lnTo>
                <a:lnTo>
                  <a:pt x="2270" y="473"/>
                </a:lnTo>
                <a:lnTo>
                  <a:pt x="2336" y="358"/>
                </a:lnTo>
                <a:lnTo>
                  <a:pt x="2335" y="357"/>
                </a:lnTo>
                <a:lnTo>
                  <a:pt x="2326" y="354"/>
                </a:lnTo>
                <a:lnTo>
                  <a:pt x="2313" y="350"/>
                </a:lnTo>
                <a:lnTo>
                  <a:pt x="2293" y="345"/>
                </a:lnTo>
                <a:lnTo>
                  <a:pt x="2270" y="337"/>
                </a:lnTo>
                <a:lnTo>
                  <a:pt x="2241" y="330"/>
                </a:lnTo>
                <a:lnTo>
                  <a:pt x="2207" y="323"/>
                </a:lnTo>
                <a:lnTo>
                  <a:pt x="2168" y="317"/>
                </a:lnTo>
                <a:lnTo>
                  <a:pt x="2124" y="311"/>
                </a:lnTo>
                <a:lnTo>
                  <a:pt x="2075" y="306"/>
                </a:lnTo>
                <a:lnTo>
                  <a:pt x="2024" y="301"/>
                </a:lnTo>
                <a:lnTo>
                  <a:pt x="1966" y="298"/>
                </a:lnTo>
                <a:lnTo>
                  <a:pt x="1905" y="295"/>
                </a:lnTo>
                <a:lnTo>
                  <a:pt x="1838" y="298"/>
                </a:lnTo>
                <a:lnTo>
                  <a:pt x="1767" y="301"/>
                </a:lnTo>
                <a:lnTo>
                  <a:pt x="1692" y="309"/>
                </a:lnTo>
                <a:lnTo>
                  <a:pt x="1613" y="317"/>
                </a:lnTo>
                <a:lnTo>
                  <a:pt x="1533" y="330"/>
                </a:lnTo>
                <a:lnTo>
                  <a:pt x="1445" y="349"/>
                </a:lnTo>
                <a:lnTo>
                  <a:pt x="1354" y="371"/>
                </a:lnTo>
                <a:lnTo>
                  <a:pt x="1262" y="397"/>
                </a:lnTo>
                <a:lnTo>
                  <a:pt x="1164" y="428"/>
                </a:lnTo>
                <a:lnTo>
                  <a:pt x="1065" y="464"/>
                </a:lnTo>
                <a:lnTo>
                  <a:pt x="960" y="505"/>
                </a:lnTo>
                <a:lnTo>
                  <a:pt x="853" y="553"/>
                </a:lnTo>
                <a:lnTo>
                  <a:pt x="742" y="608"/>
                </a:lnTo>
                <a:lnTo>
                  <a:pt x="629" y="669"/>
                </a:lnTo>
                <a:lnTo>
                  <a:pt x="512" y="736"/>
                </a:lnTo>
                <a:lnTo>
                  <a:pt x="393" y="809"/>
                </a:lnTo>
                <a:lnTo>
                  <a:pt x="271" y="892"/>
                </a:lnTo>
                <a:lnTo>
                  <a:pt x="0" y="1093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0"/>
                  <a:invGamma/>
                  <a:alpha val="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itchFamily="49" charset="-122"/>
            </a:endParaRPr>
          </a:p>
        </p:txBody>
      </p:sp>
      <p:sp>
        <p:nvSpPr>
          <p:cNvPr id="13" name="Freeform 34">
            <a:extLst>
              <a:ext uri="{FF2B5EF4-FFF2-40B4-BE49-F238E27FC236}">
                <a16:creationId xmlns:a16="http://schemas.microsoft.com/office/drawing/2014/main" id="{1631DBF2-F04E-481D-97E6-B860CAF7387C}"/>
              </a:ext>
            </a:extLst>
          </p:cNvPr>
          <p:cNvSpPr/>
          <p:nvPr userDrawn="1"/>
        </p:nvSpPr>
        <p:spPr bwMode="gray">
          <a:xfrm rot="20181006">
            <a:off x="5399088" y="2047875"/>
            <a:ext cx="766762" cy="195263"/>
          </a:xfrm>
          <a:custGeom>
            <a:avLst/>
            <a:gdLst>
              <a:gd name="T0" fmla="*/ 247 w 2706"/>
              <a:gd name="T1" fmla="*/ 884 h 1093"/>
              <a:gd name="T2" fmla="*/ 451 w 2706"/>
              <a:gd name="T3" fmla="*/ 708 h 1093"/>
              <a:gd name="T4" fmla="*/ 655 w 2706"/>
              <a:gd name="T5" fmla="*/ 562 h 1093"/>
              <a:gd name="T6" fmla="*/ 856 w 2706"/>
              <a:gd name="T7" fmla="*/ 439 h 1093"/>
              <a:gd name="T8" fmla="*/ 1053 w 2706"/>
              <a:gd name="T9" fmla="*/ 342 h 1093"/>
              <a:gd name="T10" fmla="*/ 1242 w 2706"/>
              <a:gd name="T11" fmla="*/ 264 h 1093"/>
              <a:gd name="T12" fmla="*/ 1419 w 2706"/>
              <a:gd name="T13" fmla="*/ 204 h 1093"/>
              <a:gd name="T14" fmla="*/ 1586 w 2706"/>
              <a:gd name="T15" fmla="*/ 160 h 1093"/>
              <a:gd name="T16" fmla="*/ 1737 w 2706"/>
              <a:gd name="T17" fmla="*/ 131 h 1093"/>
              <a:gd name="T18" fmla="*/ 1871 w 2706"/>
              <a:gd name="T19" fmla="*/ 112 h 1093"/>
              <a:gd name="T20" fmla="*/ 1988 w 2706"/>
              <a:gd name="T21" fmla="*/ 103 h 1093"/>
              <a:gd name="T22" fmla="*/ 2082 w 2706"/>
              <a:gd name="T23" fmla="*/ 99 h 1093"/>
              <a:gd name="T24" fmla="*/ 2152 w 2706"/>
              <a:gd name="T25" fmla="*/ 99 h 1093"/>
              <a:gd name="T26" fmla="*/ 2195 w 2706"/>
              <a:gd name="T27" fmla="*/ 102 h 1093"/>
              <a:gd name="T28" fmla="*/ 2210 w 2706"/>
              <a:gd name="T29" fmla="*/ 102 h 1093"/>
              <a:gd name="T30" fmla="*/ 2706 w 2706"/>
              <a:gd name="T31" fmla="*/ 330 h 1093"/>
              <a:gd name="T32" fmla="*/ 2336 w 2706"/>
              <a:gd name="T33" fmla="*/ 358 h 1093"/>
              <a:gd name="T34" fmla="*/ 2326 w 2706"/>
              <a:gd name="T35" fmla="*/ 354 h 1093"/>
              <a:gd name="T36" fmla="*/ 2293 w 2706"/>
              <a:gd name="T37" fmla="*/ 345 h 1093"/>
              <a:gd name="T38" fmla="*/ 2241 w 2706"/>
              <a:gd name="T39" fmla="*/ 330 h 1093"/>
              <a:gd name="T40" fmla="*/ 2168 w 2706"/>
              <a:gd name="T41" fmla="*/ 317 h 1093"/>
              <a:gd name="T42" fmla="*/ 2075 w 2706"/>
              <a:gd name="T43" fmla="*/ 306 h 1093"/>
              <a:gd name="T44" fmla="*/ 1966 w 2706"/>
              <a:gd name="T45" fmla="*/ 298 h 1093"/>
              <a:gd name="T46" fmla="*/ 1838 w 2706"/>
              <a:gd name="T47" fmla="*/ 298 h 1093"/>
              <a:gd name="T48" fmla="*/ 1692 w 2706"/>
              <a:gd name="T49" fmla="*/ 309 h 1093"/>
              <a:gd name="T50" fmla="*/ 1533 w 2706"/>
              <a:gd name="T51" fmla="*/ 330 h 1093"/>
              <a:gd name="T52" fmla="*/ 1354 w 2706"/>
              <a:gd name="T53" fmla="*/ 371 h 1093"/>
              <a:gd name="T54" fmla="*/ 1164 w 2706"/>
              <a:gd name="T55" fmla="*/ 428 h 1093"/>
              <a:gd name="T56" fmla="*/ 960 w 2706"/>
              <a:gd name="T57" fmla="*/ 505 h 1093"/>
              <a:gd name="T58" fmla="*/ 742 w 2706"/>
              <a:gd name="T59" fmla="*/ 608 h 1093"/>
              <a:gd name="T60" fmla="*/ 512 w 2706"/>
              <a:gd name="T61" fmla="*/ 736 h 1093"/>
              <a:gd name="T62" fmla="*/ 271 w 2706"/>
              <a:gd name="T63" fmla="*/ 892 h 10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706" h="1093">
                <a:moveTo>
                  <a:pt x="0" y="1093"/>
                </a:moveTo>
                <a:lnTo>
                  <a:pt x="247" y="884"/>
                </a:lnTo>
                <a:lnTo>
                  <a:pt x="350" y="793"/>
                </a:lnTo>
                <a:lnTo>
                  <a:pt x="451" y="708"/>
                </a:lnTo>
                <a:lnTo>
                  <a:pt x="553" y="631"/>
                </a:lnTo>
                <a:lnTo>
                  <a:pt x="655" y="562"/>
                </a:lnTo>
                <a:lnTo>
                  <a:pt x="756" y="497"/>
                </a:lnTo>
                <a:lnTo>
                  <a:pt x="856" y="439"/>
                </a:lnTo>
                <a:lnTo>
                  <a:pt x="955" y="388"/>
                </a:lnTo>
                <a:lnTo>
                  <a:pt x="1053" y="342"/>
                </a:lnTo>
                <a:lnTo>
                  <a:pt x="1148" y="300"/>
                </a:lnTo>
                <a:lnTo>
                  <a:pt x="1242" y="264"/>
                </a:lnTo>
                <a:lnTo>
                  <a:pt x="1331" y="232"/>
                </a:lnTo>
                <a:lnTo>
                  <a:pt x="1419" y="204"/>
                </a:lnTo>
                <a:lnTo>
                  <a:pt x="1504" y="182"/>
                </a:lnTo>
                <a:lnTo>
                  <a:pt x="1586" y="160"/>
                </a:lnTo>
                <a:lnTo>
                  <a:pt x="1664" y="144"/>
                </a:lnTo>
                <a:lnTo>
                  <a:pt x="1737" y="131"/>
                </a:lnTo>
                <a:lnTo>
                  <a:pt x="1807" y="121"/>
                </a:lnTo>
                <a:lnTo>
                  <a:pt x="1871" y="112"/>
                </a:lnTo>
                <a:lnTo>
                  <a:pt x="1932" y="107"/>
                </a:lnTo>
                <a:lnTo>
                  <a:pt x="1988" y="103"/>
                </a:lnTo>
                <a:lnTo>
                  <a:pt x="2038" y="100"/>
                </a:lnTo>
                <a:lnTo>
                  <a:pt x="2082" y="99"/>
                </a:lnTo>
                <a:lnTo>
                  <a:pt x="2121" y="100"/>
                </a:lnTo>
                <a:lnTo>
                  <a:pt x="2152" y="99"/>
                </a:lnTo>
                <a:lnTo>
                  <a:pt x="2178" y="101"/>
                </a:lnTo>
                <a:lnTo>
                  <a:pt x="2195" y="102"/>
                </a:lnTo>
                <a:lnTo>
                  <a:pt x="2206" y="102"/>
                </a:lnTo>
                <a:lnTo>
                  <a:pt x="2210" y="102"/>
                </a:lnTo>
                <a:lnTo>
                  <a:pt x="2146" y="0"/>
                </a:lnTo>
                <a:lnTo>
                  <a:pt x="2706" y="330"/>
                </a:lnTo>
                <a:lnTo>
                  <a:pt x="2270" y="473"/>
                </a:lnTo>
                <a:lnTo>
                  <a:pt x="2336" y="358"/>
                </a:lnTo>
                <a:lnTo>
                  <a:pt x="2335" y="357"/>
                </a:lnTo>
                <a:lnTo>
                  <a:pt x="2326" y="354"/>
                </a:lnTo>
                <a:lnTo>
                  <a:pt x="2313" y="350"/>
                </a:lnTo>
                <a:lnTo>
                  <a:pt x="2293" y="345"/>
                </a:lnTo>
                <a:lnTo>
                  <a:pt x="2270" y="337"/>
                </a:lnTo>
                <a:lnTo>
                  <a:pt x="2241" y="330"/>
                </a:lnTo>
                <a:lnTo>
                  <a:pt x="2207" y="323"/>
                </a:lnTo>
                <a:lnTo>
                  <a:pt x="2168" y="317"/>
                </a:lnTo>
                <a:lnTo>
                  <a:pt x="2124" y="311"/>
                </a:lnTo>
                <a:lnTo>
                  <a:pt x="2075" y="306"/>
                </a:lnTo>
                <a:lnTo>
                  <a:pt x="2024" y="301"/>
                </a:lnTo>
                <a:lnTo>
                  <a:pt x="1966" y="298"/>
                </a:lnTo>
                <a:lnTo>
                  <a:pt x="1905" y="295"/>
                </a:lnTo>
                <a:lnTo>
                  <a:pt x="1838" y="298"/>
                </a:lnTo>
                <a:lnTo>
                  <a:pt x="1767" y="301"/>
                </a:lnTo>
                <a:lnTo>
                  <a:pt x="1692" y="309"/>
                </a:lnTo>
                <a:lnTo>
                  <a:pt x="1613" y="317"/>
                </a:lnTo>
                <a:lnTo>
                  <a:pt x="1533" y="330"/>
                </a:lnTo>
                <a:lnTo>
                  <a:pt x="1445" y="349"/>
                </a:lnTo>
                <a:lnTo>
                  <a:pt x="1354" y="371"/>
                </a:lnTo>
                <a:lnTo>
                  <a:pt x="1262" y="397"/>
                </a:lnTo>
                <a:lnTo>
                  <a:pt x="1164" y="428"/>
                </a:lnTo>
                <a:lnTo>
                  <a:pt x="1065" y="464"/>
                </a:lnTo>
                <a:lnTo>
                  <a:pt x="960" y="505"/>
                </a:lnTo>
                <a:lnTo>
                  <a:pt x="853" y="553"/>
                </a:lnTo>
                <a:lnTo>
                  <a:pt x="742" y="608"/>
                </a:lnTo>
                <a:lnTo>
                  <a:pt x="629" y="669"/>
                </a:lnTo>
                <a:lnTo>
                  <a:pt x="512" y="736"/>
                </a:lnTo>
                <a:lnTo>
                  <a:pt x="393" y="809"/>
                </a:lnTo>
                <a:lnTo>
                  <a:pt x="271" y="892"/>
                </a:lnTo>
                <a:lnTo>
                  <a:pt x="0" y="1093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0"/>
                  <a:invGamma/>
                  <a:alpha val="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itchFamily="49" charset="-122"/>
            </a:endParaRPr>
          </a:p>
        </p:txBody>
      </p:sp>
      <p:sp>
        <p:nvSpPr>
          <p:cNvPr id="14" name="任意多边形 20">
            <a:extLst>
              <a:ext uri="{FF2B5EF4-FFF2-40B4-BE49-F238E27FC236}">
                <a16:creationId xmlns:a16="http://schemas.microsoft.com/office/drawing/2014/main" id="{61F1B66B-6817-48B3-B1BC-36D68949C4B4}"/>
              </a:ext>
            </a:extLst>
          </p:cNvPr>
          <p:cNvSpPr/>
          <p:nvPr/>
        </p:nvSpPr>
        <p:spPr>
          <a:xfrm>
            <a:off x="1214438" y="2351088"/>
            <a:ext cx="85725" cy="515937"/>
          </a:xfrm>
          <a:custGeom>
            <a:avLst/>
            <a:gdLst>
              <a:gd name="connsiteX0" fmla="*/ 118122 w 236796"/>
              <a:gd name="connsiteY0" fmla="*/ 0 h 1440161"/>
              <a:gd name="connsiteX1" fmla="*/ 236796 w 236796"/>
              <a:gd name="connsiteY1" fmla="*/ 0 h 1440161"/>
              <a:gd name="connsiteX2" fmla="*/ 236796 w 236796"/>
              <a:gd name="connsiteY2" fmla="*/ 83640 h 1440161"/>
              <a:gd name="connsiteX3" fmla="*/ 147216 w 236796"/>
              <a:gd name="connsiteY3" fmla="*/ 83640 h 1440161"/>
              <a:gd name="connsiteX4" fmla="*/ 93615 w 236796"/>
              <a:gd name="connsiteY4" fmla="*/ 137241 h 1440161"/>
              <a:gd name="connsiteX5" fmla="*/ 93615 w 236796"/>
              <a:gd name="connsiteY5" fmla="*/ 1302921 h 1440161"/>
              <a:gd name="connsiteX6" fmla="*/ 147216 w 236796"/>
              <a:gd name="connsiteY6" fmla="*/ 1356522 h 1440161"/>
              <a:gd name="connsiteX7" fmla="*/ 236796 w 236796"/>
              <a:gd name="connsiteY7" fmla="*/ 1356522 h 1440161"/>
              <a:gd name="connsiteX8" fmla="*/ 236796 w 236796"/>
              <a:gd name="connsiteY8" fmla="*/ 1440161 h 1440161"/>
              <a:gd name="connsiteX9" fmla="*/ 118122 w 236796"/>
              <a:gd name="connsiteY9" fmla="*/ 1440161 h 1440161"/>
              <a:gd name="connsiteX10" fmla="*/ 0 w 236796"/>
              <a:gd name="connsiteY10" fmla="*/ 1322039 h 1440161"/>
              <a:gd name="connsiteX11" fmla="*/ 0 w 236796"/>
              <a:gd name="connsiteY11" fmla="*/ 118122 h 1440161"/>
              <a:gd name="connsiteX12" fmla="*/ 118122 w 236796"/>
              <a:gd name="connsiteY12" fmla="*/ 0 h 1440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6796" h="1440161">
                <a:moveTo>
                  <a:pt x="118122" y="0"/>
                </a:moveTo>
                <a:lnTo>
                  <a:pt x="236796" y="0"/>
                </a:lnTo>
                <a:lnTo>
                  <a:pt x="236796" y="83640"/>
                </a:lnTo>
                <a:lnTo>
                  <a:pt x="147216" y="83640"/>
                </a:lnTo>
                <a:cubicBezTo>
                  <a:pt x="117613" y="83640"/>
                  <a:pt x="93615" y="107638"/>
                  <a:pt x="93615" y="137241"/>
                </a:cubicBezTo>
                <a:lnTo>
                  <a:pt x="93615" y="1302921"/>
                </a:lnTo>
                <a:cubicBezTo>
                  <a:pt x="93615" y="1332524"/>
                  <a:pt x="117613" y="1356522"/>
                  <a:pt x="147216" y="1356522"/>
                </a:cubicBezTo>
                <a:lnTo>
                  <a:pt x="236796" y="1356522"/>
                </a:lnTo>
                <a:lnTo>
                  <a:pt x="236796" y="1440161"/>
                </a:lnTo>
                <a:lnTo>
                  <a:pt x="118122" y="1440161"/>
                </a:lnTo>
                <a:cubicBezTo>
                  <a:pt x="52885" y="1440161"/>
                  <a:pt x="0" y="1387276"/>
                  <a:pt x="0" y="1322039"/>
                </a:cubicBezTo>
                <a:lnTo>
                  <a:pt x="0" y="118122"/>
                </a:lnTo>
                <a:cubicBezTo>
                  <a:pt x="0" y="52885"/>
                  <a:pt x="52885" y="0"/>
                  <a:pt x="118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任意多边形 21">
            <a:extLst>
              <a:ext uri="{FF2B5EF4-FFF2-40B4-BE49-F238E27FC236}">
                <a16:creationId xmlns:a16="http://schemas.microsoft.com/office/drawing/2014/main" id="{792466D2-BC0C-4771-B98F-A05624402141}"/>
              </a:ext>
            </a:extLst>
          </p:cNvPr>
          <p:cNvSpPr/>
          <p:nvPr/>
        </p:nvSpPr>
        <p:spPr>
          <a:xfrm flipH="1">
            <a:off x="4035425" y="2351088"/>
            <a:ext cx="85725" cy="515937"/>
          </a:xfrm>
          <a:custGeom>
            <a:avLst/>
            <a:gdLst>
              <a:gd name="connsiteX0" fmla="*/ 118122 w 236796"/>
              <a:gd name="connsiteY0" fmla="*/ 0 h 1440161"/>
              <a:gd name="connsiteX1" fmla="*/ 236796 w 236796"/>
              <a:gd name="connsiteY1" fmla="*/ 0 h 1440161"/>
              <a:gd name="connsiteX2" fmla="*/ 236796 w 236796"/>
              <a:gd name="connsiteY2" fmla="*/ 83640 h 1440161"/>
              <a:gd name="connsiteX3" fmla="*/ 147216 w 236796"/>
              <a:gd name="connsiteY3" fmla="*/ 83640 h 1440161"/>
              <a:gd name="connsiteX4" fmla="*/ 93615 w 236796"/>
              <a:gd name="connsiteY4" fmla="*/ 137241 h 1440161"/>
              <a:gd name="connsiteX5" fmla="*/ 93615 w 236796"/>
              <a:gd name="connsiteY5" fmla="*/ 1302921 h 1440161"/>
              <a:gd name="connsiteX6" fmla="*/ 147216 w 236796"/>
              <a:gd name="connsiteY6" fmla="*/ 1356522 h 1440161"/>
              <a:gd name="connsiteX7" fmla="*/ 236796 w 236796"/>
              <a:gd name="connsiteY7" fmla="*/ 1356522 h 1440161"/>
              <a:gd name="connsiteX8" fmla="*/ 236796 w 236796"/>
              <a:gd name="connsiteY8" fmla="*/ 1440161 h 1440161"/>
              <a:gd name="connsiteX9" fmla="*/ 118122 w 236796"/>
              <a:gd name="connsiteY9" fmla="*/ 1440161 h 1440161"/>
              <a:gd name="connsiteX10" fmla="*/ 0 w 236796"/>
              <a:gd name="connsiteY10" fmla="*/ 1322039 h 1440161"/>
              <a:gd name="connsiteX11" fmla="*/ 0 w 236796"/>
              <a:gd name="connsiteY11" fmla="*/ 118122 h 1440161"/>
              <a:gd name="connsiteX12" fmla="*/ 118122 w 236796"/>
              <a:gd name="connsiteY12" fmla="*/ 0 h 1440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6796" h="1440161">
                <a:moveTo>
                  <a:pt x="118122" y="0"/>
                </a:moveTo>
                <a:lnTo>
                  <a:pt x="236796" y="0"/>
                </a:lnTo>
                <a:lnTo>
                  <a:pt x="236796" y="83640"/>
                </a:lnTo>
                <a:lnTo>
                  <a:pt x="147216" y="83640"/>
                </a:lnTo>
                <a:cubicBezTo>
                  <a:pt x="117613" y="83640"/>
                  <a:pt x="93615" y="107638"/>
                  <a:pt x="93615" y="137241"/>
                </a:cubicBezTo>
                <a:lnTo>
                  <a:pt x="93615" y="1302921"/>
                </a:lnTo>
                <a:cubicBezTo>
                  <a:pt x="93615" y="1332524"/>
                  <a:pt x="117613" y="1356522"/>
                  <a:pt x="147216" y="1356522"/>
                </a:cubicBezTo>
                <a:lnTo>
                  <a:pt x="236796" y="1356522"/>
                </a:lnTo>
                <a:lnTo>
                  <a:pt x="236796" y="1440161"/>
                </a:lnTo>
                <a:lnTo>
                  <a:pt x="118122" y="1440161"/>
                </a:lnTo>
                <a:cubicBezTo>
                  <a:pt x="52885" y="1440161"/>
                  <a:pt x="0" y="1387276"/>
                  <a:pt x="0" y="1322039"/>
                </a:cubicBezTo>
                <a:lnTo>
                  <a:pt x="0" y="118122"/>
                </a:lnTo>
                <a:cubicBezTo>
                  <a:pt x="0" y="52885"/>
                  <a:pt x="52885" y="0"/>
                  <a:pt x="118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Freeform 31">
            <a:extLst>
              <a:ext uri="{FF2B5EF4-FFF2-40B4-BE49-F238E27FC236}">
                <a16:creationId xmlns:a16="http://schemas.microsoft.com/office/drawing/2014/main" id="{65465DBF-81F6-45DB-8AE5-01426B4AC826}"/>
              </a:ext>
            </a:extLst>
          </p:cNvPr>
          <p:cNvSpPr/>
          <p:nvPr userDrawn="1"/>
        </p:nvSpPr>
        <p:spPr bwMode="gray">
          <a:xfrm rot="9345043" flipV="1">
            <a:off x="4838700" y="2192338"/>
            <a:ext cx="730250" cy="192087"/>
          </a:xfrm>
          <a:custGeom>
            <a:avLst/>
            <a:gdLst>
              <a:gd name="T0" fmla="*/ 247 w 2706"/>
              <a:gd name="T1" fmla="*/ 884 h 1093"/>
              <a:gd name="T2" fmla="*/ 451 w 2706"/>
              <a:gd name="T3" fmla="*/ 708 h 1093"/>
              <a:gd name="T4" fmla="*/ 655 w 2706"/>
              <a:gd name="T5" fmla="*/ 562 h 1093"/>
              <a:gd name="T6" fmla="*/ 856 w 2706"/>
              <a:gd name="T7" fmla="*/ 439 h 1093"/>
              <a:gd name="T8" fmla="*/ 1053 w 2706"/>
              <a:gd name="T9" fmla="*/ 342 h 1093"/>
              <a:gd name="T10" fmla="*/ 1242 w 2706"/>
              <a:gd name="T11" fmla="*/ 264 h 1093"/>
              <a:gd name="T12" fmla="*/ 1419 w 2706"/>
              <a:gd name="T13" fmla="*/ 204 h 1093"/>
              <a:gd name="T14" fmla="*/ 1586 w 2706"/>
              <a:gd name="T15" fmla="*/ 160 h 1093"/>
              <a:gd name="T16" fmla="*/ 1737 w 2706"/>
              <a:gd name="T17" fmla="*/ 131 h 1093"/>
              <a:gd name="T18" fmla="*/ 1871 w 2706"/>
              <a:gd name="T19" fmla="*/ 112 h 1093"/>
              <a:gd name="T20" fmla="*/ 1988 w 2706"/>
              <a:gd name="T21" fmla="*/ 103 h 1093"/>
              <a:gd name="T22" fmla="*/ 2082 w 2706"/>
              <a:gd name="T23" fmla="*/ 99 h 1093"/>
              <a:gd name="T24" fmla="*/ 2152 w 2706"/>
              <a:gd name="T25" fmla="*/ 99 h 1093"/>
              <a:gd name="T26" fmla="*/ 2195 w 2706"/>
              <a:gd name="T27" fmla="*/ 102 h 1093"/>
              <a:gd name="T28" fmla="*/ 2210 w 2706"/>
              <a:gd name="T29" fmla="*/ 102 h 1093"/>
              <a:gd name="T30" fmla="*/ 2706 w 2706"/>
              <a:gd name="T31" fmla="*/ 330 h 1093"/>
              <a:gd name="T32" fmla="*/ 2336 w 2706"/>
              <a:gd name="T33" fmla="*/ 358 h 1093"/>
              <a:gd name="T34" fmla="*/ 2326 w 2706"/>
              <a:gd name="T35" fmla="*/ 354 h 1093"/>
              <a:gd name="T36" fmla="*/ 2293 w 2706"/>
              <a:gd name="T37" fmla="*/ 345 h 1093"/>
              <a:gd name="T38" fmla="*/ 2241 w 2706"/>
              <a:gd name="T39" fmla="*/ 330 h 1093"/>
              <a:gd name="T40" fmla="*/ 2168 w 2706"/>
              <a:gd name="T41" fmla="*/ 317 h 1093"/>
              <a:gd name="T42" fmla="*/ 2075 w 2706"/>
              <a:gd name="T43" fmla="*/ 306 h 1093"/>
              <a:gd name="T44" fmla="*/ 1966 w 2706"/>
              <a:gd name="T45" fmla="*/ 298 h 1093"/>
              <a:gd name="T46" fmla="*/ 1838 w 2706"/>
              <a:gd name="T47" fmla="*/ 298 h 1093"/>
              <a:gd name="T48" fmla="*/ 1692 w 2706"/>
              <a:gd name="T49" fmla="*/ 309 h 1093"/>
              <a:gd name="T50" fmla="*/ 1533 w 2706"/>
              <a:gd name="T51" fmla="*/ 330 h 1093"/>
              <a:gd name="T52" fmla="*/ 1354 w 2706"/>
              <a:gd name="T53" fmla="*/ 371 h 1093"/>
              <a:gd name="T54" fmla="*/ 1164 w 2706"/>
              <a:gd name="T55" fmla="*/ 428 h 1093"/>
              <a:gd name="T56" fmla="*/ 960 w 2706"/>
              <a:gd name="T57" fmla="*/ 505 h 1093"/>
              <a:gd name="T58" fmla="*/ 742 w 2706"/>
              <a:gd name="T59" fmla="*/ 608 h 1093"/>
              <a:gd name="T60" fmla="*/ 512 w 2706"/>
              <a:gd name="T61" fmla="*/ 736 h 1093"/>
              <a:gd name="T62" fmla="*/ 271 w 2706"/>
              <a:gd name="T63" fmla="*/ 892 h 10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706" h="1093">
                <a:moveTo>
                  <a:pt x="0" y="1093"/>
                </a:moveTo>
                <a:lnTo>
                  <a:pt x="247" y="884"/>
                </a:lnTo>
                <a:lnTo>
                  <a:pt x="350" y="793"/>
                </a:lnTo>
                <a:lnTo>
                  <a:pt x="451" y="708"/>
                </a:lnTo>
                <a:lnTo>
                  <a:pt x="553" y="631"/>
                </a:lnTo>
                <a:lnTo>
                  <a:pt x="655" y="562"/>
                </a:lnTo>
                <a:lnTo>
                  <a:pt x="756" y="497"/>
                </a:lnTo>
                <a:lnTo>
                  <a:pt x="856" y="439"/>
                </a:lnTo>
                <a:lnTo>
                  <a:pt x="955" y="388"/>
                </a:lnTo>
                <a:lnTo>
                  <a:pt x="1053" y="342"/>
                </a:lnTo>
                <a:lnTo>
                  <a:pt x="1148" y="300"/>
                </a:lnTo>
                <a:lnTo>
                  <a:pt x="1242" y="264"/>
                </a:lnTo>
                <a:lnTo>
                  <a:pt x="1331" y="232"/>
                </a:lnTo>
                <a:lnTo>
                  <a:pt x="1419" y="204"/>
                </a:lnTo>
                <a:lnTo>
                  <a:pt x="1504" y="182"/>
                </a:lnTo>
                <a:lnTo>
                  <a:pt x="1586" y="160"/>
                </a:lnTo>
                <a:lnTo>
                  <a:pt x="1664" y="144"/>
                </a:lnTo>
                <a:lnTo>
                  <a:pt x="1737" y="131"/>
                </a:lnTo>
                <a:lnTo>
                  <a:pt x="1807" y="121"/>
                </a:lnTo>
                <a:lnTo>
                  <a:pt x="1871" y="112"/>
                </a:lnTo>
                <a:lnTo>
                  <a:pt x="1932" y="107"/>
                </a:lnTo>
                <a:lnTo>
                  <a:pt x="1988" y="103"/>
                </a:lnTo>
                <a:lnTo>
                  <a:pt x="2038" y="100"/>
                </a:lnTo>
                <a:lnTo>
                  <a:pt x="2082" y="99"/>
                </a:lnTo>
                <a:lnTo>
                  <a:pt x="2121" y="100"/>
                </a:lnTo>
                <a:lnTo>
                  <a:pt x="2152" y="99"/>
                </a:lnTo>
                <a:lnTo>
                  <a:pt x="2178" y="101"/>
                </a:lnTo>
                <a:lnTo>
                  <a:pt x="2195" y="102"/>
                </a:lnTo>
                <a:lnTo>
                  <a:pt x="2206" y="102"/>
                </a:lnTo>
                <a:lnTo>
                  <a:pt x="2210" y="102"/>
                </a:lnTo>
                <a:lnTo>
                  <a:pt x="2146" y="0"/>
                </a:lnTo>
                <a:lnTo>
                  <a:pt x="2706" y="330"/>
                </a:lnTo>
                <a:lnTo>
                  <a:pt x="2270" y="473"/>
                </a:lnTo>
                <a:lnTo>
                  <a:pt x="2336" y="358"/>
                </a:lnTo>
                <a:lnTo>
                  <a:pt x="2335" y="357"/>
                </a:lnTo>
                <a:lnTo>
                  <a:pt x="2326" y="354"/>
                </a:lnTo>
                <a:lnTo>
                  <a:pt x="2313" y="350"/>
                </a:lnTo>
                <a:lnTo>
                  <a:pt x="2293" y="345"/>
                </a:lnTo>
                <a:lnTo>
                  <a:pt x="2270" y="337"/>
                </a:lnTo>
                <a:lnTo>
                  <a:pt x="2241" y="330"/>
                </a:lnTo>
                <a:lnTo>
                  <a:pt x="2207" y="323"/>
                </a:lnTo>
                <a:lnTo>
                  <a:pt x="2168" y="317"/>
                </a:lnTo>
                <a:lnTo>
                  <a:pt x="2124" y="311"/>
                </a:lnTo>
                <a:lnTo>
                  <a:pt x="2075" y="306"/>
                </a:lnTo>
                <a:lnTo>
                  <a:pt x="2024" y="301"/>
                </a:lnTo>
                <a:lnTo>
                  <a:pt x="1966" y="298"/>
                </a:lnTo>
                <a:lnTo>
                  <a:pt x="1905" y="295"/>
                </a:lnTo>
                <a:lnTo>
                  <a:pt x="1838" y="298"/>
                </a:lnTo>
                <a:lnTo>
                  <a:pt x="1767" y="301"/>
                </a:lnTo>
                <a:lnTo>
                  <a:pt x="1692" y="309"/>
                </a:lnTo>
                <a:lnTo>
                  <a:pt x="1613" y="317"/>
                </a:lnTo>
                <a:lnTo>
                  <a:pt x="1533" y="330"/>
                </a:lnTo>
                <a:lnTo>
                  <a:pt x="1445" y="349"/>
                </a:lnTo>
                <a:lnTo>
                  <a:pt x="1354" y="371"/>
                </a:lnTo>
                <a:lnTo>
                  <a:pt x="1262" y="397"/>
                </a:lnTo>
                <a:lnTo>
                  <a:pt x="1164" y="428"/>
                </a:lnTo>
                <a:lnTo>
                  <a:pt x="1065" y="464"/>
                </a:lnTo>
                <a:lnTo>
                  <a:pt x="960" y="505"/>
                </a:lnTo>
                <a:lnTo>
                  <a:pt x="853" y="553"/>
                </a:lnTo>
                <a:lnTo>
                  <a:pt x="742" y="608"/>
                </a:lnTo>
                <a:lnTo>
                  <a:pt x="629" y="669"/>
                </a:lnTo>
                <a:lnTo>
                  <a:pt x="512" y="736"/>
                </a:lnTo>
                <a:lnTo>
                  <a:pt x="393" y="809"/>
                </a:lnTo>
                <a:lnTo>
                  <a:pt x="271" y="892"/>
                </a:lnTo>
                <a:lnTo>
                  <a:pt x="0" y="1093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0"/>
                  <a:invGamma/>
                  <a:alpha val="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itchFamily="49" charset="-122"/>
            </a:endParaRPr>
          </a:p>
        </p:txBody>
      </p:sp>
      <p:pic>
        <p:nvPicPr>
          <p:cNvPr id="17" name="图片 23" descr="中车标识组合中英1.jpg">
            <a:extLst>
              <a:ext uri="{FF2B5EF4-FFF2-40B4-BE49-F238E27FC236}">
                <a16:creationId xmlns:a16="http://schemas.microsoft.com/office/drawing/2014/main" id="{F941A4B1-7063-42A5-90EB-72A7FFED8F2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92" b="31758"/>
          <a:stretch>
            <a:fillRect/>
          </a:stretch>
        </p:blipFill>
        <p:spPr bwMode="auto">
          <a:xfrm>
            <a:off x="1084263" y="373063"/>
            <a:ext cx="2076450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24" descr="中车.jpg">
            <a:extLst>
              <a:ext uri="{FF2B5EF4-FFF2-40B4-BE49-F238E27FC236}">
                <a16:creationId xmlns:a16="http://schemas.microsoft.com/office/drawing/2014/main" id="{C546151E-E39E-41EC-93B7-FFB36EE1037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2909888"/>
            <a:ext cx="3254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5" descr="中车.jpg">
            <a:extLst>
              <a:ext uri="{FF2B5EF4-FFF2-40B4-BE49-F238E27FC236}">
                <a16:creationId xmlns:a16="http://schemas.microsoft.com/office/drawing/2014/main" id="{EC3C832B-2B82-460E-A202-08FDCE416AB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975" y="3265488"/>
            <a:ext cx="3254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26" descr="中车.jpg">
            <a:extLst>
              <a:ext uri="{FF2B5EF4-FFF2-40B4-BE49-F238E27FC236}">
                <a16:creationId xmlns:a16="http://schemas.microsoft.com/office/drawing/2014/main" id="{CE36C2F7-7873-4468-8FB7-8C31FED4A62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863" y="2071688"/>
            <a:ext cx="3270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7" descr="中车.jpg">
            <a:extLst>
              <a:ext uri="{FF2B5EF4-FFF2-40B4-BE49-F238E27FC236}">
                <a16:creationId xmlns:a16="http://schemas.microsoft.com/office/drawing/2014/main" id="{1E4C5FDC-2C3C-49BD-98BB-64FAAA2C553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263" y="2105025"/>
            <a:ext cx="3254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8" descr="中车.jpg">
            <a:extLst>
              <a:ext uri="{FF2B5EF4-FFF2-40B4-BE49-F238E27FC236}">
                <a16:creationId xmlns:a16="http://schemas.microsoft.com/office/drawing/2014/main" id="{63271936-CF66-4AB2-A270-FD913CE18BD1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2125663"/>
            <a:ext cx="3254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9" descr="中车.jpg">
            <a:extLst>
              <a:ext uri="{FF2B5EF4-FFF2-40B4-BE49-F238E27FC236}">
                <a16:creationId xmlns:a16="http://schemas.microsoft.com/office/drawing/2014/main" id="{7BFD85E0-F67B-49C8-9F04-BF17E6FBF0A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700" y="3082925"/>
            <a:ext cx="32543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5854383" y="4732389"/>
            <a:ext cx="2471974" cy="2508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050">
                <a:solidFill>
                  <a:schemeClr val="accent2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700"/>
            </a:lvl3pPr>
            <a:lvl4pPr marL="1371600" indent="0">
              <a:buNone/>
              <a:defRPr sz="600"/>
            </a:lvl4pPr>
            <a:lvl5pPr marL="1828800" indent="0">
              <a:buNone/>
              <a:defRPr sz="7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1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1460017" y="2085933"/>
            <a:ext cx="2998787" cy="1046163"/>
          </a:xfrm>
          <a:prstGeom prst="rect">
            <a:avLst/>
          </a:prstGeom>
        </p:spPr>
        <p:txBody>
          <a:bodyPr wrap="none" lIns="0" fromWordArt="1" anchor="ctr"/>
          <a:lstStyle>
            <a:lvl1pPr marL="0" indent="0">
              <a:buNone/>
              <a:defRPr lang="zh-CN" altLang="en-US" sz="3600" b="1" kern="1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6092408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0" presetClass="exit" presetSubtype="0" accel="10000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6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单圆角矩形 11" hidden="1">
            <a:extLst>
              <a:ext uri="{FF2B5EF4-FFF2-40B4-BE49-F238E27FC236}">
                <a16:creationId xmlns:a16="http://schemas.microsoft.com/office/drawing/2014/main" id="{F63C1E93-7A03-45F8-9AA2-F457B6D5A368}"/>
              </a:ext>
            </a:extLst>
          </p:cNvPr>
          <p:cNvSpPr/>
          <p:nvPr userDrawn="1"/>
        </p:nvSpPr>
        <p:spPr bwMode="auto">
          <a:xfrm>
            <a:off x="0" y="2016125"/>
            <a:ext cx="8675688" cy="2392363"/>
          </a:xfrm>
          <a:prstGeom prst="round1Rect">
            <a:avLst>
              <a:gd name="adj" fmla="val 34566"/>
            </a:avLst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itchFamily="49" charset="-122"/>
            </a:endParaRPr>
          </a:p>
        </p:txBody>
      </p:sp>
      <p:pic>
        <p:nvPicPr>
          <p:cNvPr id="5" name="图片 12">
            <a:extLst>
              <a:ext uri="{FF2B5EF4-FFF2-40B4-BE49-F238E27FC236}">
                <a16:creationId xmlns:a16="http://schemas.microsoft.com/office/drawing/2014/main" id="{F14E4AB2-6FD6-426C-B65C-7D2686BD22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9525"/>
            <a:ext cx="9144000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占位符 12">
            <a:extLst>
              <a:ext uri="{FF2B5EF4-FFF2-40B4-BE49-F238E27FC236}">
                <a16:creationId xmlns:a16="http://schemas.microsoft.com/office/drawing/2014/main" id="{E6022F53-62DA-438E-A37F-10F393DB0066}"/>
              </a:ext>
            </a:extLst>
          </p:cNvPr>
          <p:cNvSpPr txBox="1"/>
          <p:nvPr userDrawn="1"/>
        </p:nvSpPr>
        <p:spPr>
          <a:xfrm flipH="1" flipV="1">
            <a:off x="-1" y="1267928"/>
            <a:ext cx="9143999" cy="3720762"/>
          </a:xfrm>
          <a:prstGeom prst="rect">
            <a:avLst/>
          </a:prstGeom>
          <a:gradFill flip="none" rotWithShape="1">
            <a:gsLst>
              <a:gs pos="73000">
                <a:schemeClr val="tx1">
                  <a:alpha val="31000"/>
                </a:schemeClr>
              </a:gs>
              <a:gs pos="100000">
                <a:schemeClr val="tx1">
                  <a:lumMod val="0"/>
                  <a:alpha val="64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70019"/>
              </a:buClr>
              <a:buSzPct val="50000"/>
              <a:buFont typeface="Wingdings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70019"/>
              </a:buClr>
              <a:buSzPct val="50000"/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70019"/>
              </a:buClr>
              <a:buSzPct val="50000"/>
              <a:buFont typeface="Wingdings" pitchFamily="2" charset="2"/>
              <a:buChar char="l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70019"/>
              </a:buClr>
              <a:buSzPct val="50000"/>
              <a:buFont typeface="Wingdings" pitchFamily="2" charset="2"/>
              <a:buChar char="l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ern="1200">
                <a:solidFill>
                  <a:schemeClr val="tx1"/>
                </a:solidFill>
                <a:latin typeface="+mn-lt"/>
                <a:ea typeface="宋体" pitchFamily="2" charset="-122"/>
                <a:cs typeface="+mn-cs"/>
              </a:defRPr>
            </a:lvl5pPr>
            <a:lvl6pPr marL="25146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165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365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565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BC8DAE6-5AFA-4586-BA3A-50D54B4B23E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069975"/>
            <a:ext cx="9144000" cy="25558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dist="25400" dir="5400000" algn="t" rotWithShape="0">
              <a:schemeClr val="bg1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anose="02010609060101010101" pitchFamily="49" charset="-122"/>
            </a:endParaRPr>
          </a:p>
        </p:txBody>
      </p:sp>
      <p:grpSp>
        <p:nvGrpSpPr>
          <p:cNvPr id="8" name="组合 13">
            <a:extLst>
              <a:ext uri="{FF2B5EF4-FFF2-40B4-BE49-F238E27FC236}">
                <a16:creationId xmlns:a16="http://schemas.microsoft.com/office/drawing/2014/main" id="{E0A3CB48-4292-4E90-B0DA-66512C991C3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190875" y="398463"/>
            <a:ext cx="2743200" cy="1122362"/>
            <a:chOff x="3190875" y="867445"/>
            <a:chExt cx="2743200" cy="1123280"/>
          </a:xfrm>
        </p:grpSpPr>
        <p:sp>
          <p:nvSpPr>
            <p:cNvPr id="9" name="圆角矩形 16">
              <a:extLst>
                <a:ext uri="{FF2B5EF4-FFF2-40B4-BE49-F238E27FC236}">
                  <a16:creationId xmlns:a16="http://schemas.microsoft.com/office/drawing/2014/main" id="{B245F484-1267-43B1-851D-7E67754E3124}"/>
                </a:ext>
              </a:extLst>
            </p:cNvPr>
            <p:cNvSpPr/>
            <p:nvPr/>
          </p:nvSpPr>
          <p:spPr bwMode="auto">
            <a:xfrm>
              <a:off x="3481388" y="867445"/>
              <a:ext cx="2181225" cy="1123280"/>
            </a:xfrm>
            <a:prstGeom prst="roundRect">
              <a:avLst>
                <a:gd name="adj" fmla="val 6495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7000"/>
                </a:prstClr>
              </a:outerShdw>
            </a:effec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3B56B45-05AF-4546-BAFF-7FE1987AE0F2}"/>
                </a:ext>
              </a:extLst>
            </p:cNvPr>
            <p:cNvSpPr/>
            <p:nvPr/>
          </p:nvSpPr>
          <p:spPr bwMode="auto">
            <a:xfrm>
              <a:off x="3190875" y="867445"/>
              <a:ext cx="2743200" cy="666814"/>
            </a:xfrm>
            <a:prstGeom prst="rect">
              <a:avLst/>
            </a:prstGeom>
            <a:gradFill flip="none" rotWithShape="1">
              <a:gsLst>
                <a:gs pos="33000">
                  <a:schemeClr val="bg1"/>
                </a:gs>
                <a:gs pos="100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</p:grpSp>
      <p:grpSp>
        <p:nvGrpSpPr>
          <p:cNvPr id="11" name="Group 4">
            <a:extLst>
              <a:ext uri="{FF2B5EF4-FFF2-40B4-BE49-F238E27FC236}">
                <a16:creationId xmlns:a16="http://schemas.microsoft.com/office/drawing/2014/main" id="{FCC0A262-88BF-4DA6-9C14-7ACB2B4058E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838575" y="812800"/>
            <a:ext cx="1466850" cy="498475"/>
            <a:chOff x="633" y="230"/>
            <a:chExt cx="1226" cy="417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D723D056-BE89-4884-B28B-877D5A5A3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7" y="454"/>
              <a:ext cx="158" cy="166"/>
            </a:xfrm>
            <a:custGeom>
              <a:avLst/>
              <a:gdLst>
                <a:gd name="T0" fmla="*/ 0 w 31"/>
                <a:gd name="T1" fmla="*/ 6780337 h 32"/>
                <a:gd name="T2" fmla="*/ 0 w 31"/>
                <a:gd name="T3" fmla="*/ 10015071 h 32"/>
                <a:gd name="T4" fmla="*/ 7766429 w 31"/>
                <a:gd name="T5" fmla="*/ 16776572 h 32"/>
                <a:gd name="T6" fmla="*/ 14111673 w 31"/>
                <a:gd name="T7" fmla="*/ 16776572 h 32"/>
                <a:gd name="T8" fmla="*/ 14111673 w 31"/>
                <a:gd name="T9" fmla="*/ 13640246 h 32"/>
                <a:gd name="T10" fmla="*/ 8219884 w 31"/>
                <a:gd name="T11" fmla="*/ 13640246 h 32"/>
                <a:gd name="T12" fmla="*/ 4102796 w 31"/>
                <a:gd name="T13" fmla="*/ 10015071 h 32"/>
                <a:gd name="T14" fmla="*/ 4102796 w 31"/>
                <a:gd name="T15" fmla="*/ 6780337 h 32"/>
                <a:gd name="T16" fmla="*/ 8219884 w 31"/>
                <a:gd name="T17" fmla="*/ 3137027 h 32"/>
                <a:gd name="T18" fmla="*/ 14111673 w 31"/>
                <a:gd name="T19" fmla="*/ 3137027 h 32"/>
                <a:gd name="T20" fmla="*/ 14111673 w 31"/>
                <a:gd name="T21" fmla="*/ 0 h 32"/>
                <a:gd name="T22" fmla="*/ 7766429 w 31"/>
                <a:gd name="T23" fmla="*/ 0 h 32"/>
                <a:gd name="T24" fmla="*/ 0 w 31"/>
                <a:gd name="T25" fmla="*/ 678033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1" h="32">
                  <a:moveTo>
                    <a:pt x="0" y="13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26"/>
                    <a:pt x="4" y="32"/>
                    <a:pt x="17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21" y="26"/>
                    <a:pt x="18" y="26"/>
                  </a:cubicBezTo>
                  <a:cubicBezTo>
                    <a:pt x="12" y="26"/>
                    <a:pt x="9" y="22"/>
                    <a:pt x="9" y="1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0"/>
                    <a:pt x="12" y="6"/>
                    <a:pt x="18" y="6"/>
                  </a:cubicBezTo>
                  <a:cubicBezTo>
                    <a:pt x="21" y="6"/>
                    <a:pt x="31" y="6"/>
                    <a:pt x="31" y="6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4" y="0"/>
                    <a:pt x="0" y="6"/>
                    <a:pt x="0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8D3AE763-1C5E-4594-AF31-FA04149C27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6" y="454"/>
              <a:ext cx="153" cy="166"/>
            </a:xfrm>
            <a:custGeom>
              <a:avLst/>
              <a:gdLst>
                <a:gd name="T0" fmla="*/ 7811165 w 30"/>
                <a:gd name="T1" fmla="*/ 3137027 h 32"/>
                <a:gd name="T2" fmla="*/ 13725268 w 30"/>
                <a:gd name="T3" fmla="*/ 3137027 h 32"/>
                <a:gd name="T4" fmla="*/ 13725268 w 30"/>
                <a:gd name="T5" fmla="*/ 0 h 32"/>
                <a:gd name="T6" fmla="*/ 7811165 w 30"/>
                <a:gd name="T7" fmla="*/ 0 h 32"/>
                <a:gd name="T8" fmla="*/ 0 w 30"/>
                <a:gd name="T9" fmla="*/ 6780337 h 32"/>
                <a:gd name="T10" fmla="*/ 0 w 30"/>
                <a:gd name="T11" fmla="*/ 10015071 h 32"/>
                <a:gd name="T12" fmla="*/ 7811165 w 30"/>
                <a:gd name="T13" fmla="*/ 16776572 h 32"/>
                <a:gd name="T14" fmla="*/ 13725268 w 30"/>
                <a:gd name="T15" fmla="*/ 16776572 h 32"/>
                <a:gd name="T16" fmla="*/ 13725268 w 30"/>
                <a:gd name="T17" fmla="*/ 13640246 h 32"/>
                <a:gd name="T18" fmla="*/ 7811165 w 30"/>
                <a:gd name="T19" fmla="*/ 13640246 h 32"/>
                <a:gd name="T20" fmla="*/ 3678283 w 30"/>
                <a:gd name="T21" fmla="*/ 10015071 h 32"/>
                <a:gd name="T22" fmla="*/ 3678283 w 30"/>
                <a:gd name="T23" fmla="*/ 6780337 h 32"/>
                <a:gd name="T24" fmla="*/ 7811165 w 30"/>
                <a:gd name="T25" fmla="*/ 3137027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" h="32">
                  <a:moveTo>
                    <a:pt x="17" y="6"/>
                  </a:moveTo>
                  <a:cubicBezTo>
                    <a:pt x="21" y="6"/>
                    <a:pt x="30" y="6"/>
                    <a:pt x="30" y="6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" y="0"/>
                    <a:pt x="0" y="6"/>
                    <a:pt x="0" y="1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6"/>
                    <a:pt x="3" y="32"/>
                    <a:pt x="17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21" y="26"/>
                    <a:pt x="17" y="26"/>
                  </a:cubicBezTo>
                  <a:cubicBezTo>
                    <a:pt x="11" y="26"/>
                    <a:pt x="8" y="22"/>
                    <a:pt x="8" y="19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0"/>
                    <a:pt x="11" y="6"/>
                    <a:pt x="17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A9DFBAC6-77D2-4ED2-A870-0D90C7CA0B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5" y="454"/>
              <a:ext cx="169" cy="166"/>
            </a:xfrm>
            <a:custGeom>
              <a:avLst/>
              <a:gdLst>
                <a:gd name="T0" fmla="*/ 15153877 w 33"/>
                <a:gd name="T1" fmla="*/ 6273322 h 32"/>
                <a:gd name="T2" fmla="*/ 15153877 w 33"/>
                <a:gd name="T3" fmla="*/ 4755480 h 32"/>
                <a:gd name="T4" fmla="*/ 8496255 w 33"/>
                <a:gd name="T5" fmla="*/ 0 h 32"/>
                <a:gd name="T6" fmla="*/ 0 w 33"/>
                <a:gd name="T7" fmla="*/ 0 h 32"/>
                <a:gd name="T8" fmla="*/ 0 w 33"/>
                <a:gd name="T9" fmla="*/ 16776572 h 32"/>
                <a:gd name="T10" fmla="*/ 4259210 w 33"/>
                <a:gd name="T11" fmla="*/ 16776572 h 32"/>
                <a:gd name="T12" fmla="*/ 4259210 w 33"/>
                <a:gd name="T13" fmla="*/ 3137027 h 32"/>
                <a:gd name="T14" fmla="*/ 8496255 w 33"/>
                <a:gd name="T15" fmla="*/ 3137027 h 32"/>
                <a:gd name="T16" fmla="*/ 11363975 w 33"/>
                <a:gd name="T17" fmla="*/ 5263196 h 32"/>
                <a:gd name="T18" fmla="*/ 11363975 w 33"/>
                <a:gd name="T19" fmla="*/ 6273322 h 32"/>
                <a:gd name="T20" fmla="*/ 8496255 w 33"/>
                <a:gd name="T21" fmla="*/ 8399522 h 32"/>
                <a:gd name="T22" fmla="*/ 6189292 w 33"/>
                <a:gd name="T23" fmla="*/ 8399522 h 32"/>
                <a:gd name="T24" fmla="*/ 6189292 w 33"/>
                <a:gd name="T25" fmla="*/ 9391616 h 32"/>
                <a:gd name="T26" fmla="*/ 10444174 w 33"/>
                <a:gd name="T27" fmla="*/ 16776572 h 32"/>
                <a:gd name="T28" fmla="*/ 15605163 w 33"/>
                <a:gd name="T29" fmla="*/ 16776572 h 32"/>
                <a:gd name="T30" fmla="*/ 11835792 w 33"/>
                <a:gd name="T31" fmla="*/ 10521952 h 32"/>
                <a:gd name="T32" fmla="*/ 15153877 w 33"/>
                <a:gd name="T33" fmla="*/ 6273322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3" h="32">
                  <a:moveTo>
                    <a:pt x="32" y="12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2" y="5"/>
                    <a:pt x="30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3" y="6"/>
                    <a:pt x="24" y="8"/>
                    <a:pt x="24" y="1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3"/>
                    <a:pt x="23" y="16"/>
                    <a:pt x="18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31" y="19"/>
                    <a:pt x="32" y="16"/>
                    <a:pt x="32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3EEBBA9F-E4BC-49DA-930D-BED49DD4CA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3" y="454"/>
              <a:ext cx="167" cy="166"/>
            </a:xfrm>
            <a:custGeom>
              <a:avLst/>
              <a:gdLst>
                <a:gd name="T0" fmla="*/ 13774347 w 33"/>
                <a:gd name="T1" fmla="*/ 6273322 h 32"/>
                <a:gd name="T2" fmla="*/ 13774347 w 33"/>
                <a:gd name="T3" fmla="*/ 4755480 h 32"/>
                <a:gd name="T4" fmla="*/ 7743127 w 33"/>
                <a:gd name="T5" fmla="*/ 0 h 32"/>
                <a:gd name="T6" fmla="*/ 0 w 33"/>
                <a:gd name="T7" fmla="*/ 0 h 32"/>
                <a:gd name="T8" fmla="*/ 0 w 33"/>
                <a:gd name="T9" fmla="*/ 16776572 h 32"/>
                <a:gd name="T10" fmla="*/ 3912911 w 33"/>
                <a:gd name="T11" fmla="*/ 16776572 h 32"/>
                <a:gd name="T12" fmla="*/ 3912911 w 33"/>
                <a:gd name="T13" fmla="*/ 3137027 h 32"/>
                <a:gd name="T14" fmla="*/ 7743127 w 33"/>
                <a:gd name="T15" fmla="*/ 3137027 h 32"/>
                <a:gd name="T16" fmla="*/ 9860798 w 33"/>
                <a:gd name="T17" fmla="*/ 5263196 h 32"/>
                <a:gd name="T18" fmla="*/ 9860798 w 33"/>
                <a:gd name="T19" fmla="*/ 6273322 h 32"/>
                <a:gd name="T20" fmla="*/ 7743127 w 33"/>
                <a:gd name="T21" fmla="*/ 8399522 h 32"/>
                <a:gd name="T22" fmla="*/ 5608867 w 33"/>
                <a:gd name="T23" fmla="*/ 8399522 h 32"/>
                <a:gd name="T24" fmla="*/ 5608867 w 33"/>
                <a:gd name="T25" fmla="*/ 9391616 h 32"/>
                <a:gd name="T26" fmla="*/ 9439083 w 33"/>
                <a:gd name="T27" fmla="*/ 16776572 h 32"/>
                <a:gd name="T28" fmla="*/ 14192070 w 33"/>
                <a:gd name="T29" fmla="*/ 16776572 h 32"/>
                <a:gd name="T30" fmla="*/ 10800006 w 33"/>
                <a:gd name="T31" fmla="*/ 10521952 h 32"/>
                <a:gd name="T32" fmla="*/ 13774347 w 33"/>
                <a:gd name="T33" fmla="*/ 6273322 h 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3" h="32">
                  <a:moveTo>
                    <a:pt x="32" y="12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2" y="5"/>
                    <a:pt x="30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23" y="6"/>
                    <a:pt x="23" y="8"/>
                    <a:pt x="23" y="10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3"/>
                    <a:pt x="23" y="16"/>
                    <a:pt x="18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30" y="19"/>
                    <a:pt x="32" y="16"/>
                    <a:pt x="32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14416992-A8AC-496E-ADBE-92A430F2E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" y="417"/>
              <a:ext cx="77" cy="46"/>
            </a:xfrm>
            <a:custGeom>
              <a:avLst/>
              <a:gdLst>
                <a:gd name="T0" fmla="*/ 933907 w 15"/>
                <a:gd name="T1" fmla="*/ 0 h 9"/>
                <a:gd name="T2" fmla="*/ 0 w 15"/>
                <a:gd name="T3" fmla="*/ 464109 h 9"/>
                <a:gd name="T4" fmla="*/ 0 w 15"/>
                <a:gd name="T5" fmla="*/ 3742422 h 9"/>
                <a:gd name="T6" fmla="*/ 933907 w 15"/>
                <a:gd name="T7" fmla="*/ 4188791 h 9"/>
                <a:gd name="T8" fmla="*/ 7228503 w 15"/>
                <a:gd name="T9" fmla="*/ 4188791 h 9"/>
                <a:gd name="T10" fmla="*/ 7228503 w 15"/>
                <a:gd name="T11" fmla="*/ 0 h 9"/>
                <a:gd name="T12" fmla="*/ 933907 w 15"/>
                <a:gd name="T13" fmla="*/ 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" h="9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E565DB0A-1F53-4BC9-9649-DF0C45A70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" y="417"/>
              <a:ext cx="70" cy="46"/>
            </a:xfrm>
            <a:custGeom>
              <a:avLst/>
              <a:gdLst>
                <a:gd name="T0" fmla="*/ 5078125 w 14"/>
                <a:gd name="T1" fmla="*/ 0 h 9"/>
                <a:gd name="T2" fmla="*/ 5468750 w 14"/>
                <a:gd name="T3" fmla="*/ 464109 h 9"/>
                <a:gd name="T4" fmla="*/ 5468750 w 14"/>
                <a:gd name="T5" fmla="*/ 3742422 h 9"/>
                <a:gd name="T6" fmla="*/ 5078125 w 14"/>
                <a:gd name="T7" fmla="*/ 4188791 h 9"/>
                <a:gd name="T8" fmla="*/ 0 w 14"/>
                <a:gd name="T9" fmla="*/ 4188791 h 9"/>
                <a:gd name="T10" fmla="*/ 0 w 14"/>
                <a:gd name="T11" fmla="*/ 0 h 9"/>
                <a:gd name="T12" fmla="*/ 5078125 w 14"/>
                <a:gd name="T13" fmla="*/ 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" h="9">
                  <a:moveTo>
                    <a:pt x="13" y="0"/>
                  </a:moveTo>
                  <a:cubicBezTo>
                    <a:pt x="14" y="0"/>
                    <a:pt x="14" y="0"/>
                    <a:pt x="14" y="1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9"/>
                    <a:pt x="1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5E4738AB-7C25-422A-8CD8-6E460E574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" y="334"/>
              <a:ext cx="172" cy="214"/>
            </a:xfrm>
            <a:custGeom>
              <a:avLst/>
              <a:gdLst>
                <a:gd name="T0" fmla="*/ 4744342 w 34"/>
                <a:gd name="T1" fmla="*/ 6651538 h 41"/>
                <a:gd name="T2" fmla="*/ 6437333 w 34"/>
                <a:gd name="T3" fmla="*/ 4428020 h 41"/>
                <a:gd name="T4" fmla="*/ 14581507 w 34"/>
                <a:gd name="T5" fmla="*/ 4428020 h 41"/>
                <a:gd name="T6" fmla="*/ 14581507 w 34"/>
                <a:gd name="T7" fmla="*/ 0 h 41"/>
                <a:gd name="T8" fmla="*/ 5178556 w 34"/>
                <a:gd name="T9" fmla="*/ 0 h 41"/>
                <a:gd name="T10" fmla="*/ 0 w 34"/>
                <a:gd name="T11" fmla="*/ 6023740 h 41"/>
                <a:gd name="T12" fmla="*/ 0 w 34"/>
                <a:gd name="T13" fmla="*/ 16560661 h 41"/>
                <a:gd name="T14" fmla="*/ 5178556 w 34"/>
                <a:gd name="T15" fmla="*/ 22585111 h 41"/>
                <a:gd name="T16" fmla="*/ 14581507 w 34"/>
                <a:gd name="T17" fmla="*/ 22585111 h 41"/>
                <a:gd name="T18" fmla="*/ 14581507 w 34"/>
                <a:gd name="T19" fmla="*/ 17630124 h 41"/>
                <a:gd name="T20" fmla="*/ 6437333 w 34"/>
                <a:gd name="T21" fmla="*/ 17630124 h 41"/>
                <a:gd name="T22" fmla="*/ 4744342 w 34"/>
                <a:gd name="T23" fmla="*/ 15406580 h 41"/>
                <a:gd name="T24" fmla="*/ 4744342 w 34"/>
                <a:gd name="T25" fmla="*/ 6651538 h 4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4" h="41">
                  <a:moveTo>
                    <a:pt x="11" y="12"/>
                  </a:moveTo>
                  <a:cubicBezTo>
                    <a:pt x="11" y="10"/>
                    <a:pt x="13" y="8"/>
                    <a:pt x="15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6"/>
                    <a:pt x="5" y="41"/>
                    <a:pt x="12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3" y="32"/>
                    <a:pt x="11" y="31"/>
                    <a:pt x="11" y="28"/>
                  </a:cubicBezTo>
                  <a:lnTo>
                    <a:pt x="11" y="12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52EE1A17-610C-46D9-92FE-1F6A061F8F3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" y="334"/>
              <a:ext cx="167" cy="214"/>
            </a:xfrm>
            <a:custGeom>
              <a:avLst/>
              <a:gdLst>
                <a:gd name="T0" fmla="*/ 9860798 w 33"/>
                <a:gd name="T1" fmla="*/ 6651538 h 41"/>
                <a:gd name="T2" fmla="*/ 8161487 w 33"/>
                <a:gd name="T3" fmla="*/ 4428020 h 41"/>
                <a:gd name="T4" fmla="*/ 0 w 33"/>
                <a:gd name="T5" fmla="*/ 4428020 h 41"/>
                <a:gd name="T6" fmla="*/ 0 w 33"/>
                <a:gd name="T7" fmla="*/ 0 h 41"/>
                <a:gd name="T8" fmla="*/ 9439083 w 33"/>
                <a:gd name="T9" fmla="*/ 0 h 41"/>
                <a:gd name="T10" fmla="*/ 14192070 w 33"/>
                <a:gd name="T11" fmla="*/ 6023740 h 41"/>
                <a:gd name="T12" fmla="*/ 14192070 w 33"/>
                <a:gd name="T13" fmla="*/ 16560661 h 41"/>
                <a:gd name="T14" fmla="*/ 9439083 w 33"/>
                <a:gd name="T15" fmla="*/ 22585111 h 41"/>
                <a:gd name="T16" fmla="*/ 0 w 33"/>
                <a:gd name="T17" fmla="*/ 22585111 h 41"/>
                <a:gd name="T18" fmla="*/ 0 w 33"/>
                <a:gd name="T19" fmla="*/ 17630124 h 41"/>
                <a:gd name="T20" fmla="*/ 8161487 w 33"/>
                <a:gd name="T21" fmla="*/ 17630124 h 41"/>
                <a:gd name="T22" fmla="*/ 9860798 w 33"/>
                <a:gd name="T23" fmla="*/ 15406580 h 41"/>
                <a:gd name="T24" fmla="*/ 9860798 w 33"/>
                <a:gd name="T25" fmla="*/ 6651538 h 4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" h="41">
                  <a:moveTo>
                    <a:pt x="23" y="12"/>
                  </a:moveTo>
                  <a:cubicBezTo>
                    <a:pt x="23" y="10"/>
                    <a:pt x="21" y="8"/>
                    <a:pt x="19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9" y="0"/>
                    <a:pt x="33" y="5"/>
                    <a:pt x="33" y="1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6"/>
                    <a:pt x="28" y="41"/>
                    <a:pt x="22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1" y="32"/>
                    <a:pt x="23" y="31"/>
                    <a:pt x="23" y="28"/>
                  </a:cubicBezTo>
                  <a:lnTo>
                    <a:pt x="23" y="12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0988226C-DA28-4534-B8FC-576DA82608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" y="230"/>
              <a:ext cx="402" cy="78"/>
            </a:xfrm>
            <a:custGeom>
              <a:avLst/>
              <a:gdLst>
                <a:gd name="T0" fmla="*/ 229 w 402"/>
                <a:gd name="T1" fmla="*/ 31 h 78"/>
                <a:gd name="T2" fmla="*/ 229 w 402"/>
                <a:gd name="T3" fmla="*/ 0 h 78"/>
                <a:gd name="T4" fmla="*/ 173 w 402"/>
                <a:gd name="T5" fmla="*/ 0 h 78"/>
                <a:gd name="T6" fmla="*/ 173 w 402"/>
                <a:gd name="T7" fmla="*/ 31 h 78"/>
                <a:gd name="T8" fmla="*/ 0 w 402"/>
                <a:gd name="T9" fmla="*/ 31 h 78"/>
                <a:gd name="T10" fmla="*/ 0 w 402"/>
                <a:gd name="T11" fmla="*/ 78 h 78"/>
                <a:gd name="T12" fmla="*/ 402 w 402"/>
                <a:gd name="T13" fmla="*/ 78 h 78"/>
                <a:gd name="T14" fmla="*/ 402 w 402"/>
                <a:gd name="T15" fmla="*/ 31 h 78"/>
                <a:gd name="T16" fmla="*/ 229 w 402"/>
                <a:gd name="T17" fmla="*/ 31 h 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2" h="78">
                  <a:moveTo>
                    <a:pt x="229" y="31"/>
                  </a:moveTo>
                  <a:lnTo>
                    <a:pt x="229" y="0"/>
                  </a:lnTo>
                  <a:lnTo>
                    <a:pt x="173" y="0"/>
                  </a:lnTo>
                  <a:lnTo>
                    <a:pt x="173" y="31"/>
                  </a:lnTo>
                  <a:lnTo>
                    <a:pt x="0" y="31"/>
                  </a:lnTo>
                  <a:lnTo>
                    <a:pt x="0" y="78"/>
                  </a:lnTo>
                  <a:lnTo>
                    <a:pt x="402" y="78"/>
                  </a:lnTo>
                  <a:lnTo>
                    <a:pt x="402" y="31"/>
                  </a:lnTo>
                  <a:lnTo>
                    <a:pt x="229" y="31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5C3B2987-B677-4653-8992-AD7A86332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" y="574"/>
              <a:ext cx="402" cy="73"/>
            </a:xfrm>
            <a:custGeom>
              <a:avLst/>
              <a:gdLst>
                <a:gd name="T0" fmla="*/ 229 w 402"/>
                <a:gd name="T1" fmla="*/ 47 h 73"/>
                <a:gd name="T2" fmla="*/ 229 w 402"/>
                <a:gd name="T3" fmla="*/ 73 h 73"/>
                <a:gd name="T4" fmla="*/ 173 w 402"/>
                <a:gd name="T5" fmla="*/ 73 h 73"/>
                <a:gd name="T6" fmla="*/ 173 w 402"/>
                <a:gd name="T7" fmla="*/ 47 h 73"/>
                <a:gd name="T8" fmla="*/ 0 w 402"/>
                <a:gd name="T9" fmla="*/ 47 h 73"/>
                <a:gd name="T10" fmla="*/ 0 w 402"/>
                <a:gd name="T11" fmla="*/ 0 h 73"/>
                <a:gd name="T12" fmla="*/ 402 w 402"/>
                <a:gd name="T13" fmla="*/ 0 h 73"/>
                <a:gd name="T14" fmla="*/ 402 w 402"/>
                <a:gd name="T15" fmla="*/ 47 h 73"/>
                <a:gd name="T16" fmla="*/ 229 w 402"/>
                <a:gd name="T17" fmla="*/ 47 h 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2" h="73">
                  <a:moveTo>
                    <a:pt x="229" y="47"/>
                  </a:moveTo>
                  <a:lnTo>
                    <a:pt x="229" y="73"/>
                  </a:lnTo>
                  <a:lnTo>
                    <a:pt x="173" y="73"/>
                  </a:lnTo>
                  <a:lnTo>
                    <a:pt x="173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402" y="0"/>
                  </a:lnTo>
                  <a:lnTo>
                    <a:pt x="402" y="47"/>
                  </a:lnTo>
                  <a:lnTo>
                    <a:pt x="229" y="47"/>
                  </a:lnTo>
                  <a:close/>
                </a:path>
              </a:pathLst>
            </a:custGeom>
            <a:solidFill>
              <a:srgbClr val="C700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6E7A2191-3E72-4217-A93E-23C5A5AF4E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7" y="261"/>
              <a:ext cx="151" cy="151"/>
            </a:xfrm>
            <a:custGeom>
              <a:avLst/>
              <a:gdLst>
                <a:gd name="T0" fmla="*/ 10716118 w 30"/>
                <a:gd name="T1" fmla="*/ 2690247 h 29"/>
                <a:gd name="T2" fmla="*/ 7039680 w 30"/>
                <a:gd name="T3" fmla="*/ 2690247 h 29"/>
                <a:gd name="T4" fmla="*/ 7039680 w 30"/>
                <a:gd name="T5" fmla="*/ 0 h 29"/>
                <a:gd name="T6" fmla="*/ 4910676 w 30"/>
                <a:gd name="T7" fmla="*/ 0 h 29"/>
                <a:gd name="T8" fmla="*/ 4910676 w 30"/>
                <a:gd name="T9" fmla="*/ 2690247 h 29"/>
                <a:gd name="T10" fmla="*/ 0 w 30"/>
                <a:gd name="T11" fmla="*/ 2690247 h 29"/>
                <a:gd name="T12" fmla="*/ 0 w 30"/>
                <a:gd name="T13" fmla="*/ 11937180 h 29"/>
                <a:gd name="T14" fmla="*/ 4910676 w 30"/>
                <a:gd name="T15" fmla="*/ 11937180 h 29"/>
                <a:gd name="T16" fmla="*/ 4910676 w 30"/>
                <a:gd name="T17" fmla="*/ 15665292 h 29"/>
                <a:gd name="T18" fmla="*/ 7039680 w 30"/>
                <a:gd name="T19" fmla="*/ 15665292 h 29"/>
                <a:gd name="T20" fmla="*/ 7039680 w 30"/>
                <a:gd name="T21" fmla="*/ 11937180 h 29"/>
                <a:gd name="T22" fmla="*/ 12357256 w 30"/>
                <a:gd name="T23" fmla="*/ 11937180 h 29"/>
                <a:gd name="T24" fmla="*/ 12357256 w 30"/>
                <a:gd name="T25" fmla="*/ 4883725 h 29"/>
                <a:gd name="T26" fmla="*/ 10716118 w 30"/>
                <a:gd name="T27" fmla="*/ 2690247 h 29"/>
                <a:gd name="T28" fmla="*/ 4910676 w 30"/>
                <a:gd name="T29" fmla="*/ 9744566 h 29"/>
                <a:gd name="T30" fmla="*/ 2048038 w 30"/>
                <a:gd name="T31" fmla="*/ 9744566 h 29"/>
                <a:gd name="T32" fmla="*/ 2048038 w 30"/>
                <a:gd name="T33" fmla="*/ 4363234 h 29"/>
                <a:gd name="T34" fmla="*/ 4910676 w 30"/>
                <a:gd name="T35" fmla="*/ 4363234 h 29"/>
                <a:gd name="T36" fmla="*/ 4910676 w 30"/>
                <a:gd name="T37" fmla="*/ 9744566 h 29"/>
                <a:gd name="T38" fmla="*/ 9901538 w 30"/>
                <a:gd name="T39" fmla="*/ 9744566 h 29"/>
                <a:gd name="T40" fmla="*/ 7039680 w 30"/>
                <a:gd name="T41" fmla="*/ 9744566 h 29"/>
                <a:gd name="T42" fmla="*/ 7039680 w 30"/>
                <a:gd name="T43" fmla="*/ 4363234 h 29"/>
                <a:gd name="T44" fmla="*/ 9494638 w 30"/>
                <a:gd name="T45" fmla="*/ 4363234 h 29"/>
                <a:gd name="T46" fmla="*/ 9901538 w 30"/>
                <a:gd name="T47" fmla="*/ 5400395 h 29"/>
                <a:gd name="T48" fmla="*/ 9901538 w 30"/>
                <a:gd name="T49" fmla="*/ 9744566 h 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0" h="29">
                  <a:moveTo>
                    <a:pt x="26" y="5"/>
                  </a:moveTo>
                  <a:cubicBezTo>
                    <a:pt x="23" y="5"/>
                    <a:pt x="17" y="5"/>
                    <a:pt x="17" y="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0" y="22"/>
                    <a:pt x="30" y="13"/>
                    <a:pt x="30" y="9"/>
                  </a:cubicBezTo>
                  <a:cubicBezTo>
                    <a:pt x="30" y="6"/>
                    <a:pt x="28" y="5"/>
                    <a:pt x="26" y="5"/>
                  </a:cubicBezTo>
                  <a:close/>
                  <a:moveTo>
                    <a:pt x="12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12" y="8"/>
                    <a:pt x="12" y="8"/>
                    <a:pt x="12" y="8"/>
                  </a:cubicBezTo>
                  <a:lnTo>
                    <a:pt x="12" y="18"/>
                  </a:lnTo>
                  <a:close/>
                  <a:moveTo>
                    <a:pt x="24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21" y="8"/>
                    <a:pt x="23" y="8"/>
                  </a:cubicBezTo>
                  <a:cubicBezTo>
                    <a:pt x="24" y="8"/>
                    <a:pt x="24" y="9"/>
                    <a:pt x="24" y="10"/>
                  </a:cubicBezTo>
                  <a:cubicBezTo>
                    <a:pt x="24" y="12"/>
                    <a:pt x="24" y="18"/>
                    <a:pt x="24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98099971-AA77-48F1-B2A1-24AC44728D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9" y="261"/>
              <a:ext cx="147" cy="151"/>
            </a:xfrm>
            <a:custGeom>
              <a:avLst/>
              <a:gdLst>
                <a:gd name="T0" fmla="*/ 10923053 w 29"/>
                <a:gd name="T1" fmla="*/ 2690247 h 29"/>
                <a:gd name="T2" fmla="*/ 7395646 w 29"/>
                <a:gd name="T3" fmla="*/ 2690247 h 29"/>
                <a:gd name="T4" fmla="*/ 7395646 w 29"/>
                <a:gd name="T5" fmla="*/ 0 h 29"/>
                <a:gd name="T6" fmla="*/ 5240631 w 29"/>
                <a:gd name="T7" fmla="*/ 0 h 29"/>
                <a:gd name="T8" fmla="*/ 5240631 w 29"/>
                <a:gd name="T9" fmla="*/ 2690247 h 29"/>
                <a:gd name="T10" fmla="*/ 0 w 29"/>
                <a:gd name="T11" fmla="*/ 2690247 h 29"/>
                <a:gd name="T12" fmla="*/ 0 w 29"/>
                <a:gd name="T13" fmla="*/ 11937180 h 29"/>
                <a:gd name="T14" fmla="*/ 5240631 w 29"/>
                <a:gd name="T15" fmla="*/ 11937180 h 29"/>
                <a:gd name="T16" fmla="*/ 5240631 w 29"/>
                <a:gd name="T17" fmla="*/ 15665292 h 29"/>
                <a:gd name="T18" fmla="*/ 7395646 w 29"/>
                <a:gd name="T19" fmla="*/ 15665292 h 29"/>
                <a:gd name="T20" fmla="*/ 7395646 w 29"/>
                <a:gd name="T21" fmla="*/ 11937180 h 29"/>
                <a:gd name="T22" fmla="*/ 12636282 w 29"/>
                <a:gd name="T23" fmla="*/ 11937180 h 29"/>
                <a:gd name="T24" fmla="*/ 12636282 w 29"/>
                <a:gd name="T25" fmla="*/ 4883725 h 29"/>
                <a:gd name="T26" fmla="*/ 10923053 w 29"/>
                <a:gd name="T27" fmla="*/ 2690247 h 29"/>
                <a:gd name="T28" fmla="*/ 5240631 w 29"/>
                <a:gd name="T29" fmla="*/ 9744566 h 29"/>
                <a:gd name="T30" fmla="*/ 2154888 w 29"/>
                <a:gd name="T31" fmla="*/ 9744566 h 29"/>
                <a:gd name="T32" fmla="*/ 2154888 w 29"/>
                <a:gd name="T33" fmla="*/ 4363234 h 29"/>
                <a:gd name="T34" fmla="*/ 5240631 w 29"/>
                <a:gd name="T35" fmla="*/ 4363234 h 29"/>
                <a:gd name="T36" fmla="*/ 5240631 w 29"/>
                <a:gd name="T37" fmla="*/ 9744566 h 29"/>
                <a:gd name="T38" fmla="*/ 10484658 w 29"/>
                <a:gd name="T39" fmla="*/ 9744566 h 29"/>
                <a:gd name="T40" fmla="*/ 7395646 w 29"/>
                <a:gd name="T41" fmla="*/ 9744566 h 29"/>
                <a:gd name="T42" fmla="*/ 7395646 w 29"/>
                <a:gd name="T43" fmla="*/ 4363234 h 29"/>
                <a:gd name="T44" fmla="*/ 9634943 w 29"/>
                <a:gd name="T45" fmla="*/ 4363234 h 29"/>
                <a:gd name="T46" fmla="*/ 10484658 w 29"/>
                <a:gd name="T47" fmla="*/ 5400395 h 29"/>
                <a:gd name="T48" fmla="*/ 10484658 w 29"/>
                <a:gd name="T49" fmla="*/ 9744566 h 2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9" h="29">
                  <a:moveTo>
                    <a:pt x="25" y="5"/>
                  </a:moveTo>
                  <a:cubicBezTo>
                    <a:pt x="23" y="5"/>
                    <a:pt x="17" y="5"/>
                    <a:pt x="17" y="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13"/>
                    <a:pt x="29" y="9"/>
                  </a:cubicBezTo>
                  <a:cubicBezTo>
                    <a:pt x="29" y="6"/>
                    <a:pt x="27" y="5"/>
                    <a:pt x="25" y="5"/>
                  </a:cubicBezTo>
                  <a:close/>
                  <a:moveTo>
                    <a:pt x="12" y="18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12" y="8"/>
                    <a:pt x="12" y="8"/>
                    <a:pt x="12" y="8"/>
                  </a:cubicBezTo>
                  <a:lnTo>
                    <a:pt x="12" y="18"/>
                  </a:lnTo>
                  <a:close/>
                  <a:moveTo>
                    <a:pt x="24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21" y="8"/>
                    <a:pt x="22" y="8"/>
                  </a:cubicBezTo>
                  <a:cubicBezTo>
                    <a:pt x="23" y="8"/>
                    <a:pt x="24" y="9"/>
                    <a:pt x="24" y="10"/>
                  </a:cubicBezTo>
                  <a:cubicBezTo>
                    <a:pt x="24" y="12"/>
                    <a:pt x="24" y="18"/>
                    <a:pt x="24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ABB138F2-C4F5-48D9-9D86-89807DA07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9" y="292"/>
              <a:ext cx="93" cy="89"/>
            </a:xfrm>
            <a:custGeom>
              <a:avLst/>
              <a:gdLst>
                <a:gd name="T0" fmla="*/ 0 w 92"/>
                <a:gd name="T1" fmla="*/ 89 h 89"/>
                <a:gd name="T2" fmla="*/ 0 w 92"/>
                <a:gd name="T3" fmla="*/ 73 h 89"/>
                <a:gd name="T4" fmla="*/ 36 w 92"/>
                <a:gd name="T5" fmla="*/ 73 h 89"/>
                <a:gd name="T6" fmla="*/ 36 w 92"/>
                <a:gd name="T7" fmla="*/ 52 h 89"/>
                <a:gd name="T8" fmla="*/ 6 w 92"/>
                <a:gd name="T9" fmla="*/ 52 h 89"/>
                <a:gd name="T10" fmla="*/ 6 w 92"/>
                <a:gd name="T11" fmla="*/ 37 h 89"/>
                <a:gd name="T12" fmla="*/ 36 w 92"/>
                <a:gd name="T13" fmla="*/ 37 h 89"/>
                <a:gd name="T14" fmla="*/ 36 w 92"/>
                <a:gd name="T15" fmla="*/ 16 h 89"/>
                <a:gd name="T16" fmla="*/ 0 w 92"/>
                <a:gd name="T17" fmla="*/ 16 h 89"/>
                <a:gd name="T18" fmla="*/ 0 w 92"/>
                <a:gd name="T19" fmla="*/ 0 h 89"/>
                <a:gd name="T20" fmla="*/ 100 w 92"/>
                <a:gd name="T21" fmla="*/ 0 h 89"/>
                <a:gd name="T22" fmla="*/ 100 w 92"/>
                <a:gd name="T23" fmla="*/ 16 h 89"/>
                <a:gd name="T24" fmla="*/ 64 w 92"/>
                <a:gd name="T25" fmla="*/ 16 h 89"/>
                <a:gd name="T26" fmla="*/ 64 w 92"/>
                <a:gd name="T27" fmla="*/ 37 h 89"/>
                <a:gd name="T28" fmla="*/ 95 w 92"/>
                <a:gd name="T29" fmla="*/ 37 h 89"/>
                <a:gd name="T30" fmla="*/ 95 w 92"/>
                <a:gd name="T31" fmla="*/ 52 h 89"/>
                <a:gd name="T32" fmla="*/ 64 w 92"/>
                <a:gd name="T33" fmla="*/ 52 h 89"/>
                <a:gd name="T34" fmla="*/ 64 w 92"/>
                <a:gd name="T35" fmla="*/ 73 h 89"/>
                <a:gd name="T36" fmla="*/ 80 w 92"/>
                <a:gd name="T37" fmla="*/ 73 h 89"/>
                <a:gd name="T38" fmla="*/ 80 w 92"/>
                <a:gd name="T39" fmla="*/ 63 h 89"/>
                <a:gd name="T40" fmla="*/ 100 w 92"/>
                <a:gd name="T41" fmla="*/ 63 h 89"/>
                <a:gd name="T42" fmla="*/ 100 w 92"/>
                <a:gd name="T43" fmla="*/ 89 h 89"/>
                <a:gd name="T44" fmla="*/ 0 w 92"/>
                <a:gd name="T45" fmla="*/ 89 h 8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92" h="89">
                  <a:moveTo>
                    <a:pt x="0" y="89"/>
                  </a:moveTo>
                  <a:lnTo>
                    <a:pt x="0" y="73"/>
                  </a:lnTo>
                  <a:lnTo>
                    <a:pt x="36" y="73"/>
                  </a:lnTo>
                  <a:lnTo>
                    <a:pt x="36" y="52"/>
                  </a:lnTo>
                  <a:lnTo>
                    <a:pt x="6" y="52"/>
                  </a:lnTo>
                  <a:lnTo>
                    <a:pt x="6" y="37"/>
                  </a:lnTo>
                  <a:lnTo>
                    <a:pt x="36" y="37"/>
                  </a:lnTo>
                  <a:lnTo>
                    <a:pt x="36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16"/>
                  </a:lnTo>
                  <a:lnTo>
                    <a:pt x="56" y="16"/>
                  </a:lnTo>
                  <a:lnTo>
                    <a:pt x="56" y="37"/>
                  </a:lnTo>
                  <a:lnTo>
                    <a:pt x="87" y="37"/>
                  </a:lnTo>
                  <a:lnTo>
                    <a:pt x="87" y="52"/>
                  </a:lnTo>
                  <a:lnTo>
                    <a:pt x="56" y="52"/>
                  </a:lnTo>
                  <a:lnTo>
                    <a:pt x="56" y="73"/>
                  </a:lnTo>
                  <a:lnTo>
                    <a:pt x="72" y="73"/>
                  </a:lnTo>
                  <a:lnTo>
                    <a:pt x="72" y="63"/>
                  </a:lnTo>
                  <a:lnTo>
                    <a:pt x="92" y="63"/>
                  </a:lnTo>
                  <a:lnTo>
                    <a:pt x="92" y="89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49EE6CCA-1D15-4C88-94A1-739A78F362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40" y="261"/>
              <a:ext cx="153" cy="151"/>
            </a:xfrm>
            <a:custGeom>
              <a:avLst/>
              <a:gdLst>
                <a:gd name="T0" fmla="*/ 11931149 w 30"/>
                <a:gd name="T1" fmla="*/ 0 h 29"/>
                <a:gd name="T2" fmla="*/ 0 w 30"/>
                <a:gd name="T3" fmla="*/ 0 h 29"/>
                <a:gd name="T4" fmla="*/ 0 w 30"/>
                <a:gd name="T5" fmla="*/ 15665292 h 29"/>
                <a:gd name="T6" fmla="*/ 13725268 w 30"/>
                <a:gd name="T7" fmla="*/ 15665292 h 29"/>
                <a:gd name="T8" fmla="*/ 13725268 w 30"/>
                <a:gd name="T9" fmla="*/ 2174280 h 29"/>
                <a:gd name="T10" fmla="*/ 11931149 w 30"/>
                <a:gd name="T11" fmla="*/ 0 h 29"/>
                <a:gd name="T12" fmla="*/ 11403488 w 30"/>
                <a:gd name="T13" fmla="*/ 14007838 h 29"/>
                <a:gd name="T14" fmla="*/ 2339441 w 30"/>
                <a:gd name="T15" fmla="*/ 14007838 h 29"/>
                <a:gd name="T16" fmla="*/ 2339441 w 30"/>
                <a:gd name="T17" fmla="*/ 2174280 h 29"/>
                <a:gd name="T18" fmla="*/ 10944100 w 30"/>
                <a:gd name="T19" fmla="*/ 2174280 h 29"/>
                <a:gd name="T20" fmla="*/ 11403488 w 30"/>
                <a:gd name="T21" fmla="*/ 2690247 h 29"/>
                <a:gd name="T22" fmla="*/ 11403488 w 30"/>
                <a:gd name="T23" fmla="*/ 14007838 h 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0" h="29">
                  <a:moveTo>
                    <a:pt x="26" y="0"/>
                  </a:moveTo>
                  <a:cubicBezTo>
                    <a:pt x="26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0" y="5"/>
                    <a:pt x="30" y="4"/>
                  </a:cubicBezTo>
                  <a:cubicBezTo>
                    <a:pt x="30" y="2"/>
                    <a:pt x="28" y="0"/>
                    <a:pt x="26" y="0"/>
                  </a:cubicBezTo>
                  <a:close/>
                  <a:moveTo>
                    <a:pt x="25" y="26"/>
                  </a:moveTo>
                  <a:cubicBezTo>
                    <a:pt x="5" y="26"/>
                    <a:pt x="5" y="26"/>
                    <a:pt x="5" y="26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5"/>
                  </a:cubicBezTo>
                  <a:lnTo>
                    <a:pt x="25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AA8563D3-EB72-456C-A61E-AC55120BE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0" y="261"/>
              <a:ext cx="149" cy="151"/>
            </a:xfrm>
            <a:custGeom>
              <a:avLst/>
              <a:gdLst>
                <a:gd name="T0" fmla="*/ 8700444 w 29"/>
                <a:gd name="T1" fmla="*/ 11321251 h 29"/>
                <a:gd name="T2" fmla="*/ 8700444 w 29"/>
                <a:gd name="T3" fmla="*/ 9227735 h 29"/>
                <a:gd name="T4" fmla="*/ 13612645 w 29"/>
                <a:gd name="T5" fmla="*/ 9227735 h 29"/>
                <a:gd name="T6" fmla="*/ 13612645 w 29"/>
                <a:gd name="T7" fmla="*/ 7053481 h 29"/>
                <a:gd name="T8" fmla="*/ 8700444 w 29"/>
                <a:gd name="T9" fmla="*/ 7053481 h 29"/>
                <a:gd name="T10" fmla="*/ 8700444 w 29"/>
                <a:gd name="T11" fmla="*/ 4883725 h 29"/>
                <a:gd name="T12" fmla="*/ 6326864 w 29"/>
                <a:gd name="T13" fmla="*/ 4883725 h 29"/>
                <a:gd name="T14" fmla="*/ 6326864 w 29"/>
                <a:gd name="T15" fmla="*/ 7053481 h 29"/>
                <a:gd name="T16" fmla="*/ 2925466 w 29"/>
                <a:gd name="T17" fmla="*/ 7053481 h 29"/>
                <a:gd name="T18" fmla="*/ 4819569 w 29"/>
                <a:gd name="T19" fmla="*/ 3207053 h 29"/>
                <a:gd name="T20" fmla="*/ 14092805 w 29"/>
                <a:gd name="T21" fmla="*/ 3207053 h 29"/>
                <a:gd name="T22" fmla="*/ 14092805 w 29"/>
                <a:gd name="T23" fmla="*/ 1653086 h 29"/>
                <a:gd name="T24" fmla="*/ 5868427 w 29"/>
                <a:gd name="T25" fmla="*/ 1653086 h 29"/>
                <a:gd name="T26" fmla="*/ 6806335 w 29"/>
                <a:gd name="T27" fmla="*/ 0 h 29"/>
                <a:gd name="T28" fmla="*/ 3881532 w 29"/>
                <a:gd name="T29" fmla="*/ 0 h 29"/>
                <a:gd name="T30" fmla="*/ 3404938 w 29"/>
                <a:gd name="T31" fmla="*/ 1653086 h 29"/>
                <a:gd name="T32" fmla="*/ 0 w 29"/>
                <a:gd name="T33" fmla="*/ 1653086 h 29"/>
                <a:gd name="T34" fmla="*/ 0 w 29"/>
                <a:gd name="T35" fmla="*/ 3207053 h 29"/>
                <a:gd name="T36" fmla="*/ 2463494 w 29"/>
                <a:gd name="T37" fmla="*/ 3207053 h 29"/>
                <a:gd name="T38" fmla="*/ 479472 w 29"/>
                <a:gd name="T39" fmla="*/ 6437557 h 29"/>
                <a:gd name="T40" fmla="*/ 479472 w 29"/>
                <a:gd name="T41" fmla="*/ 7573947 h 29"/>
                <a:gd name="T42" fmla="*/ 479472 w 29"/>
                <a:gd name="T43" fmla="*/ 9227735 h 29"/>
                <a:gd name="T44" fmla="*/ 6326864 w 29"/>
                <a:gd name="T45" fmla="*/ 9227735 h 29"/>
                <a:gd name="T46" fmla="*/ 6326864 w 29"/>
                <a:gd name="T47" fmla="*/ 11321251 h 29"/>
                <a:gd name="T48" fmla="*/ 0 w 29"/>
                <a:gd name="T49" fmla="*/ 11321251 h 29"/>
                <a:gd name="T50" fmla="*/ 0 w 29"/>
                <a:gd name="T51" fmla="*/ 12974337 h 29"/>
                <a:gd name="T52" fmla="*/ 6326864 w 29"/>
                <a:gd name="T53" fmla="*/ 12974337 h 29"/>
                <a:gd name="T54" fmla="*/ 6326864 w 29"/>
                <a:gd name="T55" fmla="*/ 15665292 h 29"/>
                <a:gd name="T56" fmla="*/ 8700444 w 29"/>
                <a:gd name="T57" fmla="*/ 15665292 h 29"/>
                <a:gd name="T58" fmla="*/ 8700444 w 29"/>
                <a:gd name="T59" fmla="*/ 12974337 h 29"/>
                <a:gd name="T60" fmla="*/ 14092805 w 29"/>
                <a:gd name="T61" fmla="*/ 12974337 h 29"/>
                <a:gd name="T62" fmla="*/ 14092805 w 29"/>
                <a:gd name="T63" fmla="*/ 11321251 h 29"/>
                <a:gd name="T64" fmla="*/ 8700444 w 29"/>
                <a:gd name="T65" fmla="*/ 11321251 h 2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9" h="29">
                  <a:moveTo>
                    <a:pt x="18" y="21"/>
                  </a:moveTo>
                  <a:cubicBezTo>
                    <a:pt x="18" y="17"/>
                    <a:pt x="18" y="17"/>
                    <a:pt x="18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3"/>
                    <a:pt x="1" y="13"/>
                    <a:pt x="1" y="14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1"/>
                    <a:pt x="29" y="21"/>
                    <a:pt x="29" y="21"/>
                  </a:cubicBezTo>
                  <a:lnTo>
                    <a:pt x="18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863600" y="2035647"/>
            <a:ext cx="7459852" cy="1256443"/>
          </a:xfrm>
          <a:prstGeom prst="rect">
            <a:avLst/>
          </a:prstGeom>
        </p:spPr>
        <p:txBody>
          <a:bodyPr wrap="none" lIns="0" fromWordArt="1" anchor="ctr"/>
          <a:lstStyle>
            <a:lvl1pPr marL="0" indent="0" algn="ctr">
              <a:buNone/>
              <a:defRPr lang="zh-CN" altLang="en-US" sz="4800" b="1" kern="1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4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863601" y="4104955"/>
            <a:ext cx="7459852" cy="883735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05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700"/>
            </a:lvl3pPr>
            <a:lvl4pPr marL="1371600" indent="0">
              <a:buNone/>
              <a:defRPr sz="600"/>
            </a:lvl4pPr>
            <a:lvl5pPr marL="1828800" indent="0">
              <a:buNone/>
              <a:defRPr sz="7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</p:spTree>
    <p:extLst>
      <p:ext uri="{BB962C8B-B14F-4D97-AF65-F5344CB8AC3E}">
        <p14:creationId xmlns:p14="http://schemas.microsoft.com/office/powerpoint/2010/main" val="451288293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680493" y="104726"/>
            <a:ext cx="8229600" cy="426454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10">
            <a:extLst>
              <a:ext uri="{FF2B5EF4-FFF2-40B4-BE49-F238E27FC236}">
                <a16:creationId xmlns:a16="http://schemas.microsoft.com/office/drawing/2014/main" id="{48E03F47-8A4F-4528-9B4D-7E899DB82C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15050" y="5394325"/>
            <a:ext cx="2652713" cy="300038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灯片编号占位符 12">
            <a:extLst>
              <a:ext uri="{FF2B5EF4-FFF2-40B4-BE49-F238E27FC236}">
                <a16:creationId xmlns:a16="http://schemas.microsoft.com/office/drawing/2014/main" id="{CD53C8DD-9617-4260-A8A3-B5B453808D0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395288" y="5394325"/>
            <a:ext cx="2127250" cy="3000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CC2B706-F288-4942-A41E-B627D49DF5E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578352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680493" y="104726"/>
            <a:ext cx="8229600" cy="426454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10">
            <a:extLst>
              <a:ext uri="{FF2B5EF4-FFF2-40B4-BE49-F238E27FC236}">
                <a16:creationId xmlns:a16="http://schemas.microsoft.com/office/drawing/2014/main" id="{D9DAC37F-106D-45C3-AC2B-5891AC2CD1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15050" y="5394325"/>
            <a:ext cx="2652713" cy="300038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灯片编号占位符 12">
            <a:extLst>
              <a:ext uri="{FF2B5EF4-FFF2-40B4-BE49-F238E27FC236}">
                <a16:creationId xmlns:a16="http://schemas.microsoft.com/office/drawing/2014/main" id="{C0496648-C58C-42F1-808B-DA09F231DF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395288" y="5394325"/>
            <a:ext cx="2127250" cy="3000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34F2D8D-1499-4483-B3EB-AABE75F9E79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1219519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9539398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576595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680493" y="104726"/>
            <a:ext cx="8229600" cy="426454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10">
            <a:extLst>
              <a:ext uri="{FF2B5EF4-FFF2-40B4-BE49-F238E27FC236}">
                <a16:creationId xmlns:a16="http://schemas.microsoft.com/office/drawing/2014/main" id="{25590C35-A8D1-4FDD-A6A4-7A412137B4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15050" y="5394325"/>
            <a:ext cx="2652713" cy="300038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灯片编号占位符 12">
            <a:extLst>
              <a:ext uri="{FF2B5EF4-FFF2-40B4-BE49-F238E27FC236}">
                <a16:creationId xmlns:a16="http://schemas.microsoft.com/office/drawing/2014/main" id="{E787863C-E189-4AFE-9BE6-08A6DCEC54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395288" y="5394325"/>
            <a:ext cx="2127250" cy="3000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A8A9812-7B30-45C0-BD9C-497A1D8A405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1139481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680493" y="104726"/>
            <a:ext cx="8229600" cy="426454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10">
            <a:extLst>
              <a:ext uri="{FF2B5EF4-FFF2-40B4-BE49-F238E27FC236}">
                <a16:creationId xmlns:a16="http://schemas.microsoft.com/office/drawing/2014/main" id="{AB764877-67F9-480A-BDAD-02F39963B8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15050" y="5394325"/>
            <a:ext cx="2652713" cy="300038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灯片编号占位符 12">
            <a:extLst>
              <a:ext uri="{FF2B5EF4-FFF2-40B4-BE49-F238E27FC236}">
                <a16:creationId xmlns:a16="http://schemas.microsoft.com/office/drawing/2014/main" id="{DB21053F-0226-4E17-B6A1-D92602C710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395288" y="5394325"/>
            <a:ext cx="2127250" cy="3000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82EDF0D-F345-42FB-9D30-5B51F0D6885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210587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680493" y="104726"/>
            <a:ext cx="8229600" cy="426454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10">
            <a:extLst>
              <a:ext uri="{FF2B5EF4-FFF2-40B4-BE49-F238E27FC236}">
                <a16:creationId xmlns:a16="http://schemas.microsoft.com/office/drawing/2014/main" id="{B7DB1D00-11D4-4C65-A0AB-199EE12DFB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15050" y="5394325"/>
            <a:ext cx="2652713" cy="300038"/>
          </a:xfrm>
          <a:prstGeom prst="rect">
            <a:avLst/>
          </a:prstGeom>
        </p:spPr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FF"/>
                </a:solidFill>
                <a:latin typeface="Arial" pitchFamily="34" charset="0"/>
                <a:ea typeface="宋体" pitchFamily="2" charset="-12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灯片编号占位符 12">
            <a:extLst>
              <a:ext uri="{FF2B5EF4-FFF2-40B4-BE49-F238E27FC236}">
                <a16:creationId xmlns:a16="http://schemas.microsoft.com/office/drawing/2014/main" id="{968F8E73-2468-4745-B526-247639FB7E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395288" y="5394325"/>
            <a:ext cx="2127250" cy="3000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D5C9FA1-7EA4-49C2-A81F-885398782BF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471765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0415584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608225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1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同侧圆角矩形 121">
            <a:extLst>
              <a:ext uri="{FF2B5EF4-FFF2-40B4-BE49-F238E27FC236}">
                <a16:creationId xmlns:a16="http://schemas.microsoft.com/office/drawing/2014/main" id="{731AB4E9-5290-40E9-AE13-02D20DD84AE0}"/>
              </a:ext>
            </a:extLst>
          </p:cNvPr>
          <p:cNvSpPr/>
          <p:nvPr/>
        </p:nvSpPr>
        <p:spPr bwMode="auto">
          <a:xfrm rot="5400000">
            <a:off x="527844" y="5249069"/>
            <a:ext cx="215900" cy="481012"/>
          </a:xfrm>
          <a:prstGeom prst="round2SameRect">
            <a:avLst>
              <a:gd name="adj1" fmla="val 29955"/>
              <a:gd name="adj2" fmla="val 0"/>
            </a:avLst>
          </a:prstGeom>
          <a:solidFill>
            <a:srgbClr val="727171"/>
          </a:solidFill>
          <a:ln>
            <a:noFill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ea typeface="黑体" pitchFamily="49" charset="-122"/>
            </a:endParaRPr>
          </a:p>
        </p:txBody>
      </p:sp>
      <p:sp>
        <p:nvSpPr>
          <p:cNvPr id="1027" name="矩形 122">
            <a:extLst>
              <a:ext uri="{FF2B5EF4-FFF2-40B4-BE49-F238E27FC236}">
                <a16:creationId xmlns:a16="http://schemas.microsoft.com/office/drawing/2014/main" id="{A4B41E7A-7892-4032-B60F-380849478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588"/>
            <a:ext cx="9144000" cy="769938"/>
          </a:xfrm>
          <a:prstGeom prst="rect">
            <a:avLst/>
          </a:prstGeom>
          <a:solidFill>
            <a:srgbClr val="727171"/>
          </a:solidFill>
          <a:ln>
            <a:noFill/>
          </a:ln>
          <a:effectLst>
            <a:outerShdw dist="25400" dir="5400000" algn="t" rotWithShape="0">
              <a:srgbClr val="FFFFFF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anose="02010609060101010101" pitchFamily="49" charset="-122"/>
            </a:endParaRPr>
          </a:p>
        </p:txBody>
      </p:sp>
      <p:sp>
        <p:nvSpPr>
          <p:cNvPr id="127" name="灯片编号占位符 1">
            <a:extLst>
              <a:ext uri="{FF2B5EF4-FFF2-40B4-BE49-F238E27FC236}">
                <a16:creationId xmlns:a16="http://schemas.microsoft.com/office/drawing/2014/main" id="{67ACF30F-BDAE-4249-9393-C77F8EA8BDE8}"/>
              </a:ext>
            </a:extLst>
          </p:cNvPr>
          <p:cNvSpPr txBox="1"/>
          <p:nvPr/>
        </p:nvSpPr>
        <p:spPr>
          <a:xfrm>
            <a:off x="395288" y="5297488"/>
            <a:ext cx="2441575" cy="41275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fld id="{95C16D4A-C45A-42E1-A189-781942E408A0}" type="slidenum">
              <a:rPr lang="zh-CN" altLang="en-US" sz="1000" smtClean="0">
                <a:solidFill>
                  <a:srgbClr val="FFFFFF"/>
                </a:solidFill>
                <a:ea typeface="微软雅黑" panose="020B0503020204020204" pitchFamily="34" charset="-122"/>
              </a:rPr>
              <a:pPr eaLnBrk="1" hangingPunct="1">
                <a:defRPr/>
              </a:pPr>
              <a:t>‹#›</a:t>
            </a:fld>
            <a:endParaRPr lang="zh-CN" altLang="en-US" sz="10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29" name="页脚占位符 4">
            <a:extLst>
              <a:ext uri="{FF2B5EF4-FFF2-40B4-BE49-F238E27FC236}">
                <a16:creationId xmlns:a16="http://schemas.microsoft.com/office/drawing/2014/main" id="{A34440FC-7CB3-4BF4-A5D9-873D4E920ED2}"/>
              </a:ext>
            </a:extLst>
          </p:cNvPr>
          <p:cNvSpPr txBox="1"/>
          <p:nvPr/>
        </p:nvSpPr>
        <p:spPr>
          <a:xfrm>
            <a:off x="5737225" y="5297488"/>
            <a:ext cx="3590925" cy="360362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900" kern="1200" dirty="0">
                <a:solidFill>
                  <a:schemeClr val="bg1"/>
                </a:solidFill>
                <a:latin typeface="Arial" pitchFamily="34" charset="0"/>
                <a:ea typeface="黑体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itchFamily="34" charset="0"/>
                <a:ea typeface="黑体" pitchFamily="49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itchFamily="34" charset="0"/>
                <a:ea typeface="黑体" pitchFamily="49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itchFamily="34" charset="0"/>
                <a:ea typeface="黑体" pitchFamily="49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itchFamily="34" charset="0"/>
                <a:ea typeface="黑体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itchFamily="34" charset="0"/>
                <a:ea typeface="黑体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itchFamily="34" charset="0"/>
                <a:ea typeface="黑体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itchFamily="34" charset="0"/>
                <a:ea typeface="黑体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itchFamily="34" charset="0"/>
                <a:ea typeface="黑体" pitchFamily="49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0" err="1">
                <a:solidFill>
                  <a:srgbClr val="000000"/>
                </a:solidFill>
                <a:latin typeface="Arial"/>
                <a:ea typeface="微软雅黑"/>
              </a:rPr>
              <a:t>Zhuzhou</a:t>
            </a:r>
            <a:r>
              <a:rPr lang="en-US" altLang="zh-CN" sz="1000">
                <a:solidFill>
                  <a:srgbClr val="000000"/>
                </a:solidFill>
                <a:latin typeface="Arial"/>
                <a:ea typeface="微软雅黑"/>
              </a:rPr>
              <a:t> Times New Material Technology Co., LTD.</a:t>
            </a:r>
            <a:endParaRPr sz="1000">
              <a:solidFill>
                <a:srgbClr val="000000"/>
              </a:solidFill>
              <a:latin typeface="Arial"/>
              <a:ea typeface="微软雅黑"/>
            </a:endParaRPr>
          </a:p>
        </p:txBody>
      </p:sp>
      <p:sp>
        <p:nvSpPr>
          <p:cNvPr id="1030" name="矩形 129">
            <a:extLst>
              <a:ext uri="{FF2B5EF4-FFF2-40B4-BE49-F238E27FC236}">
                <a16:creationId xmlns:a16="http://schemas.microsoft.com/office/drawing/2014/main" id="{657E4B09-1775-41B0-8CF9-3FB8BC25B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23900"/>
            <a:ext cx="9144000" cy="57150"/>
          </a:xfrm>
          <a:prstGeom prst="rect">
            <a:avLst/>
          </a:prstGeom>
          <a:solidFill>
            <a:srgbClr val="C70019"/>
          </a:solidFill>
          <a:ln>
            <a:noFill/>
          </a:ln>
          <a:effectLst>
            <a:outerShdw dist="25400" dir="16200000" rotWithShape="0">
              <a:srgbClr val="FFFFFF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anose="02010609060101010101" pitchFamily="49" charset="-122"/>
            </a:endParaRPr>
          </a:p>
        </p:txBody>
      </p:sp>
      <p:grpSp>
        <p:nvGrpSpPr>
          <p:cNvPr id="1031" name="组合 130">
            <a:extLst>
              <a:ext uri="{FF2B5EF4-FFF2-40B4-BE49-F238E27FC236}">
                <a16:creationId xmlns:a16="http://schemas.microsoft.com/office/drawing/2014/main" id="{32CE2A94-DF5A-4163-91D4-238E73995795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256463" y="152400"/>
            <a:ext cx="1689100" cy="1001713"/>
            <a:chOff x="3190875" y="772215"/>
            <a:chExt cx="2743200" cy="1624830"/>
          </a:xfrm>
        </p:grpSpPr>
        <p:sp>
          <p:nvSpPr>
            <p:cNvPr id="132" name="圆角矩形 131">
              <a:extLst>
                <a:ext uri="{FF2B5EF4-FFF2-40B4-BE49-F238E27FC236}">
                  <a16:creationId xmlns:a16="http://schemas.microsoft.com/office/drawing/2014/main" id="{7C2F042E-BB40-46CF-8835-267826769BEB}"/>
                </a:ext>
              </a:extLst>
            </p:cNvPr>
            <p:cNvSpPr/>
            <p:nvPr/>
          </p:nvSpPr>
          <p:spPr bwMode="auto">
            <a:xfrm>
              <a:off x="3482212" y="867491"/>
              <a:ext cx="2181153" cy="1529554"/>
            </a:xfrm>
            <a:prstGeom prst="roundRect">
              <a:avLst>
                <a:gd name="adj" fmla="val 6495"/>
              </a:avLst>
            </a:pr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7000"/>
                </a:prstClr>
              </a:outerShdw>
            </a:effectLst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133" name="矩形 132">
              <a:extLst>
                <a:ext uri="{FF2B5EF4-FFF2-40B4-BE49-F238E27FC236}">
                  <a16:creationId xmlns:a16="http://schemas.microsoft.com/office/drawing/2014/main" id="{2882AFE4-B4B6-4A82-8E37-F99A594A05D0}"/>
                </a:ext>
              </a:extLst>
            </p:cNvPr>
            <p:cNvSpPr/>
            <p:nvPr/>
          </p:nvSpPr>
          <p:spPr bwMode="auto">
            <a:xfrm>
              <a:off x="3190875" y="772215"/>
              <a:ext cx="2743200" cy="666814"/>
            </a:xfrm>
            <a:prstGeom prst="rect">
              <a:avLst/>
            </a:prstGeom>
            <a:gradFill flip="none" rotWithShape="1">
              <a:gsLst>
                <a:gs pos="33000">
                  <a:srgbClr val="FFFFFF"/>
                </a:gs>
                <a:gs pos="100000">
                  <a:srgbClr val="000000">
                    <a:alpha val="0"/>
                    <a:lumMod val="0"/>
                    <a:lumOff val="10000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rgbClr val="FFFFFF"/>
                </a:solidFill>
                <a:ea typeface="黑体" pitchFamily="49" charset="-122"/>
              </a:endParaRPr>
            </a:p>
          </p:txBody>
        </p:sp>
      </p:grpSp>
      <p:pic>
        <p:nvPicPr>
          <p:cNvPr id="1032" name="图片 133">
            <a:extLst>
              <a:ext uri="{FF2B5EF4-FFF2-40B4-BE49-F238E27FC236}">
                <a16:creationId xmlns:a16="http://schemas.microsoft.com/office/drawing/2014/main" id="{C13C7E05-0EE9-4CE1-B96D-1512B13CBB3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963" y="365125"/>
            <a:ext cx="10033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3" name="直接连接符 134">
            <a:extLst>
              <a:ext uri="{FF2B5EF4-FFF2-40B4-BE49-F238E27FC236}">
                <a16:creationId xmlns:a16="http://schemas.microsoft.com/office/drawing/2014/main" id="{029866B4-7A43-40A9-B470-97D8E6A2E5D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5297488"/>
            <a:ext cx="8372475" cy="0"/>
          </a:xfrm>
          <a:prstGeom prst="line">
            <a:avLst/>
          </a:prstGeom>
          <a:noFill/>
          <a:ln w="3175" algn="ctr">
            <a:solidFill>
              <a:srgbClr val="95918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0" r:id="rId1"/>
    <p:sldLayoutId id="2147484361" r:id="rId2"/>
    <p:sldLayoutId id="2147484362" r:id="rId3"/>
    <p:sldLayoutId id="2147484350" r:id="rId4"/>
    <p:sldLayoutId id="2147484363" r:id="rId5"/>
    <p:sldLayoutId id="2147484364" r:id="rId6"/>
    <p:sldLayoutId id="2147484365" r:id="rId7"/>
    <p:sldLayoutId id="2147484366" r:id="rId8"/>
    <p:sldLayoutId id="2147484367" r:id="rId9"/>
    <p:sldLayoutId id="2147484368" r:id="rId10"/>
    <p:sldLayoutId id="2147484369" r:id="rId11"/>
    <p:sldLayoutId id="2147484353" r:id="rId12"/>
    <p:sldLayoutId id="2147484393" r:id="rId13"/>
    <p:sldLayoutId id="2147484394" r:id="rId14"/>
    <p:sldLayoutId id="2147484395" r:id="rId15"/>
  </p:sldLayoutIdLst>
  <p:transition>
    <p:fade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  <a:ea typeface="微软雅黑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  <a:ea typeface="微软雅黑" pitchFamily="34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  <a:ea typeface="微软雅黑" pitchFamily="34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  <a:ea typeface="微软雅黑" pitchFamily="34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70019"/>
        </a:buClr>
        <a:buSzPct val="50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eaLnBrk="0" fontAlgn="base" hangingPunct="0">
        <a:spcBef>
          <a:spcPct val="20000"/>
        </a:spcBef>
        <a:spcAft>
          <a:spcPct val="0"/>
        </a:spcAft>
        <a:buClr>
          <a:srgbClr val="C70019"/>
        </a:buClr>
        <a:buSzPct val="50000"/>
        <a:buFont typeface="Wingdings" panose="05000000000000000000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85750" algn="l" rtl="0" eaLnBrk="0" fontAlgn="base" hangingPunct="0">
        <a:spcBef>
          <a:spcPct val="20000"/>
        </a:spcBef>
        <a:spcAft>
          <a:spcPct val="0"/>
        </a:spcAft>
        <a:buClr>
          <a:srgbClr val="C70019"/>
        </a:buClr>
        <a:buSzPct val="50000"/>
        <a:buFont typeface="Wingdings" panose="05000000000000000000" pitchFamily="2" charset="2"/>
        <a:buChar char="l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rtl="0" eaLnBrk="0" fontAlgn="base" hangingPunct="0">
        <a:spcBef>
          <a:spcPct val="20000"/>
        </a:spcBef>
        <a:spcAft>
          <a:spcPct val="0"/>
        </a:spcAft>
        <a:buClr>
          <a:srgbClr val="C70019"/>
        </a:buClr>
        <a:buSzPct val="50000"/>
        <a:buFont typeface="Wingdings" panose="05000000000000000000" pitchFamily="2" charset="2"/>
        <a:buChar char="l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宋体" pitchFamily="2" charset="-122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同侧圆角矩形 16">
            <a:extLst>
              <a:ext uri="{FF2B5EF4-FFF2-40B4-BE49-F238E27FC236}">
                <a16:creationId xmlns:a16="http://schemas.microsoft.com/office/drawing/2014/main" id="{2A5C5A1B-04F9-42D0-B283-5AFEB9888B50}"/>
              </a:ext>
            </a:extLst>
          </p:cNvPr>
          <p:cNvSpPr/>
          <p:nvPr/>
        </p:nvSpPr>
        <p:spPr bwMode="auto">
          <a:xfrm rot="5400000">
            <a:off x="570707" y="5288756"/>
            <a:ext cx="158750" cy="509587"/>
          </a:xfrm>
          <a:prstGeom prst="round2SameRect">
            <a:avLst>
              <a:gd name="adj1" fmla="val 29955"/>
              <a:gd name="adj2" fmla="val 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wrap="none" lIns="68580" tIns="34290" rIns="68580" bIns="34290" anchor="ctr"/>
          <a:lstStyle/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itchFamily="49" charset="-122"/>
            </a:endParaRPr>
          </a:p>
        </p:txBody>
      </p:sp>
      <p:sp>
        <p:nvSpPr>
          <p:cNvPr id="2051" name="Rectangle 31">
            <a:extLst>
              <a:ext uri="{FF2B5EF4-FFF2-40B4-BE49-F238E27FC236}">
                <a16:creationId xmlns:a16="http://schemas.microsoft.com/office/drawing/2014/main" id="{23DF1CCC-07D2-4FF6-9947-D201E56F16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765175"/>
            <a:ext cx="8353425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FBA01A2-849E-4C1C-AD9B-B16A265BEC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5288" y="5394325"/>
            <a:ext cx="2128837" cy="3000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600">
                <a:solidFill>
                  <a:srgbClr val="FFFFFF"/>
                </a:solidFill>
                <a:latin typeface="Franklin Gothic Book" panose="020B0503020102020204" pitchFamily="34" charset="0"/>
                <a:ea typeface="华文楷体" panose="02010600040101010101" pitchFamily="2" charset="-122"/>
              </a:defRPr>
            </a:lvl1pPr>
          </a:lstStyle>
          <a:p>
            <a:pPr>
              <a:defRPr/>
            </a:pPr>
            <a:fld id="{193FA85B-1345-4030-A41E-178F1EF8349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259DB74-FE5C-43E9-8B67-DB94D278F6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15050" y="5394325"/>
            <a:ext cx="2652713" cy="3000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lang="zh-CN" altLang="en-US" sz="675">
                <a:solidFill>
                  <a:srgbClr val="000000"/>
                </a:solidFill>
                <a:latin typeface="Franklin Gothic Book"/>
                <a:ea typeface="华文楷体" panose="02010600040101010101" pitchFamily="2" charset="-122"/>
              </a:defRPr>
            </a:lvl1pPr>
          </a:lstStyle>
          <a:p>
            <a:pPr>
              <a:defRPr/>
            </a:pPr>
            <a:fld id="{95918D67-8130-4F71-B230-974CBE6C4BA5}" type="datetime1">
              <a:rPr lang="en-US" altLang="zh-CN"/>
              <a:pPr>
                <a:defRPr/>
              </a:pPr>
              <a:t>3/14/2021</a:t>
            </a:fld>
            <a:endParaRPr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6CED24-C34E-414D-BB0B-DEFE0CCEA0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24125" y="5394325"/>
            <a:ext cx="3590925" cy="3000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lang="zh-CN" altLang="en-US" sz="675">
                <a:solidFill>
                  <a:srgbClr val="000000"/>
                </a:solidFill>
                <a:latin typeface="Franklin Gothic Book"/>
                <a:ea typeface="华文楷体" panose="02010600040101010101" pitchFamily="2" charset="-122"/>
              </a:defRPr>
            </a:lvl1pPr>
          </a:lstStyle>
          <a:p>
            <a:pPr>
              <a:defRPr/>
            </a:pPr>
            <a:r>
              <a:t>中国中车股份有限公司 版权所有 </a:t>
            </a:r>
            <a:r>
              <a:rPr lang="en-US" altLang="zh-CN"/>
              <a:t>2015</a:t>
            </a:r>
            <a:endParaRPr/>
          </a:p>
        </p:txBody>
      </p:sp>
      <p:grpSp>
        <p:nvGrpSpPr>
          <p:cNvPr id="2055" name="组合 11">
            <a:extLst>
              <a:ext uri="{FF2B5EF4-FFF2-40B4-BE49-F238E27FC236}">
                <a16:creationId xmlns:a16="http://schemas.microsoft.com/office/drawing/2014/main" id="{B2AAD888-CD9B-4001-8FE4-94200B697225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380288" y="90488"/>
            <a:ext cx="1689100" cy="833437"/>
            <a:chOff x="3190875" y="772215"/>
            <a:chExt cx="2743200" cy="1624830"/>
          </a:xfrm>
        </p:grpSpPr>
        <p:sp>
          <p:nvSpPr>
            <p:cNvPr id="13" name="圆角矩形 12">
              <a:extLst>
                <a:ext uri="{FF2B5EF4-FFF2-40B4-BE49-F238E27FC236}">
                  <a16:creationId xmlns:a16="http://schemas.microsoft.com/office/drawing/2014/main" id="{3B9A1929-7D8D-4B6C-9158-FEBC214E31E4}"/>
                </a:ext>
              </a:extLst>
            </p:cNvPr>
            <p:cNvSpPr/>
            <p:nvPr/>
          </p:nvSpPr>
          <p:spPr bwMode="auto">
            <a:xfrm>
              <a:off x="3482212" y="868156"/>
              <a:ext cx="2181153" cy="1528889"/>
            </a:xfrm>
            <a:prstGeom prst="roundRect">
              <a:avLst>
                <a:gd name="adj" fmla="val 6495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7000"/>
                </a:prstClr>
              </a:outerShdw>
            </a:effec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6DF9B0B-E4F3-4C4A-B93A-0E63766DFE55}"/>
                </a:ext>
              </a:extLst>
            </p:cNvPr>
            <p:cNvSpPr/>
            <p:nvPr/>
          </p:nvSpPr>
          <p:spPr bwMode="auto">
            <a:xfrm>
              <a:off x="3190875" y="772215"/>
              <a:ext cx="2743200" cy="666814"/>
            </a:xfrm>
            <a:prstGeom prst="rect">
              <a:avLst/>
            </a:prstGeom>
            <a:gradFill flip="none" rotWithShape="1">
              <a:gsLst>
                <a:gs pos="33000">
                  <a:schemeClr val="bg1"/>
                </a:gs>
                <a:gs pos="100000">
                  <a:schemeClr val="tx1">
                    <a:alpha val="0"/>
                    <a:lumMod val="0"/>
                    <a:lumOff val="10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srgbClr val="FFFFFF"/>
                </a:solidFill>
                <a:ea typeface="黑体" pitchFamily="49" charset="-122"/>
              </a:endParaRPr>
            </a:p>
          </p:txBody>
        </p:sp>
      </p:grp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F1A51672-FB30-45A2-9F8D-51EF2A26DC75}"/>
              </a:ext>
            </a:extLst>
          </p:cNvPr>
          <p:cNvCxnSpPr/>
          <p:nvPr/>
        </p:nvCxnSpPr>
        <p:spPr bwMode="auto">
          <a:xfrm>
            <a:off x="395288" y="5394325"/>
            <a:ext cx="8372475" cy="0"/>
          </a:xfrm>
          <a:prstGeom prst="line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317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57" name="图片 15">
            <a:extLst>
              <a:ext uri="{FF2B5EF4-FFF2-40B4-BE49-F238E27FC236}">
                <a16:creationId xmlns:a16="http://schemas.microsoft.com/office/drawing/2014/main" id="{C52BC137-7B87-46DF-88A7-5407CD298E2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663" y="215900"/>
            <a:ext cx="98742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73" r:id="rId1"/>
    <p:sldLayoutId id="2147484374" r:id="rId2"/>
    <p:sldLayoutId id="2147484375" r:id="rId3"/>
    <p:sldLayoutId id="2147484376" r:id="rId4"/>
    <p:sldLayoutId id="2147484377" r:id="rId5"/>
    <p:sldLayoutId id="2147484378" r:id="rId6"/>
    <p:sldLayoutId id="2147484379" r:id="rId7"/>
    <p:sldLayoutId id="2147484380" r:id="rId8"/>
  </p:sldLayoutIdLst>
  <p:transition>
    <p:fade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1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bg1"/>
          </a:solidFill>
          <a:latin typeface="Franklin Gothic Medium" panose="020B0603020102020204" pitchFamily="34" charset="0"/>
          <a:ea typeface="隶书" panose="0201050906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bg1"/>
          </a:solidFill>
          <a:latin typeface="Franklin Gothic Medium" panose="020B0603020102020204" pitchFamily="34" charset="0"/>
          <a:ea typeface="隶书" panose="0201050906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bg1"/>
          </a:solidFill>
          <a:latin typeface="Franklin Gothic Medium" panose="020B0603020102020204" pitchFamily="34" charset="0"/>
          <a:ea typeface="隶书" panose="0201050906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bg1"/>
          </a:solidFill>
          <a:latin typeface="Franklin Gothic Medium" panose="020B0603020102020204" pitchFamily="34" charset="0"/>
          <a:ea typeface="隶书" panose="02010509060101010101" pitchFamily="49" charset="-122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itchFamily="34" charset="0"/>
          <a:ea typeface="微软雅黑" pitchFamily="34" charset="-122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itchFamily="34" charset="0"/>
          <a:ea typeface="微软雅黑" pitchFamily="34" charset="-122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itchFamily="34" charset="0"/>
          <a:ea typeface="微软雅黑" pitchFamily="34" charset="-122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itchFamily="34" charset="0"/>
          <a:ea typeface="微软雅黑" pitchFamily="34" charset="-122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rgbClr val="C70019"/>
        </a:buClr>
        <a:buSzPct val="50000"/>
        <a:buFont typeface="Wingdings" panose="05000000000000000000" pitchFamily="2" charset="2"/>
        <a:buChar char="l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600075" indent="-257175" algn="l" rtl="0" eaLnBrk="0" fontAlgn="base" hangingPunct="0">
        <a:spcBef>
          <a:spcPct val="20000"/>
        </a:spcBef>
        <a:spcAft>
          <a:spcPct val="0"/>
        </a:spcAft>
        <a:buClr>
          <a:srgbClr val="C70019"/>
        </a:buClr>
        <a:buSzPct val="50000"/>
        <a:buFont typeface="Wingdings" panose="05000000000000000000" pitchFamily="2" charset="2"/>
        <a:buChar char="l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900113" indent="-214313" algn="l" rtl="0" eaLnBrk="0" fontAlgn="base" hangingPunct="0">
        <a:spcBef>
          <a:spcPct val="20000"/>
        </a:spcBef>
        <a:spcAft>
          <a:spcPct val="0"/>
        </a:spcAft>
        <a:buClr>
          <a:srgbClr val="C70019"/>
        </a:buClr>
        <a:buSzPct val="50000"/>
        <a:buFont typeface="Wingdings" panose="05000000000000000000" pitchFamily="2" charset="2"/>
        <a:buChar char="l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43013" indent="-214313" algn="l" rtl="0" eaLnBrk="0" fontAlgn="base" hangingPunct="0">
        <a:spcBef>
          <a:spcPct val="20000"/>
        </a:spcBef>
        <a:spcAft>
          <a:spcPct val="0"/>
        </a:spcAft>
        <a:buClr>
          <a:srgbClr val="C70019"/>
        </a:buClr>
        <a:buSzPct val="50000"/>
        <a:buFont typeface="Wingdings" panose="05000000000000000000" pitchFamily="2" charset="2"/>
        <a:buChar char="l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宋体" pitchFamily="2" charset="-122"/>
          <a:cs typeface="+mn-cs"/>
        </a:defRPr>
      </a:lvl5pPr>
      <a:lvl6pPr marL="1885950" indent="-171450" algn="l" defTabSz="685324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374" indent="-171450" algn="l" defTabSz="685324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274" indent="-171450" algn="l" defTabSz="685324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174" indent="-171450" algn="l" defTabSz="685324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32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32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32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32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32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32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924" algn="l" defTabSz="68532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824" algn="l" defTabSz="68532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724" algn="l" defTabSz="68532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同侧圆角矩形 121">
            <a:extLst>
              <a:ext uri="{FF2B5EF4-FFF2-40B4-BE49-F238E27FC236}">
                <a16:creationId xmlns:a16="http://schemas.microsoft.com/office/drawing/2014/main" id="{E5FD8ED2-E347-42BA-B6A2-58040CE42A87}"/>
              </a:ext>
            </a:extLst>
          </p:cNvPr>
          <p:cNvSpPr/>
          <p:nvPr/>
        </p:nvSpPr>
        <p:spPr bwMode="auto">
          <a:xfrm rot="5400000">
            <a:off x="527844" y="5249069"/>
            <a:ext cx="215900" cy="481012"/>
          </a:xfrm>
          <a:prstGeom prst="round2SameRect">
            <a:avLst>
              <a:gd name="adj1" fmla="val 29955"/>
              <a:gd name="adj2" fmla="val 0"/>
            </a:avLst>
          </a:prstGeom>
          <a:solidFill>
            <a:srgbClr val="727171"/>
          </a:solidFill>
          <a:ln>
            <a:noFill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ea typeface="黑体" pitchFamily="49" charset="-122"/>
            </a:endParaRPr>
          </a:p>
        </p:txBody>
      </p:sp>
      <p:sp>
        <p:nvSpPr>
          <p:cNvPr id="3075" name="矩形 122">
            <a:extLst>
              <a:ext uri="{FF2B5EF4-FFF2-40B4-BE49-F238E27FC236}">
                <a16:creationId xmlns:a16="http://schemas.microsoft.com/office/drawing/2014/main" id="{68643F28-E3BC-4FE6-A5C6-963CFDD6A4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588"/>
            <a:ext cx="9144000" cy="769938"/>
          </a:xfrm>
          <a:prstGeom prst="rect">
            <a:avLst/>
          </a:prstGeom>
          <a:solidFill>
            <a:srgbClr val="727171"/>
          </a:solidFill>
          <a:ln>
            <a:noFill/>
          </a:ln>
          <a:effectLst>
            <a:outerShdw dist="25400" dir="5400000" algn="t" rotWithShape="0">
              <a:srgbClr val="FFFFFF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anose="02010609060101010101" pitchFamily="49" charset="-122"/>
            </a:endParaRPr>
          </a:p>
        </p:txBody>
      </p:sp>
      <p:sp>
        <p:nvSpPr>
          <p:cNvPr id="127" name="灯片编号占位符 1">
            <a:extLst>
              <a:ext uri="{FF2B5EF4-FFF2-40B4-BE49-F238E27FC236}">
                <a16:creationId xmlns:a16="http://schemas.microsoft.com/office/drawing/2014/main" id="{ADF54F65-B8A6-4EE6-8CC3-4E08F23FAEC8}"/>
              </a:ext>
            </a:extLst>
          </p:cNvPr>
          <p:cNvSpPr txBox="1"/>
          <p:nvPr/>
        </p:nvSpPr>
        <p:spPr>
          <a:xfrm>
            <a:off x="395288" y="5297488"/>
            <a:ext cx="2441575" cy="412750"/>
          </a:xfrm>
          <a:prstGeom prst="rect">
            <a:avLst/>
          </a:prstGeom>
        </p:spPr>
        <p:txBody>
          <a:bodyPr anchor="ctr"/>
          <a:lstStyle>
            <a:lvl1pPr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fld id="{03BC10A8-9339-41D2-B466-49BAA5C75B67}" type="slidenum">
              <a:rPr lang="zh-CN" altLang="en-US" sz="1000" smtClean="0">
                <a:solidFill>
                  <a:srgbClr val="FFFFFF"/>
                </a:solidFill>
                <a:ea typeface="微软雅黑" panose="020B0503020204020204" pitchFamily="34" charset="-122"/>
              </a:rPr>
              <a:pPr eaLnBrk="1" hangingPunct="1">
                <a:defRPr/>
              </a:pPr>
              <a:t>‹#›</a:t>
            </a:fld>
            <a:endParaRPr lang="zh-CN" altLang="en-US" sz="10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29" name="页脚占位符 4">
            <a:extLst>
              <a:ext uri="{FF2B5EF4-FFF2-40B4-BE49-F238E27FC236}">
                <a16:creationId xmlns:a16="http://schemas.microsoft.com/office/drawing/2014/main" id="{64E60A59-0761-47C9-82A0-466D19E13E2D}"/>
              </a:ext>
            </a:extLst>
          </p:cNvPr>
          <p:cNvSpPr txBox="1"/>
          <p:nvPr/>
        </p:nvSpPr>
        <p:spPr>
          <a:xfrm>
            <a:off x="5737225" y="5297488"/>
            <a:ext cx="3590925" cy="360362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zh-CN" altLang="en-US" sz="900" kern="1200" dirty="0">
                <a:solidFill>
                  <a:schemeClr val="bg1"/>
                </a:solidFill>
                <a:latin typeface="Arial" pitchFamily="34" charset="0"/>
                <a:ea typeface="黑体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itchFamily="34" charset="0"/>
                <a:ea typeface="黑体" pitchFamily="49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itchFamily="34" charset="0"/>
                <a:ea typeface="黑体" pitchFamily="49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itchFamily="34" charset="0"/>
                <a:ea typeface="黑体" pitchFamily="49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bg1"/>
                </a:solidFill>
                <a:latin typeface="Arial" pitchFamily="34" charset="0"/>
                <a:ea typeface="黑体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pitchFamily="34" charset="0"/>
                <a:ea typeface="黑体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pitchFamily="34" charset="0"/>
                <a:ea typeface="黑体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pitchFamily="34" charset="0"/>
                <a:ea typeface="黑体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pitchFamily="34" charset="0"/>
                <a:ea typeface="黑体" pitchFamily="49" charset="-122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0" err="1">
                <a:solidFill>
                  <a:srgbClr val="000000"/>
                </a:solidFill>
                <a:latin typeface="Arial"/>
                <a:ea typeface="微软雅黑"/>
              </a:rPr>
              <a:t>Zhuzhou</a:t>
            </a:r>
            <a:r>
              <a:rPr lang="en-US" altLang="zh-CN" sz="1000">
                <a:solidFill>
                  <a:srgbClr val="000000"/>
                </a:solidFill>
                <a:latin typeface="Arial"/>
                <a:ea typeface="微软雅黑"/>
              </a:rPr>
              <a:t> Times New Material Technology Co., LTD.</a:t>
            </a:r>
            <a:endParaRPr sz="1000">
              <a:solidFill>
                <a:srgbClr val="000000"/>
              </a:solidFill>
              <a:latin typeface="Arial"/>
              <a:ea typeface="微软雅黑"/>
            </a:endParaRPr>
          </a:p>
        </p:txBody>
      </p:sp>
      <p:sp>
        <p:nvSpPr>
          <p:cNvPr id="3078" name="矩形 129">
            <a:extLst>
              <a:ext uri="{FF2B5EF4-FFF2-40B4-BE49-F238E27FC236}">
                <a16:creationId xmlns:a16="http://schemas.microsoft.com/office/drawing/2014/main" id="{61ED9DCC-3703-4375-AA55-7A50336791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23900"/>
            <a:ext cx="9144000" cy="57150"/>
          </a:xfrm>
          <a:prstGeom prst="rect">
            <a:avLst/>
          </a:prstGeom>
          <a:solidFill>
            <a:srgbClr val="C70019"/>
          </a:solidFill>
          <a:ln>
            <a:noFill/>
          </a:ln>
          <a:effectLst>
            <a:outerShdw dist="25400" dir="16200000" rotWithShape="0">
              <a:srgbClr val="FFFFFF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lang="zh-CN" altLang="en-US">
              <a:solidFill>
                <a:srgbClr val="FFFFFF"/>
              </a:solidFill>
              <a:ea typeface="黑体" panose="02010609060101010101" pitchFamily="49" charset="-122"/>
            </a:endParaRPr>
          </a:p>
        </p:txBody>
      </p:sp>
      <p:grpSp>
        <p:nvGrpSpPr>
          <p:cNvPr id="3079" name="组合 130">
            <a:extLst>
              <a:ext uri="{FF2B5EF4-FFF2-40B4-BE49-F238E27FC236}">
                <a16:creationId xmlns:a16="http://schemas.microsoft.com/office/drawing/2014/main" id="{A194F50F-C9B9-493B-9DAC-4BF0397B834B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7256463" y="152400"/>
            <a:ext cx="1689100" cy="1001713"/>
            <a:chOff x="3190875" y="772215"/>
            <a:chExt cx="2743200" cy="1624830"/>
          </a:xfrm>
        </p:grpSpPr>
        <p:sp>
          <p:nvSpPr>
            <p:cNvPr id="132" name="圆角矩形 131">
              <a:extLst>
                <a:ext uri="{FF2B5EF4-FFF2-40B4-BE49-F238E27FC236}">
                  <a16:creationId xmlns:a16="http://schemas.microsoft.com/office/drawing/2014/main" id="{B5451D6F-FF6A-473F-AAC0-4B724EDCE663}"/>
                </a:ext>
              </a:extLst>
            </p:cNvPr>
            <p:cNvSpPr/>
            <p:nvPr/>
          </p:nvSpPr>
          <p:spPr bwMode="auto">
            <a:xfrm>
              <a:off x="3482212" y="867491"/>
              <a:ext cx="2181153" cy="1529554"/>
            </a:xfrm>
            <a:prstGeom prst="roundRect">
              <a:avLst>
                <a:gd name="adj" fmla="val 6495"/>
              </a:avLst>
            </a:prstGeom>
            <a:solidFill>
              <a:srgbClr val="FFFFFF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7000"/>
                </a:prstClr>
              </a:outerShdw>
            </a:effectLst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rgbClr val="FFFFFF"/>
                </a:solidFill>
                <a:ea typeface="黑体" pitchFamily="49" charset="-122"/>
              </a:endParaRPr>
            </a:p>
          </p:txBody>
        </p:sp>
        <p:sp>
          <p:nvSpPr>
            <p:cNvPr id="133" name="矩形 132">
              <a:extLst>
                <a:ext uri="{FF2B5EF4-FFF2-40B4-BE49-F238E27FC236}">
                  <a16:creationId xmlns:a16="http://schemas.microsoft.com/office/drawing/2014/main" id="{EEE7BA78-6C48-447C-B7AA-3DBAC31F958A}"/>
                </a:ext>
              </a:extLst>
            </p:cNvPr>
            <p:cNvSpPr/>
            <p:nvPr/>
          </p:nvSpPr>
          <p:spPr bwMode="auto">
            <a:xfrm>
              <a:off x="3190875" y="772215"/>
              <a:ext cx="2743200" cy="666814"/>
            </a:xfrm>
            <a:prstGeom prst="rect">
              <a:avLst/>
            </a:prstGeom>
            <a:gradFill flip="none" rotWithShape="1">
              <a:gsLst>
                <a:gs pos="33000">
                  <a:srgbClr val="FFFFFF"/>
                </a:gs>
                <a:gs pos="100000">
                  <a:srgbClr val="000000">
                    <a:alpha val="0"/>
                    <a:lumMod val="0"/>
                    <a:lumOff val="10000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rgbClr val="FFFFFF"/>
                </a:solidFill>
                <a:ea typeface="黑体" pitchFamily="49" charset="-122"/>
              </a:endParaRPr>
            </a:p>
          </p:txBody>
        </p:sp>
      </p:grpSp>
      <p:pic>
        <p:nvPicPr>
          <p:cNvPr id="3080" name="图片 133">
            <a:extLst>
              <a:ext uri="{FF2B5EF4-FFF2-40B4-BE49-F238E27FC236}">
                <a16:creationId xmlns:a16="http://schemas.microsoft.com/office/drawing/2014/main" id="{5422B341-202C-4CD9-9F8A-DC41992BDDE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963" y="365125"/>
            <a:ext cx="10033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81" name="直接连接符 134">
            <a:extLst>
              <a:ext uri="{FF2B5EF4-FFF2-40B4-BE49-F238E27FC236}">
                <a16:creationId xmlns:a16="http://schemas.microsoft.com/office/drawing/2014/main" id="{04E4064D-AA24-49CE-BD9D-E44EC6663ED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5297488"/>
            <a:ext cx="8372475" cy="0"/>
          </a:xfrm>
          <a:prstGeom prst="line">
            <a:avLst/>
          </a:prstGeom>
          <a:noFill/>
          <a:ln w="3175" algn="ctr">
            <a:solidFill>
              <a:srgbClr val="95918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55" r:id="rId4"/>
    <p:sldLayoutId id="2147484384" r:id="rId5"/>
    <p:sldLayoutId id="2147484385" r:id="rId6"/>
    <p:sldLayoutId id="2147484386" r:id="rId7"/>
    <p:sldLayoutId id="2147484387" r:id="rId8"/>
    <p:sldLayoutId id="2147484388" r:id="rId9"/>
    <p:sldLayoutId id="2147484389" r:id="rId10"/>
    <p:sldLayoutId id="2147484356" r:id="rId11"/>
    <p:sldLayoutId id="2147484357" r:id="rId12"/>
    <p:sldLayoutId id="2147484390" r:id="rId13"/>
    <p:sldLayoutId id="2147484391" r:id="rId14"/>
    <p:sldLayoutId id="2147484392" r:id="rId15"/>
    <p:sldLayoutId id="2147484358" r:id="rId16"/>
    <p:sldLayoutId id="2147484359" r:id="rId17"/>
  </p:sldLayoutIdLst>
  <p:transition>
    <p:fade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  <a:ea typeface="微软雅黑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  <a:ea typeface="微软雅黑" pitchFamily="34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  <a:ea typeface="微软雅黑" pitchFamily="34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  <a:ea typeface="微软雅黑" pitchFamily="34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pitchFamily="34" charset="0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70019"/>
        </a:buClr>
        <a:buSzPct val="50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eaLnBrk="0" fontAlgn="base" hangingPunct="0">
        <a:spcBef>
          <a:spcPct val="20000"/>
        </a:spcBef>
        <a:spcAft>
          <a:spcPct val="0"/>
        </a:spcAft>
        <a:buClr>
          <a:srgbClr val="C70019"/>
        </a:buClr>
        <a:buSzPct val="50000"/>
        <a:buFont typeface="Wingdings" panose="05000000000000000000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85750" algn="l" rtl="0" eaLnBrk="0" fontAlgn="base" hangingPunct="0">
        <a:spcBef>
          <a:spcPct val="20000"/>
        </a:spcBef>
        <a:spcAft>
          <a:spcPct val="0"/>
        </a:spcAft>
        <a:buClr>
          <a:srgbClr val="C70019"/>
        </a:buClr>
        <a:buSzPct val="50000"/>
        <a:buFont typeface="Wingdings" panose="05000000000000000000" pitchFamily="2" charset="2"/>
        <a:buChar char="l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rtl="0" eaLnBrk="0" fontAlgn="base" hangingPunct="0">
        <a:spcBef>
          <a:spcPct val="20000"/>
        </a:spcBef>
        <a:spcAft>
          <a:spcPct val="0"/>
        </a:spcAft>
        <a:buClr>
          <a:srgbClr val="C70019"/>
        </a:buClr>
        <a:buSzPct val="50000"/>
        <a:buFont typeface="Wingdings" panose="05000000000000000000" pitchFamily="2" charset="2"/>
        <a:buChar char="l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宋体" pitchFamily="2" charset="-122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jpeg"/><Relationship Id="rId18" Type="http://schemas.openxmlformats.org/officeDocument/2006/relationships/image" Target="../media/image34.jpeg"/><Relationship Id="rId3" Type="http://schemas.openxmlformats.org/officeDocument/2006/relationships/image" Target="../media/image19.png"/><Relationship Id="rId21" Type="http://schemas.openxmlformats.org/officeDocument/2006/relationships/image" Target="../media/image37.jpeg"/><Relationship Id="rId7" Type="http://schemas.openxmlformats.org/officeDocument/2006/relationships/image" Target="../media/image23.jpeg"/><Relationship Id="rId12" Type="http://schemas.openxmlformats.org/officeDocument/2006/relationships/image" Target="../media/image28.png"/><Relationship Id="rId17" Type="http://schemas.openxmlformats.org/officeDocument/2006/relationships/image" Target="../media/image33.jpeg"/><Relationship Id="rId2" Type="http://schemas.openxmlformats.org/officeDocument/2006/relationships/image" Target="../media/image18.png"/><Relationship Id="rId16" Type="http://schemas.openxmlformats.org/officeDocument/2006/relationships/image" Target="../media/image32.jpe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24" Type="http://schemas.openxmlformats.org/officeDocument/2006/relationships/image" Target="../media/image40.png"/><Relationship Id="rId5" Type="http://schemas.openxmlformats.org/officeDocument/2006/relationships/image" Target="../media/image21.jpeg"/><Relationship Id="rId15" Type="http://schemas.openxmlformats.org/officeDocument/2006/relationships/image" Target="../media/image31.jpeg"/><Relationship Id="rId23" Type="http://schemas.openxmlformats.org/officeDocument/2006/relationships/image" Target="../media/image39.jpeg"/><Relationship Id="rId10" Type="http://schemas.openxmlformats.org/officeDocument/2006/relationships/image" Target="../media/image26.png"/><Relationship Id="rId19" Type="http://schemas.openxmlformats.org/officeDocument/2006/relationships/image" Target="../media/image35.jpeg"/><Relationship Id="rId4" Type="http://schemas.openxmlformats.org/officeDocument/2006/relationships/image" Target="../media/image20.png"/><Relationship Id="rId9" Type="http://schemas.openxmlformats.org/officeDocument/2006/relationships/image" Target="../media/image25.jpeg"/><Relationship Id="rId14" Type="http://schemas.openxmlformats.org/officeDocument/2006/relationships/image" Target="../media/image30.png"/><Relationship Id="rId22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5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3.jpe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7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6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3.jpeg"/><Relationship Id="rId5" Type="http://schemas.openxmlformats.org/officeDocument/2006/relationships/image" Target="../media/image92.png"/><Relationship Id="rId4" Type="http://schemas.openxmlformats.org/officeDocument/2006/relationships/image" Target="../media/image9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jpeg"/><Relationship Id="rId7" Type="http://schemas.openxmlformats.org/officeDocument/2006/relationships/image" Target="../media/image103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2.pn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image" Target="../media/image105.png"/><Relationship Id="rId7" Type="http://schemas.openxmlformats.org/officeDocument/2006/relationships/image" Target="../media/image109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8.jpe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7" Type="http://schemas.openxmlformats.org/officeDocument/2006/relationships/image" Target="../media/image1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4" Type="http://schemas.openxmlformats.org/officeDocument/2006/relationships/image" Target="../media/image11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jpeg"/><Relationship Id="rId3" Type="http://schemas.openxmlformats.org/officeDocument/2006/relationships/image" Target="../media/image89.jpeg"/><Relationship Id="rId7" Type="http://schemas.openxmlformats.org/officeDocument/2006/relationships/image" Target="../media/image1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7.jpeg"/><Relationship Id="rId5" Type="http://schemas.openxmlformats.org/officeDocument/2006/relationships/image" Target="../media/image116.png"/><Relationship Id="rId4" Type="http://schemas.openxmlformats.org/officeDocument/2006/relationships/image" Target="../media/image115.jpeg"/><Relationship Id="rId9" Type="http://schemas.openxmlformats.org/officeDocument/2006/relationships/image" Target="../media/image12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4.png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jpeg"/><Relationship Id="rId13" Type="http://schemas.openxmlformats.org/officeDocument/2006/relationships/image" Target="../media/image136.jpeg"/><Relationship Id="rId18" Type="http://schemas.openxmlformats.org/officeDocument/2006/relationships/image" Target="../media/image141.png"/><Relationship Id="rId3" Type="http://schemas.openxmlformats.org/officeDocument/2006/relationships/image" Target="../media/image126.png"/><Relationship Id="rId7" Type="http://schemas.openxmlformats.org/officeDocument/2006/relationships/image" Target="../media/image130.jpeg"/><Relationship Id="rId12" Type="http://schemas.openxmlformats.org/officeDocument/2006/relationships/image" Target="../media/image135.jpeg"/><Relationship Id="rId17" Type="http://schemas.openxmlformats.org/officeDocument/2006/relationships/image" Target="../media/image140.jpeg"/><Relationship Id="rId2" Type="http://schemas.openxmlformats.org/officeDocument/2006/relationships/image" Target="../media/image125.jpeg"/><Relationship Id="rId16" Type="http://schemas.openxmlformats.org/officeDocument/2006/relationships/image" Target="../media/image1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9.jpeg"/><Relationship Id="rId11" Type="http://schemas.openxmlformats.org/officeDocument/2006/relationships/image" Target="../media/image134.jpeg"/><Relationship Id="rId5" Type="http://schemas.openxmlformats.org/officeDocument/2006/relationships/image" Target="../media/image128.jpeg"/><Relationship Id="rId15" Type="http://schemas.openxmlformats.org/officeDocument/2006/relationships/image" Target="../media/image138.png"/><Relationship Id="rId10" Type="http://schemas.openxmlformats.org/officeDocument/2006/relationships/image" Target="../media/image133.jpeg"/><Relationship Id="rId4" Type="http://schemas.openxmlformats.org/officeDocument/2006/relationships/image" Target="../media/image127.jpeg"/><Relationship Id="rId9" Type="http://schemas.openxmlformats.org/officeDocument/2006/relationships/image" Target="../media/image132.jpeg"/><Relationship Id="rId14" Type="http://schemas.openxmlformats.org/officeDocument/2006/relationships/image" Target="../media/image13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1.jpeg"/><Relationship Id="rId5" Type="http://schemas.openxmlformats.org/officeDocument/2006/relationships/image" Target="../media/image150.jpeg"/><Relationship Id="rId4" Type="http://schemas.openxmlformats.org/officeDocument/2006/relationships/image" Target="../media/image14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图片 9">
            <a:extLst>
              <a:ext uri="{FF2B5EF4-FFF2-40B4-BE49-F238E27FC236}">
                <a16:creationId xmlns:a16="http://schemas.microsoft.com/office/drawing/2014/main" id="{E23CDBA6-1444-48DD-B925-4F53725D75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413" y="4546600"/>
            <a:ext cx="2611437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F21163A-A2F2-444B-9146-175F5EADF5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22652" r="6263" b="10025"/>
          <a:stretch/>
        </p:blipFill>
        <p:spPr>
          <a:xfrm>
            <a:off x="0" y="0"/>
            <a:ext cx="9144000" cy="4393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916" name="矩形 3">
            <a:extLst>
              <a:ext uri="{FF2B5EF4-FFF2-40B4-BE49-F238E27FC236}">
                <a16:creationId xmlns:a16="http://schemas.microsoft.com/office/drawing/2014/main" id="{D7416991-CF62-44EC-A403-DDF6819226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8013" y="4243388"/>
            <a:ext cx="3455987" cy="1555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1" rIns="91441" anchor="ctr"/>
          <a:lstStyle>
            <a:lvl1pPr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38917" name="矩形 4">
            <a:extLst>
              <a:ext uri="{FF2B5EF4-FFF2-40B4-BE49-F238E27FC236}">
                <a16:creationId xmlns:a16="http://schemas.microsoft.com/office/drawing/2014/main" id="{49DC900A-CA24-4F88-B08D-3D0985A19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51163"/>
            <a:ext cx="9144000" cy="1449387"/>
          </a:xfrm>
          <a:prstGeom prst="rect">
            <a:avLst/>
          </a:prstGeom>
          <a:solidFill>
            <a:srgbClr val="000000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1" rIns="91441" anchor="ctr"/>
          <a:lstStyle>
            <a:lvl1pPr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38918" name="矩形 6">
            <a:extLst>
              <a:ext uri="{FF2B5EF4-FFF2-40B4-BE49-F238E27FC236}">
                <a16:creationId xmlns:a16="http://schemas.microsoft.com/office/drawing/2014/main" id="{89A753A2-05CF-4F74-B122-AB69E53C5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78138"/>
            <a:ext cx="4562475" cy="1571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1" rIns="91441" anchor="ctr"/>
          <a:lstStyle>
            <a:lvl1pPr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8" name="标题 3">
            <a:extLst>
              <a:ext uri="{FF2B5EF4-FFF2-40B4-BE49-F238E27FC236}">
                <a16:creationId xmlns:a16="http://schemas.microsoft.com/office/drawing/2014/main" id="{F9F82485-E14D-45AF-964C-D0506DA00DE7}"/>
              </a:ext>
            </a:extLst>
          </p:cNvPr>
          <p:cNvSpPr txBox="1">
            <a:spLocks/>
          </p:cNvSpPr>
          <p:nvPr/>
        </p:nvSpPr>
        <p:spPr bwMode="auto">
          <a:xfrm>
            <a:off x="-29916" y="3242612"/>
            <a:ext cx="9209087" cy="523220"/>
          </a:xfrm>
          <a:prstGeom prst="rect">
            <a:avLst/>
          </a:prstGeom>
          <a:noFill/>
          <a:ln>
            <a:noFill/>
          </a:ln>
        </p:spPr>
        <p:txBody>
          <a:bodyPr wrap="square" lIns="0" rIns="91441" anchor="ctr"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19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38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57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759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defRPr/>
            </a:pPr>
            <a:r>
              <a:rPr lang="en-US" altLang="zh-CN" sz="2800" dirty="0"/>
              <a:t>TMT Railway </a:t>
            </a:r>
            <a:r>
              <a:rPr lang="ko-KR" altLang="en-US" sz="2800" dirty="0"/>
              <a:t>회사 소개서</a:t>
            </a:r>
            <a:endParaRPr lang="zh-CN" altLang="en-US" sz="2800" dirty="0"/>
          </a:p>
        </p:txBody>
      </p:sp>
      <p:sp>
        <p:nvSpPr>
          <p:cNvPr id="38920" name="文本框 8">
            <a:extLst>
              <a:ext uri="{FF2B5EF4-FFF2-40B4-BE49-F238E27FC236}">
                <a16:creationId xmlns:a16="http://schemas.microsoft.com/office/drawing/2014/main" id="{4BA17F9B-09DC-4890-B84E-D11F29799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3068" y="3785414"/>
            <a:ext cx="53209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>
                <a:ea typeface="黑体" panose="02010609060101010101" pitchFamily="49" charset="-122"/>
              </a:rPr>
              <a:t>CRRC-</a:t>
            </a:r>
            <a:r>
              <a:rPr lang="en-US" altLang="zh-CN" sz="1600" dirty="0"/>
              <a:t>Zhuzhou Times New Material Technology Co., Ltd</a:t>
            </a:r>
            <a:endParaRPr lang="en-US" altLang="zh-CN" sz="1600" dirty="0"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4564308"/>
      </p:ext>
    </p:extLst>
  </p:cSld>
  <p:clrMapOvr>
    <a:masterClrMapping/>
  </p:clrMapOvr>
  <p:transition advTm="12676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9" name="组合 28">
            <a:extLst>
              <a:ext uri="{FF2B5EF4-FFF2-40B4-BE49-F238E27FC236}">
                <a16:creationId xmlns:a16="http://schemas.microsoft.com/office/drawing/2014/main" id="{F2AB97E3-4AEC-42CB-A4DD-59B409F1F190}"/>
              </a:ext>
            </a:extLst>
          </p:cNvPr>
          <p:cNvGrpSpPr>
            <a:grpSpLocks/>
          </p:cNvGrpSpPr>
          <p:nvPr/>
        </p:nvGrpSpPr>
        <p:grpSpPr bwMode="auto">
          <a:xfrm>
            <a:off x="2767013" y="1150938"/>
            <a:ext cx="260350" cy="3525837"/>
            <a:chOff x="3137647" y="1159103"/>
            <a:chExt cx="259977" cy="3526478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3894D870-E3DF-46A6-809E-934645054258}"/>
                </a:ext>
              </a:extLst>
            </p:cNvPr>
            <p:cNvSpPr/>
            <p:nvPr/>
          </p:nvSpPr>
          <p:spPr bwMode="auto">
            <a:xfrm rot="5400000">
              <a:off x="1415623" y="2881127"/>
              <a:ext cx="3526478" cy="824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zh-CN" altLang="en-US">
                <a:ea typeface="黑体" pitchFamily="49" charset="-122"/>
              </a:endParaRP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61AA3DB3-113A-4BC4-97AF-6AE00E4C8189}"/>
                </a:ext>
              </a:extLst>
            </p:cNvPr>
            <p:cNvCxnSpPr/>
            <p:nvPr/>
          </p:nvCxnSpPr>
          <p:spPr bwMode="auto">
            <a:xfrm>
              <a:off x="3388113" y="1159103"/>
              <a:ext cx="9511" cy="3526478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940" name="组合 3">
            <a:extLst>
              <a:ext uri="{FF2B5EF4-FFF2-40B4-BE49-F238E27FC236}">
                <a16:creationId xmlns:a16="http://schemas.microsoft.com/office/drawing/2014/main" id="{CBF25B00-19DA-43F6-882D-4CCB8BDE22FD}"/>
              </a:ext>
            </a:extLst>
          </p:cNvPr>
          <p:cNvGrpSpPr>
            <a:grpSpLocks/>
          </p:cNvGrpSpPr>
          <p:nvPr/>
        </p:nvGrpSpPr>
        <p:grpSpPr bwMode="auto">
          <a:xfrm>
            <a:off x="255588" y="2400568"/>
            <a:ext cx="2604115" cy="1323439"/>
            <a:chOff x="214376" y="2431043"/>
            <a:chExt cx="2604415" cy="1323344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4405EBB2-53D4-4D80-8728-82194D353BE0}"/>
                </a:ext>
              </a:extLst>
            </p:cNvPr>
            <p:cNvSpPr/>
            <p:nvPr/>
          </p:nvSpPr>
          <p:spPr>
            <a:xfrm>
              <a:off x="918692" y="2989536"/>
              <a:ext cx="1900099" cy="52318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2800" b="1" dirty="0">
                  <a:ln w="0"/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黑体" pitchFamily="49" charset="-122"/>
                </a:rPr>
                <a:t>ONTENTS</a:t>
              </a:r>
              <a:endParaRPr lang="zh-CN" altLang="en-US" sz="28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黑体" pitchFamily="49" charset="-122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31083A0C-FDF3-4F98-86C6-9190DD2DF351}"/>
                </a:ext>
              </a:extLst>
            </p:cNvPr>
            <p:cNvSpPr/>
            <p:nvPr/>
          </p:nvSpPr>
          <p:spPr>
            <a:xfrm>
              <a:off x="214376" y="2431043"/>
              <a:ext cx="925360" cy="132334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8000" dirty="0">
                  <a:ln w="0"/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黑体" pitchFamily="49" charset="-122"/>
                </a:rPr>
                <a:t>C</a:t>
              </a:r>
              <a:endParaRPr lang="zh-CN" altLang="en-US" sz="80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黑体" pitchFamily="49" charset="-122"/>
              </a:endParaRPr>
            </a:p>
          </p:txBody>
        </p:sp>
      </p:grp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3894EABB-5F07-4AA3-8576-5A8583B37CDF}"/>
              </a:ext>
            </a:extLst>
          </p:cNvPr>
          <p:cNvCxnSpPr/>
          <p:nvPr/>
        </p:nvCxnSpPr>
        <p:spPr bwMode="auto">
          <a:xfrm>
            <a:off x="3048000" y="2662238"/>
            <a:ext cx="5886450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1ED18F95-DF9A-46E9-8718-62FE2F24288B}"/>
              </a:ext>
            </a:extLst>
          </p:cNvPr>
          <p:cNvCxnSpPr/>
          <p:nvPr/>
        </p:nvCxnSpPr>
        <p:spPr bwMode="auto">
          <a:xfrm>
            <a:off x="3048000" y="3062288"/>
            <a:ext cx="5886450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39944" name="组合 2">
            <a:extLst>
              <a:ext uri="{FF2B5EF4-FFF2-40B4-BE49-F238E27FC236}">
                <a16:creationId xmlns:a16="http://schemas.microsoft.com/office/drawing/2014/main" id="{8273194C-BDD2-4797-AA6F-EB949142F50D}"/>
              </a:ext>
            </a:extLst>
          </p:cNvPr>
          <p:cNvGrpSpPr>
            <a:grpSpLocks/>
          </p:cNvGrpSpPr>
          <p:nvPr/>
        </p:nvGrpSpPr>
        <p:grpSpPr bwMode="auto">
          <a:xfrm>
            <a:off x="4406781" y="2698750"/>
            <a:ext cx="4627562" cy="1679629"/>
            <a:chOff x="4607840" y="2132146"/>
            <a:chExt cx="4627600" cy="1679875"/>
          </a:xfrm>
        </p:grpSpPr>
        <p:grpSp>
          <p:nvGrpSpPr>
            <p:cNvPr id="39945" name="组合 4">
              <a:extLst>
                <a:ext uri="{FF2B5EF4-FFF2-40B4-BE49-F238E27FC236}">
                  <a16:creationId xmlns:a16="http://schemas.microsoft.com/office/drawing/2014/main" id="{EABB6F6E-A273-4A0F-8318-19F9B0570C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07840" y="2132146"/>
              <a:ext cx="4627600" cy="1279076"/>
              <a:chOff x="3691596" y="1484638"/>
              <a:chExt cx="4627600" cy="1279076"/>
            </a:xfrm>
          </p:grpSpPr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C9F38B5-FCCB-424B-89F0-6899126152FD}"/>
                  </a:ext>
                </a:extLst>
              </p:cNvPr>
              <p:cNvSpPr txBox="1"/>
              <p:nvPr/>
            </p:nvSpPr>
            <p:spPr>
              <a:xfrm>
                <a:off x="3691596" y="1484638"/>
                <a:ext cx="3720358" cy="369386"/>
              </a:xfrm>
              <a:prstGeom prst="rect">
                <a:avLst/>
              </a:prstGeom>
              <a:noFill/>
              <a:scene3d>
                <a:camera prst="perspectiveFront" fov="0">
                  <a:rot lat="0" lon="0" rev="0"/>
                </a:camera>
                <a:lightRig rig="threePt" dir="t"/>
              </a:scene3d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PART 1</a:t>
                </a:r>
                <a:r>
                  <a:rPr lang="zh-CN" altLang="en-US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：</a:t>
                </a:r>
                <a:r>
                  <a:rPr lang="ko-KR" altLang="en-US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회사 소개</a:t>
                </a:r>
                <a:endParaRPr lang="en-US" altLang="zh-CN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CC7DCDC6-68B2-40AD-A838-1573480B04F8}"/>
                  </a:ext>
                </a:extLst>
              </p:cNvPr>
              <p:cNvSpPr txBox="1"/>
              <p:nvPr/>
            </p:nvSpPr>
            <p:spPr>
              <a:xfrm>
                <a:off x="3691596" y="1984415"/>
                <a:ext cx="4627600" cy="369386"/>
              </a:xfrm>
              <a:prstGeom prst="rect">
                <a:avLst/>
              </a:prstGeom>
              <a:noFill/>
              <a:scene3d>
                <a:camera prst="perspectiveFront">
                  <a:rot lat="2400000" lon="0" rev="0"/>
                </a:camera>
                <a:lightRig rig="threePt" dir="t"/>
              </a:scene3d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PART 2</a:t>
                </a:r>
                <a:r>
                  <a:rPr lang="zh-CN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：</a:t>
                </a:r>
                <a:r>
                  <a:rPr lang="ko-KR" alt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주요 제품</a:t>
                </a:r>
                <a:endParaRPr lang="en-US" altLang="zh-CN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B15B4C89-0CF0-4C70-9796-39077C95C95E}"/>
                  </a:ext>
                </a:extLst>
              </p:cNvPr>
              <p:cNvSpPr txBox="1"/>
              <p:nvPr/>
            </p:nvSpPr>
            <p:spPr>
              <a:xfrm>
                <a:off x="3691596" y="2394328"/>
                <a:ext cx="4448314" cy="369386"/>
              </a:xfrm>
              <a:prstGeom prst="rect">
                <a:avLst/>
              </a:prstGeom>
              <a:noFill/>
              <a:scene3d>
                <a:camera prst="perspectiveFront">
                  <a:rot lat="3300000" lon="0" rev="0"/>
                </a:camera>
                <a:lightRig rig="threePt" dir="t"/>
              </a:scene3d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PART 3</a:t>
                </a:r>
                <a:r>
                  <a:rPr lang="zh-CN" altLang="en-US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：</a:t>
                </a:r>
                <a:r>
                  <a:rPr lang="ko-KR" altLang="en-US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주요 강점</a:t>
                </a:r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F59A1BC2-2D31-4381-86BF-AA98C8A51290}"/>
                </a:ext>
              </a:extLst>
            </p:cNvPr>
            <p:cNvSpPr txBox="1"/>
            <p:nvPr/>
          </p:nvSpPr>
          <p:spPr>
            <a:xfrm>
              <a:off x="4607840" y="3442635"/>
              <a:ext cx="4448314" cy="369386"/>
            </a:xfrm>
            <a:prstGeom prst="rect">
              <a:avLst/>
            </a:prstGeom>
            <a:noFill/>
            <a:scene3d>
              <a:camera prst="perspectiveFront">
                <a:rot lat="4200000" lon="0" rev="0"/>
              </a:camera>
              <a:lightRig rig="threePt" dir="t"/>
            </a:scene3d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dirty="0">
                  <a:solidFill>
                    <a:schemeClr val="accent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PART 4</a:t>
              </a:r>
              <a:r>
                <a:rPr lang="zh-CN" altLang="en-US" dirty="0">
                  <a:solidFill>
                    <a:schemeClr val="accent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：</a:t>
              </a:r>
              <a:r>
                <a:rPr lang="ko-KR" altLang="en-US" dirty="0">
                  <a:solidFill>
                    <a:schemeClr val="accent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생산 능력</a:t>
              </a:r>
              <a:endParaRPr lang="zh-CN" altLang="en-US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1749789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>
            <a:extLst>
              <a:ext uri="{FF2B5EF4-FFF2-40B4-BE49-F238E27FC236}">
                <a16:creationId xmlns:a16="http://schemas.microsoft.com/office/drawing/2014/main" id="{09D8D41D-CE03-4DA5-85A0-F0CA4D58C69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93725" y="93663"/>
            <a:ext cx="4716463" cy="427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PART 1. </a:t>
            </a:r>
            <a:r>
              <a:rPr lang="ko-KR" altLang="en-US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회사 소개</a:t>
            </a:r>
            <a:endParaRPr lang="zh-CN" alt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Rectangle 89">
            <a:extLst>
              <a:ext uri="{FF2B5EF4-FFF2-40B4-BE49-F238E27FC236}">
                <a16:creationId xmlns:a16="http://schemas.microsoft.com/office/drawing/2014/main" id="{12C5A482-AF12-4950-90DD-F21DBFFBB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8974" y="263623"/>
            <a:ext cx="1675179" cy="30777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ko-KR" altLang="en-US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일반 사항</a:t>
            </a:r>
            <a:endParaRPr lang="zh-CN" altLang="en-US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0965" name="组合 12">
            <a:extLst>
              <a:ext uri="{FF2B5EF4-FFF2-40B4-BE49-F238E27FC236}">
                <a16:creationId xmlns:a16="http://schemas.microsoft.com/office/drawing/2014/main" id="{33171618-010B-4B72-8D37-2B5591C7B434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18" name="矩形: 圆角 31">
              <a:extLst>
                <a:ext uri="{FF2B5EF4-FFF2-40B4-BE49-F238E27FC236}">
                  <a16:creationId xmlns:a16="http://schemas.microsoft.com/office/drawing/2014/main" id="{626502DB-3BA2-4BA8-B2C9-5C7251289D71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矩形: 圆角 32">
              <a:extLst>
                <a:ext uri="{FF2B5EF4-FFF2-40B4-BE49-F238E27FC236}">
                  <a16:creationId xmlns:a16="http://schemas.microsoft.com/office/drawing/2014/main" id="{09C63390-EC19-42E7-8984-108C9708CADA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707825" y="1038418"/>
            <a:ext cx="2332007" cy="3813802"/>
          </a:xfrm>
          <a:prstGeom prst="rect">
            <a:avLst/>
          </a:prstGeom>
          <a:solidFill>
            <a:sysClr val="window" lastClr="FFFFFF">
              <a:lumMod val="75000"/>
              <a:alpha val="2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13" tIns="45707" rIns="91413" bIns="45707" rtlCol="0" anchor="ctr"/>
          <a:lstStyle/>
          <a:p>
            <a:pPr algn="ctr" defTabSz="91412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" lastClr="FFFF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07824" y="1038418"/>
            <a:ext cx="76931" cy="2021919"/>
          </a:xfrm>
          <a:prstGeom prst="rect">
            <a:avLst/>
          </a:prstGeom>
          <a:solidFill>
            <a:srgbClr val="C00000">
              <a:alpha val="61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13" tIns="45707" rIns="91413" bIns="45707" rtlCol="0" anchor="ctr"/>
          <a:lstStyle/>
          <a:p>
            <a:pPr algn="ctr" defTabSz="91412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" lastClr="FFFF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Rectangle 29"/>
          <p:cNvSpPr>
            <a:spLocks noChangeArrowheads="1"/>
          </p:cNvSpPr>
          <p:nvPr/>
        </p:nvSpPr>
        <p:spPr bwMode="auto">
          <a:xfrm>
            <a:off x="977977" y="2083169"/>
            <a:ext cx="189436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buFont typeface="Arial" pitchFamily="34" charset="0"/>
              <a:buChar char="•"/>
              <a:defRPr/>
            </a:pPr>
            <a:r>
              <a:rPr lang="en-US" altLang="zh-CN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NVH 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구성품과 폴리머 복합 재료의 선도적인 글로벌 공급 업체</a:t>
            </a:r>
            <a:endParaRPr lang="en-US" altLang="ko-KR" sz="1200" b="1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buFont typeface="Arial" pitchFamily="34" charset="0"/>
              <a:buChar char="•"/>
              <a:defRPr/>
            </a:pPr>
            <a:endParaRPr lang="en-US" altLang="zh-TW" sz="1200" b="1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buFont typeface="Arial" pitchFamily="34" charset="0"/>
              <a:buChar char="•"/>
              <a:defRPr/>
            </a:pPr>
            <a:r>
              <a:rPr lang="en-US" altLang="zh-TW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철도</a:t>
            </a: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자동차</a:t>
            </a: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풍력</a:t>
            </a: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사회 기반 시설 산업 등에 적용</a:t>
            </a:r>
            <a:endParaRPr lang="en-US" altLang="zh-TW" sz="1200" b="1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defRPr/>
            </a:pPr>
            <a:endParaRPr lang="en-US" altLang="zh-TW" sz="1200" b="1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buFont typeface="Arial" pitchFamily="34" charset="0"/>
              <a:buChar char="•"/>
              <a:defRPr/>
            </a:pPr>
            <a:r>
              <a:rPr lang="en-US" altLang="zh-TW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연구개발에 </a:t>
            </a:r>
            <a:r>
              <a:rPr lang="en-US" altLang="zh-TW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20% 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이상의 인적자원 투자 및 수익의 </a:t>
            </a: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6% 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이상 투자로 강력한 연구개발 능력 보유</a:t>
            </a:r>
            <a:endParaRPr lang="en-US" altLang="zh-TW" sz="1200" b="1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Rectangle 29"/>
          <p:cNvSpPr>
            <a:spLocks noChangeArrowheads="1"/>
          </p:cNvSpPr>
          <p:nvPr/>
        </p:nvSpPr>
        <p:spPr bwMode="auto">
          <a:xfrm>
            <a:off x="955854" y="1259454"/>
            <a:ext cx="18943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91412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4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사업분야</a:t>
            </a:r>
            <a:endParaRPr lang="en-US" altLang="zh-CN" sz="24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7" name="直接连接符 36"/>
          <p:cNvCxnSpPr/>
          <p:nvPr/>
        </p:nvCxnSpPr>
        <p:spPr>
          <a:xfrm flipV="1">
            <a:off x="1137751" y="1828801"/>
            <a:ext cx="1583324" cy="1487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</a:ln>
          <a:effectLst/>
        </p:spPr>
      </p:cxnSp>
      <p:sp>
        <p:nvSpPr>
          <p:cNvPr id="38" name="矩形 37"/>
          <p:cNvSpPr/>
          <p:nvPr/>
        </p:nvSpPr>
        <p:spPr>
          <a:xfrm>
            <a:off x="3301083" y="1043335"/>
            <a:ext cx="2332007" cy="3813802"/>
          </a:xfrm>
          <a:prstGeom prst="rect">
            <a:avLst/>
          </a:prstGeom>
          <a:solidFill>
            <a:sysClr val="window" lastClr="FFFFFF">
              <a:lumMod val="75000"/>
              <a:alpha val="2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13" tIns="45707" rIns="91413" bIns="45707" rtlCol="0" anchor="ctr"/>
          <a:lstStyle/>
          <a:p>
            <a:pPr algn="ctr" defTabSz="91412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" lastClr="FFFF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301082" y="1043336"/>
            <a:ext cx="76931" cy="2021919"/>
          </a:xfrm>
          <a:prstGeom prst="rect">
            <a:avLst/>
          </a:prstGeom>
          <a:solidFill>
            <a:srgbClr val="C00000">
              <a:alpha val="61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13" tIns="45707" rIns="91413" bIns="45707" rtlCol="0" anchor="ctr"/>
          <a:lstStyle/>
          <a:p>
            <a:pPr algn="ctr" defTabSz="91412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" lastClr="FFFF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Rectangle 29"/>
          <p:cNvSpPr>
            <a:spLocks noChangeArrowheads="1"/>
          </p:cNvSpPr>
          <p:nvPr/>
        </p:nvSpPr>
        <p:spPr bwMode="auto">
          <a:xfrm>
            <a:off x="3571236" y="2088086"/>
            <a:ext cx="1894360" cy="149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buFont typeface="Arial" pitchFamily="34" charset="0"/>
              <a:buChar char="•"/>
              <a:defRPr/>
            </a:pPr>
            <a:r>
              <a:rPr lang="en-US" altLang="zh-CN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중국 철도 및 풍력 발전 산업의 최초 탄성 제품 공급업체</a:t>
            </a:r>
            <a:endParaRPr lang="en-US" altLang="ko-KR" sz="1200" b="1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buFont typeface="Arial" pitchFamily="34" charset="0"/>
              <a:buChar char="•"/>
              <a:defRPr/>
            </a:pPr>
            <a:endParaRPr lang="en-US" altLang="zh-CN" sz="1200" b="1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buFont typeface="Arial" pitchFamily="34" charset="0"/>
              <a:buChar char="•"/>
              <a:defRPr/>
            </a:pPr>
            <a:r>
              <a:rPr lang="en-US" altLang="zh-CN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세계 비 타이어 고무 제조 업체 상위 </a:t>
            </a: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</a:t>
            </a:r>
            <a:endParaRPr lang="en-US" altLang="zh-CN" sz="1200" b="1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 defTabSz="914297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C70019"/>
              </a:buClr>
              <a:defRPr/>
            </a:pPr>
            <a:r>
              <a:rPr lang="en-US" altLang="zh-CN" sz="10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0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미국 주간지 </a:t>
            </a:r>
            <a:r>
              <a:rPr lang="en-US" altLang="zh-CN" sz="10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“Rubber &amp; plastic News”</a:t>
            </a:r>
            <a:endParaRPr lang="en-US" altLang="zh-CN" sz="1000" b="1" kern="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Rectangle 29"/>
          <p:cNvSpPr>
            <a:spLocks noChangeArrowheads="1"/>
          </p:cNvSpPr>
          <p:nvPr/>
        </p:nvSpPr>
        <p:spPr bwMode="auto">
          <a:xfrm>
            <a:off x="3436375" y="1264370"/>
            <a:ext cx="21532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91412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4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위상</a:t>
            </a:r>
            <a:endParaRPr lang="en-US" altLang="zh-CN" sz="24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V="1">
            <a:off x="3731008" y="1833718"/>
            <a:ext cx="1583324" cy="1487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</a:ln>
          <a:effectLst/>
        </p:spPr>
      </p:cxnSp>
      <p:sp>
        <p:nvSpPr>
          <p:cNvPr id="43" name="矩形 42"/>
          <p:cNvSpPr/>
          <p:nvPr/>
        </p:nvSpPr>
        <p:spPr>
          <a:xfrm>
            <a:off x="5931212" y="1040877"/>
            <a:ext cx="2332007" cy="3813802"/>
          </a:xfrm>
          <a:prstGeom prst="rect">
            <a:avLst/>
          </a:prstGeom>
          <a:solidFill>
            <a:sysClr val="window" lastClr="FFFFFF">
              <a:lumMod val="75000"/>
              <a:alpha val="2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13" tIns="45707" rIns="91413" bIns="45707" rtlCol="0" anchor="ctr"/>
          <a:lstStyle/>
          <a:p>
            <a:pPr algn="ctr" defTabSz="91412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" lastClr="FFFF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931211" y="1040878"/>
            <a:ext cx="76931" cy="2021919"/>
          </a:xfrm>
          <a:prstGeom prst="rect">
            <a:avLst/>
          </a:prstGeom>
          <a:solidFill>
            <a:srgbClr val="C00000">
              <a:alpha val="61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13" tIns="45707" rIns="91413" bIns="45707" rtlCol="0" anchor="ctr"/>
          <a:lstStyle/>
          <a:p>
            <a:pPr algn="ctr" defTabSz="91412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" lastClr="FFFF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Rectangle 29"/>
          <p:cNvSpPr>
            <a:spLocks noChangeArrowheads="1"/>
          </p:cNvSpPr>
          <p:nvPr/>
        </p:nvSpPr>
        <p:spPr bwMode="auto">
          <a:xfrm>
            <a:off x="6201364" y="2085628"/>
            <a:ext cx="1894360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buFont typeface="Arial" pitchFamily="34" charset="0"/>
              <a:buChar char="•"/>
              <a:defRPr/>
            </a:pPr>
            <a:r>
              <a:rPr lang="en-US" altLang="zh-TW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아시아</a:t>
            </a: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유럽</a:t>
            </a: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미국</a:t>
            </a: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호주 등 전 세계적 네트워크</a:t>
            </a:r>
            <a:endParaRPr lang="en-US" altLang="zh-TW" sz="1200" b="1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buFont typeface="Arial" pitchFamily="34" charset="0"/>
              <a:buChar char="•"/>
              <a:defRPr/>
            </a:pPr>
            <a:endParaRPr lang="en-US" altLang="zh-TW" sz="1200" b="1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buFont typeface="Arial" pitchFamily="34" charset="0"/>
              <a:buChar char="•"/>
              <a:defRPr/>
            </a:pPr>
            <a:r>
              <a:rPr lang="en-US" altLang="zh-TW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중국 내 </a:t>
            </a: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500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이상의 고객사 보유</a:t>
            </a:r>
            <a:endParaRPr lang="en-US" altLang="zh-TW" sz="1200" b="1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buFont typeface="Arial" pitchFamily="34" charset="0"/>
              <a:buChar char="•"/>
              <a:defRPr/>
            </a:pPr>
            <a:endParaRPr lang="en-US" altLang="zh-TW" sz="1200" b="1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buFont typeface="Arial" pitchFamily="34" charset="0"/>
              <a:buChar char="•"/>
              <a:defRPr/>
            </a:pPr>
            <a:r>
              <a:rPr lang="en-US" altLang="zh-CN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BOMBARDIER, GE, ALSTOM, DAIMLER, VW 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 세계적 기업의 </a:t>
            </a:r>
            <a:r>
              <a:rPr lang="en-US" altLang="ko-KR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b="1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 벤더이자 전략적 파트너</a:t>
            </a:r>
            <a:endParaRPr lang="zh-CN" altLang="en-US" sz="1200" kern="0" dirty="0">
              <a:solidFill>
                <a:sysClr val="windowText" lastClr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Rectangle 29"/>
          <p:cNvSpPr>
            <a:spLocks noChangeArrowheads="1"/>
          </p:cNvSpPr>
          <p:nvPr/>
        </p:nvSpPr>
        <p:spPr bwMode="auto">
          <a:xfrm>
            <a:off x="6061588" y="1261913"/>
            <a:ext cx="21237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91412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4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고객사</a:t>
            </a:r>
            <a:endParaRPr lang="en-US" altLang="zh-CN" sz="24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47" name="直接连接符 46"/>
          <p:cNvCxnSpPr/>
          <p:nvPr/>
        </p:nvCxnSpPr>
        <p:spPr>
          <a:xfrm flipV="1">
            <a:off x="6361138" y="1831260"/>
            <a:ext cx="1583324" cy="1487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</a:ln>
          <a:effectLst/>
        </p:spPr>
      </p:cxn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89">
            <a:extLst>
              <a:ext uri="{FF2B5EF4-FFF2-40B4-BE49-F238E27FC236}">
                <a16:creationId xmlns:a16="http://schemas.microsoft.com/office/drawing/2014/main" id="{B4552A65-F5F7-4C99-87B6-51D3C3169A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8813" y="254099"/>
            <a:ext cx="1733550" cy="30777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ko-KR" altLang="en-US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연혁</a:t>
            </a:r>
            <a:endParaRPr lang="zh-CN" altLang="en-US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3012" name="组合 12">
            <a:extLst>
              <a:ext uri="{FF2B5EF4-FFF2-40B4-BE49-F238E27FC236}">
                <a16:creationId xmlns:a16="http://schemas.microsoft.com/office/drawing/2014/main" id="{242ED1C6-DFF1-4B19-BAA4-12201C1829E1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84" name="矩形: 圆角 31">
              <a:extLst>
                <a:ext uri="{FF2B5EF4-FFF2-40B4-BE49-F238E27FC236}">
                  <a16:creationId xmlns:a16="http://schemas.microsoft.com/office/drawing/2014/main" id="{87455B32-8C9F-44A6-9A59-0580BCA691CC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6" name="矩形: 圆角 32">
              <a:extLst>
                <a:ext uri="{FF2B5EF4-FFF2-40B4-BE49-F238E27FC236}">
                  <a16:creationId xmlns:a16="http://schemas.microsoft.com/office/drawing/2014/main" id="{21C29235-BCCC-43D5-BE42-1BFB44628729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95" name="直接连接符 94">
            <a:extLst>
              <a:ext uri="{FF2B5EF4-FFF2-40B4-BE49-F238E27FC236}">
                <a16:creationId xmlns:a16="http://schemas.microsoft.com/office/drawing/2014/main" id="{041E8079-5AA2-4530-BA51-3197F4E97C95}"/>
              </a:ext>
            </a:extLst>
          </p:cNvPr>
          <p:cNvCxnSpPr/>
          <p:nvPr/>
        </p:nvCxnSpPr>
        <p:spPr bwMode="auto">
          <a:xfrm flipH="1" flipV="1">
            <a:off x="708025" y="3290888"/>
            <a:ext cx="46038" cy="571500"/>
          </a:xfrm>
          <a:prstGeom prst="line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noFill/>
          </a:ln>
          <a:effectLst/>
        </p:spPr>
      </p:cxnSp>
      <p:cxnSp>
        <p:nvCxnSpPr>
          <p:cNvPr id="96" name="直接连接符 95">
            <a:extLst>
              <a:ext uri="{FF2B5EF4-FFF2-40B4-BE49-F238E27FC236}">
                <a16:creationId xmlns:a16="http://schemas.microsoft.com/office/drawing/2014/main" id="{B0C3E3B5-E627-4E6D-98B4-39F864E81065}"/>
              </a:ext>
            </a:extLst>
          </p:cNvPr>
          <p:cNvCxnSpPr/>
          <p:nvPr/>
        </p:nvCxnSpPr>
        <p:spPr bwMode="auto">
          <a:xfrm>
            <a:off x="668338" y="2733675"/>
            <a:ext cx="0" cy="296863"/>
          </a:xfrm>
          <a:prstGeom prst="line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solidFill>
              <a:schemeClr val="bg1">
                <a:lumMod val="50000"/>
              </a:schemeClr>
            </a:solidFill>
          </a:ln>
          <a:effectLst/>
        </p:spPr>
      </p:cxnSp>
      <p:cxnSp>
        <p:nvCxnSpPr>
          <p:cNvPr id="97" name="直接连接符 96">
            <a:extLst>
              <a:ext uri="{FF2B5EF4-FFF2-40B4-BE49-F238E27FC236}">
                <a16:creationId xmlns:a16="http://schemas.microsoft.com/office/drawing/2014/main" id="{21A667C7-E2A8-4BAB-8838-119FBD15B87B}"/>
              </a:ext>
            </a:extLst>
          </p:cNvPr>
          <p:cNvCxnSpPr/>
          <p:nvPr/>
        </p:nvCxnSpPr>
        <p:spPr bwMode="auto">
          <a:xfrm>
            <a:off x="1751013" y="3276600"/>
            <a:ext cx="0" cy="593725"/>
          </a:xfrm>
          <a:prstGeom prst="line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solidFill>
              <a:schemeClr val="bg1">
                <a:lumMod val="50000"/>
              </a:schemeClr>
            </a:solidFill>
          </a:ln>
          <a:effectLst/>
        </p:spPr>
      </p:cxnSp>
      <p:cxnSp>
        <p:nvCxnSpPr>
          <p:cNvPr id="99" name="直接连接符 98">
            <a:extLst>
              <a:ext uri="{FF2B5EF4-FFF2-40B4-BE49-F238E27FC236}">
                <a16:creationId xmlns:a16="http://schemas.microsoft.com/office/drawing/2014/main" id="{5CB7A9A7-C23E-4720-9DB4-AF6B7A9D253D}"/>
              </a:ext>
            </a:extLst>
          </p:cNvPr>
          <p:cNvCxnSpPr/>
          <p:nvPr/>
        </p:nvCxnSpPr>
        <p:spPr bwMode="auto">
          <a:xfrm>
            <a:off x="2760663" y="2732088"/>
            <a:ext cx="0" cy="296862"/>
          </a:xfrm>
          <a:prstGeom prst="line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solidFill>
              <a:schemeClr val="bg1">
                <a:lumMod val="50000"/>
              </a:schemeClr>
            </a:solidFill>
          </a:ln>
          <a:effectLst/>
        </p:spPr>
      </p:cxnSp>
      <p:cxnSp>
        <p:nvCxnSpPr>
          <p:cNvPr id="100" name="直接连接符 99">
            <a:extLst>
              <a:ext uri="{FF2B5EF4-FFF2-40B4-BE49-F238E27FC236}">
                <a16:creationId xmlns:a16="http://schemas.microsoft.com/office/drawing/2014/main" id="{7303C388-1A6C-4BF0-883C-39B15E93BFD3}"/>
              </a:ext>
            </a:extLst>
          </p:cNvPr>
          <p:cNvCxnSpPr/>
          <p:nvPr/>
        </p:nvCxnSpPr>
        <p:spPr bwMode="auto">
          <a:xfrm>
            <a:off x="3751263" y="3257550"/>
            <a:ext cx="0" cy="1401763"/>
          </a:xfrm>
          <a:prstGeom prst="line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solidFill>
              <a:schemeClr val="bg1">
                <a:lumMod val="50000"/>
              </a:schemeClr>
            </a:solidFill>
          </a:ln>
          <a:effectLst/>
        </p:spPr>
      </p:cxnSp>
      <p:cxnSp>
        <p:nvCxnSpPr>
          <p:cNvPr id="101" name="直接连接符 100">
            <a:extLst>
              <a:ext uri="{FF2B5EF4-FFF2-40B4-BE49-F238E27FC236}">
                <a16:creationId xmlns:a16="http://schemas.microsoft.com/office/drawing/2014/main" id="{0B3E3F6D-4A9D-44B9-96E2-EA816B549707}"/>
              </a:ext>
            </a:extLst>
          </p:cNvPr>
          <p:cNvCxnSpPr/>
          <p:nvPr/>
        </p:nvCxnSpPr>
        <p:spPr bwMode="auto">
          <a:xfrm flipH="1">
            <a:off x="5729288" y="2627313"/>
            <a:ext cx="0" cy="403225"/>
          </a:xfrm>
          <a:prstGeom prst="line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solidFill>
              <a:schemeClr val="bg1">
                <a:lumMod val="50000"/>
              </a:schemeClr>
            </a:solidFill>
          </a:ln>
          <a:effectLst/>
        </p:spPr>
      </p:cxnSp>
      <p:cxnSp>
        <p:nvCxnSpPr>
          <p:cNvPr id="102" name="直接连接符 101">
            <a:extLst>
              <a:ext uri="{FF2B5EF4-FFF2-40B4-BE49-F238E27FC236}">
                <a16:creationId xmlns:a16="http://schemas.microsoft.com/office/drawing/2014/main" id="{E15C219F-E82D-4245-80F7-8ABF3BF133A4}"/>
              </a:ext>
            </a:extLst>
          </p:cNvPr>
          <p:cNvCxnSpPr/>
          <p:nvPr/>
        </p:nvCxnSpPr>
        <p:spPr bwMode="auto">
          <a:xfrm>
            <a:off x="4743450" y="3228975"/>
            <a:ext cx="1588" cy="474663"/>
          </a:xfrm>
          <a:prstGeom prst="line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solidFill>
              <a:schemeClr val="bg1">
                <a:lumMod val="50000"/>
              </a:schemeClr>
            </a:solidFill>
          </a:ln>
          <a:effectLst/>
        </p:spPr>
      </p:cxnSp>
      <p:cxnSp>
        <p:nvCxnSpPr>
          <p:cNvPr id="103" name="直接连接符 102">
            <a:extLst>
              <a:ext uri="{FF2B5EF4-FFF2-40B4-BE49-F238E27FC236}">
                <a16:creationId xmlns:a16="http://schemas.microsoft.com/office/drawing/2014/main" id="{6EB47A81-E1D1-4261-A2CB-6A6988D6FB67}"/>
              </a:ext>
            </a:extLst>
          </p:cNvPr>
          <p:cNvCxnSpPr/>
          <p:nvPr/>
        </p:nvCxnSpPr>
        <p:spPr bwMode="auto">
          <a:xfrm>
            <a:off x="6786563" y="3252788"/>
            <a:ext cx="3175" cy="523875"/>
          </a:xfrm>
          <a:prstGeom prst="line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solidFill>
              <a:schemeClr val="bg1">
                <a:lumMod val="50000"/>
              </a:schemeClr>
            </a:solidFill>
          </a:ln>
          <a:effectLst/>
        </p:spPr>
      </p:cxnSp>
      <p:cxnSp>
        <p:nvCxnSpPr>
          <p:cNvPr id="104" name="直接连接符 103">
            <a:extLst>
              <a:ext uri="{FF2B5EF4-FFF2-40B4-BE49-F238E27FC236}">
                <a16:creationId xmlns:a16="http://schemas.microsoft.com/office/drawing/2014/main" id="{7943429E-E344-4C61-8387-47FCB3E81DAE}"/>
              </a:ext>
            </a:extLst>
          </p:cNvPr>
          <p:cNvCxnSpPr/>
          <p:nvPr/>
        </p:nvCxnSpPr>
        <p:spPr bwMode="auto">
          <a:xfrm flipH="1">
            <a:off x="7821613" y="2644775"/>
            <a:ext cx="0" cy="403225"/>
          </a:xfrm>
          <a:prstGeom prst="line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solidFill>
              <a:schemeClr val="bg1">
                <a:lumMod val="50000"/>
              </a:schemeClr>
            </a:solidFill>
          </a:ln>
          <a:effectLst/>
        </p:spPr>
      </p:cxnSp>
      <p:sp>
        <p:nvSpPr>
          <p:cNvPr id="105" name="圆角矩形 104">
            <a:extLst>
              <a:ext uri="{FF2B5EF4-FFF2-40B4-BE49-F238E27FC236}">
                <a16:creationId xmlns:a16="http://schemas.microsoft.com/office/drawing/2014/main" id="{182E4760-73F5-40B6-B56A-D0B6E0C19F0E}"/>
              </a:ext>
            </a:extLst>
          </p:cNvPr>
          <p:cNvSpPr/>
          <p:nvPr/>
        </p:nvSpPr>
        <p:spPr bwMode="auto">
          <a:xfrm>
            <a:off x="160338" y="3873500"/>
            <a:ext cx="2500800" cy="463550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pPr marL="203201" indent="-203201" defTabSz="1045037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itchFamily="2" charset="2"/>
              <a:buChar char="Ø"/>
              <a:tabLst>
                <a:tab pos="203201" algn="l"/>
              </a:tabLst>
              <a:defRPr/>
            </a:pPr>
            <a:r>
              <a:rPr lang="en-US" altLang="zh-CN" sz="11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TMT </a:t>
            </a:r>
            <a:r>
              <a:rPr lang="ko-KR" altLang="en-US" sz="11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플라스틱 제품 사업부 설립</a:t>
            </a:r>
            <a:endParaRPr lang="en-US" altLang="zh-CN" sz="1100" kern="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6" name="圆角矩形 105">
            <a:extLst>
              <a:ext uri="{FF2B5EF4-FFF2-40B4-BE49-F238E27FC236}">
                <a16:creationId xmlns:a16="http://schemas.microsoft.com/office/drawing/2014/main" id="{9B24D384-AC7E-471C-8FB8-81BEFB660CE1}"/>
              </a:ext>
            </a:extLst>
          </p:cNvPr>
          <p:cNvSpPr/>
          <p:nvPr/>
        </p:nvSpPr>
        <p:spPr bwMode="auto">
          <a:xfrm>
            <a:off x="2284413" y="4573588"/>
            <a:ext cx="2468562" cy="536576"/>
          </a:xfrm>
          <a:prstGeom prst="roundRect">
            <a:avLst/>
          </a:prstGeom>
          <a:solidFill>
            <a:schemeClr val="accent6">
              <a:lumMod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pPr marL="203201" indent="-203201" defTabSz="1045037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itchFamily="2" charset="2"/>
              <a:buChar char="Ø"/>
              <a:tabLst>
                <a:tab pos="203201" algn="l"/>
              </a:tabLst>
              <a:defRPr/>
            </a:pPr>
            <a:r>
              <a:rPr lang="ko-KR" altLang="en-US" sz="11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중국 국가 기업 연구소 인증</a:t>
            </a:r>
            <a:endParaRPr lang="en-GB" altLang="zh-CN" sz="1100" kern="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8" name="圆角矩形 107">
            <a:extLst>
              <a:ext uri="{FF2B5EF4-FFF2-40B4-BE49-F238E27FC236}">
                <a16:creationId xmlns:a16="http://schemas.microsoft.com/office/drawing/2014/main" id="{ACD5B19A-D8D1-4AB5-A364-E674CE2809F8}"/>
              </a:ext>
            </a:extLst>
          </p:cNvPr>
          <p:cNvSpPr/>
          <p:nvPr/>
        </p:nvSpPr>
        <p:spPr bwMode="auto">
          <a:xfrm>
            <a:off x="3933825" y="3670300"/>
            <a:ext cx="2447925" cy="622300"/>
          </a:xfrm>
          <a:prstGeom prst="roundRect">
            <a:avLst/>
          </a:prstGeom>
          <a:solidFill>
            <a:schemeClr val="accent6">
              <a:lumMod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pPr marL="203201" indent="-203201" defTabSz="1045037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itchFamily="2" charset="2"/>
              <a:buChar char="Ø"/>
              <a:tabLst>
                <a:tab pos="203201" algn="l"/>
              </a:tabLst>
              <a:defRPr/>
            </a:pPr>
            <a:r>
              <a:rPr lang="ko-KR" altLang="en-US" sz="11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철도 운송 분야 최대 금속 부품용 고무 공급 업체 달성</a:t>
            </a:r>
            <a:endParaRPr lang="en-GB" altLang="zh-CN" sz="1100" kern="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9" name="圆角矩形 108">
            <a:extLst>
              <a:ext uri="{FF2B5EF4-FFF2-40B4-BE49-F238E27FC236}">
                <a16:creationId xmlns:a16="http://schemas.microsoft.com/office/drawing/2014/main" id="{2ED550BC-4A31-4EB0-8626-ED24BF62D38A}"/>
              </a:ext>
            </a:extLst>
          </p:cNvPr>
          <p:cNvSpPr/>
          <p:nvPr/>
        </p:nvSpPr>
        <p:spPr bwMode="auto">
          <a:xfrm>
            <a:off x="6596063" y="3729038"/>
            <a:ext cx="1960562" cy="369887"/>
          </a:xfrm>
          <a:prstGeom prst="roundRect">
            <a:avLst/>
          </a:prstGeom>
          <a:solidFill>
            <a:schemeClr val="accent6">
              <a:lumMod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pPr marL="203201" indent="-203201" defTabSz="1045037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itchFamily="2" charset="2"/>
              <a:buChar char="Ø"/>
              <a:tabLst>
                <a:tab pos="203201" algn="l"/>
              </a:tabLst>
              <a:defRPr/>
            </a:pPr>
            <a:r>
              <a:rPr lang="en-US" altLang="zh-CN" sz="11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BOGE </a:t>
            </a:r>
            <a:r>
              <a:rPr lang="ko-KR" altLang="en-US" sz="11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인수</a:t>
            </a:r>
            <a:endParaRPr lang="en-US" altLang="zh-CN" sz="1100" kern="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圆角矩形 109">
            <a:extLst>
              <a:ext uri="{FF2B5EF4-FFF2-40B4-BE49-F238E27FC236}">
                <a16:creationId xmlns:a16="http://schemas.microsoft.com/office/drawing/2014/main" id="{BC2E27B3-9F93-4117-B633-CAD5078AB6CF}"/>
              </a:ext>
            </a:extLst>
          </p:cNvPr>
          <p:cNvSpPr/>
          <p:nvPr/>
        </p:nvSpPr>
        <p:spPr bwMode="auto">
          <a:xfrm>
            <a:off x="173038" y="2279650"/>
            <a:ext cx="1839912" cy="463550"/>
          </a:xfrm>
          <a:prstGeom prst="roundRect">
            <a:avLst/>
          </a:prstGeom>
          <a:solidFill>
            <a:schemeClr val="accent6">
              <a:lumMod val="90000"/>
            </a:schemeClr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/>
          <a:p>
            <a:pPr marL="203201" indent="-203201" defTabSz="1045037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itchFamily="2" charset="2"/>
              <a:buChar char="Ø"/>
              <a:tabLst>
                <a:tab pos="203201" algn="l"/>
              </a:tabLst>
              <a:defRPr/>
            </a:pPr>
            <a:r>
              <a:rPr lang="ko-KR" altLang="en-US" sz="11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정부부처 철도 고무 연구소</a:t>
            </a:r>
            <a:endParaRPr lang="en-GB" altLang="zh-CN" sz="1100" kern="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1" name="圆角矩形 110">
            <a:extLst>
              <a:ext uri="{FF2B5EF4-FFF2-40B4-BE49-F238E27FC236}">
                <a16:creationId xmlns:a16="http://schemas.microsoft.com/office/drawing/2014/main" id="{5D9DCBAA-E911-4929-AB80-BE0E559CBE7D}"/>
              </a:ext>
            </a:extLst>
          </p:cNvPr>
          <p:cNvSpPr/>
          <p:nvPr/>
        </p:nvSpPr>
        <p:spPr bwMode="auto">
          <a:xfrm>
            <a:off x="2249488" y="2278063"/>
            <a:ext cx="1758950" cy="463550"/>
          </a:xfrm>
          <a:prstGeom prst="roundRect">
            <a:avLst/>
          </a:prstGeom>
          <a:solidFill>
            <a:schemeClr val="accent6">
              <a:lumMod val="90000"/>
            </a:schemeClr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pPr marL="203201" indent="-203201" defTabSz="1045037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itchFamily="2" charset="2"/>
              <a:buChar char="Ø"/>
              <a:tabLst>
                <a:tab pos="203201" algn="l"/>
              </a:tabLst>
              <a:defRPr/>
            </a:pPr>
            <a:r>
              <a:rPr lang="ko-KR" altLang="en-US" sz="11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상하이 증권 거래소 상장</a:t>
            </a:r>
            <a:endParaRPr lang="en-US" altLang="zh-CN" sz="1100" kern="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2" name="圆角矩形 111">
            <a:extLst>
              <a:ext uri="{FF2B5EF4-FFF2-40B4-BE49-F238E27FC236}">
                <a16:creationId xmlns:a16="http://schemas.microsoft.com/office/drawing/2014/main" id="{42575764-F68C-4969-8EE2-63F21EE7DCC8}"/>
              </a:ext>
            </a:extLst>
          </p:cNvPr>
          <p:cNvSpPr/>
          <p:nvPr/>
        </p:nvSpPr>
        <p:spPr bwMode="auto">
          <a:xfrm>
            <a:off x="6859588" y="2301875"/>
            <a:ext cx="2155458" cy="368300"/>
          </a:xfrm>
          <a:prstGeom prst="roundRect">
            <a:avLst/>
          </a:prstGeom>
          <a:solidFill>
            <a:schemeClr val="accent6">
              <a:lumMod val="90000"/>
            </a:schemeClr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pPr marL="203201" indent="-203201" defTabSz="1045037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itchFamily="2" charset="2"/>
              <a:buChar char="Ø"/>
              <a:tabLst>
                <a:tab pos="203201" algn="l"/>
              </a:tabLst>
              <a:defRPr/>
            </a:pPr>
            <a:r>
              <a:rPr lang="ko-KR" altLang="en-US" sz="11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 매출 </a:t>
            </a:r>
            <a:r>
              <a:rPr lang="en-US" altLang="ko-KR" sz="11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120</a:t>
            </a:r>
            <a:r>
              <a:rPr lang="ko-KR" altLang="en-US" sz="11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억 위안 돌파</a:t>
            </a:r>
            <a:endParaRPr lang="en-GB" altLang="zh-CN" sz="11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3" name="圆角矩形 112">
            <a:extLst>
              <a:ext uri="{FF2B5EF4-FFF2-40B4-BE49-F238E27FC236}">
                <a16:creationId xmlns:a16="http://schemas.microsoft.com/office/drawing/2014/main" id="{3CC0A6C5-4F27-41EC-92F8-66CB30BFBFAA}"/>
              </a:ext>
            </a:extLst>
          </p:cNvPr>
          <p:cNvSpPr/>
          <p:nvPr/>
        </p:nvSpPr>
        <p:spPr bwMode="auto">
          <a:xfrm>
            <a:off x="4548188" y="2301875"/>
            <a:ext cx="2081212" cy="369888"/>
          </a:xfrm>
          <a:prstGeom prst="roundRect">
            <a:avLst/>
          </a:prstGeom>
          <a:solidFill>
            <a:schemeClr val="accent6">
              <a:lumMod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pPr marL="203201" indent="-203201" defTabSz="1045037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itchFamily="2" charset="2"/>
              <a:buChar char="Ø"/>
              <a:tabLst>
                <a:tab pos="203201" algn="l"/>
              </a:tabLst>
              <a:defRPr/>
            </a:pPr>
            <a:r>
              <a:rPr lang="en-US" altLang="zh-CN" sz="11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Delkor</a:t>
            </a:r>
            <a:r>
              <a:rPr lang="en-US" altLang="zh-CN" sz="11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Rail </a:t>
            </a:r>
            <a:r>
              <a:rPr lang="ko-KR" altLang="en-US" sz="11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인수</a:t>
            </a:r>
            <a:endParaRPr lang="en-GB" altLang="zh-CN" sz="11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16" name="图片 115" descr="27-Signing Berlin_看图王.jpg">
            <a:extLst>
              <a:ext uri="{FF2B5EF4-FFF2-40B4-BE49-F238E27FC236}">
                <a16:creationId xmlns:a16="http://schemas.microsoft.com/office/drawing/2014/main" id="{DC51BBFB-09B8-48B3-983B-74812C13E21C}"/>
              </a:ext>
            </a:extLst>
          </p:cNvPr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99263" y="4183063"/>
            <a:ext cx="1579562" cy="10922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7" name="五边形 116">
            <a:extLst>
              <a:ext uri="{FF2B5EF4-FFF2-40B4-BE49-F238E27FC236}">
                <a16:creationId xmlns:a16="http://schemas.microsoft.com/office/drawing/2014/main" id="{EE9C81BD-0102-4615-937B-8517C1484ECC}"/>
              </a:ext>
            </a:extLst>
          </p:cNvPr>
          <p:cNvSpPr/>
          <p:nvPr/>
        </p:nvSpPr>
        <p:spPr bwMode="auto">
          <a:xfrm>
            <a:off x="19050" y="2863850"/>
            <a:ext cx="9144000" cy="558800"/>
          </a:xfrm>
          <a:prstGeom prst="homePlate">
            <a:avLst/>
          </a:prstGeom>
          <a:solidFill>
            <a:schemeClr val="accent1">
              <a:alpha val="67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none" anchor="ctr"/>
          <a:lstStyle/>
          <a:p>
            <a:pPr algn="ctr" eaLnBrk="1" hangingPunct="1">
              <a:defRPr/>
            </a:pPr>
            <a:endParaRPr lang="zh-CN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034" name="TextBox 31">
            <a:extLst>
              <a:ext uri="{FF2B5EF4-FFF2-40B4-BE49-F238E27FC236}">
                <a16:creationId xmlns:a16="http://schemas.microsoft.com/office/drawing/2014/main" id="{9A4ED39A-E36B-4884-A2CD-05C066DA5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38" y="2959100"/>
            <a:ext cx="784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1984</a:t>
            </a:r>
            <a:endParaRPr lang="zh-CN" altLang="en-US" sz="160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035" name="TextBox 32">
            <a:extLst>
              <a:ext uri="{FF2B5EF4-FFF2-40B4-BE49-F238E27FC236}">
                <a16:creationId xmlns:a16="http://schemas.microsoft.com/office/drawing/2014/main" id="{7E8B0E3D-8D05-402B-B730-285E5A7DA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7638" y="2968625"/>
            <a:ext cx="7842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1994</a:t>
            </a:r>
            <a:endParaRPr lang="zh-CN" altLang="en-US" sz="160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036" name="TextBox 33">
            <a:extLst>
              <a:ext uri="{FF2B5EF4-FFF2-40B4-BE49-F238E27FC236}">
                <a16:creationId xmlns:a16="http://schemas.microsoft.com/office/drawing/2014/main" id="{31C42F95-A880-418A-BFA3-2FFBBEEEB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13" y="2962275"/>
            <a:ext cx="784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2002</a:t>
            </a:r>
            <a:endParaRPr lang="zh-CN" altLang="en-US" sz="160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037" name="TextBox 34">
            <a:extLst>
              <a:ext uri="{FF2B5EF4-FFF2-40B4-BE49-F238E27FC236}">
                <a16:creationId xmlns:a16="http://schemas.microsoft.com/office/drawing/2014/main" id="{D4084C21-2CD7-49F0-AB23-34F0BA2B4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1063" y="2965450"/>
            <a:ext cx="784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2004</a:t>
            </a:r>
            <a:endParaRPr lang="zh-CN" altLang="en-US" sz="160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038" name="TextBox 37">
            <a:extLst>
              <a:ext uri="{FF2B5EF4-FFF2-40B4-BE49-F238E27FC236}">
                <a16:creationId xmlns:a16="http://schemas.microsoft.com/office/drawing/2014/main" id="{3E992C37-8E02-4AF5-A10A-8EFE6F4C5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0550" y="2960688"/>
            <a:ext cx="7826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2009</a:t>
            </a:r>
            <a:endParaRPr lang="zh-CN" altLang="en-US" sz="160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039" name="TextBox 39">
            <a:extLst>
              <a:ext uri="{FF2B5EF4-FFF2-40B4-BE49-F238E27FC236}">
                <a16:creationId xmlns:a16="http://schemas.microsoft.com/office/drawing/2014/main" id="{AA0E1F59-E7C0-410B-887B-776C516D4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38" y="2951163"/>
            <a:ext cx="7842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2011</a:t>
            </a:r>
            <a:endParaRPr lang="zh-CN" altLang="en-US" sz="160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040" name="TextBox 40">
            <a:extLst>
              <a:ext uri="{FF2B5EF4-FFF2-40B4-BE49-F238E27FC236}">
                <a16:creationId xmlns:a16="http://schemas.microsoft.com/office/drawing/2014/main" id="{028A496C-AD19-45FE-827F-71FB10270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8425" y="2957513"/>
            <a:ext cx="784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>
                <a:latin typeface="맑은 고딕" panose="020B0503020000020004" pitchFamily="50" charset="-127"/>
                <a:ea typeface="맑은 고딕" panose="020B0503020000020004" pitchFamily="50" charset="-127"/>
              </a:rPr>
              <a:t>2014</a:t>
            </a:r>
            <a:endParaRPr lang="zh-CN" altLang="en-US" sz="160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042" name="TextBox 43">
            <a:extLst>
              <a:ext uri="{FF2B5EF4-FFF2-40B4-BE49-F238E27FC236}">
                <a16:creationId xmlns:a16="http://schemas.microsoft.com/office/drawing/2014/main" id="{99927392-CB1B-4E45-8033-A5524B879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2363" y="2949575"/>
            <a:ext cx="7842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2020</a:t>
            </a:r>
            <a:endParaRPr lang="zh-CN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标题 1">
            <a:extLst>
              <a:ext uri="{FF2B5EF4-FFF2-40B4-BE49-F238E27FC236}">
                <a16:creationId xmlns:a16="http://schemas.microsoft.com/office/drawing/2014/main" id="{09D8D41D-CE03-4DA5-85A0-F0CA4D58C69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93725" y="93663"/>
            <a:ext cx="4716463" cy="427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PART 1. </a:t>
            </a:r>
            <a:r>
              <a:rPr lang="ko-KR" altLang="en-US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회사 소개</a:t>
            </a:r>
            <a:endParaRPr lang="zh-CN" alt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8" name="图片 37" descr="TMT.jpg">
            <a:extLst>
              <a:ext uri="{FF2B5EF4-FFF2-40B4-BE49-F238E27FC236}">
                <a16:creationId xmlns:a16="http://schemas.microsoft.com/office/drawing/2014/main" id="{DAA8E4EA-A47E-4FAC-BC17-629D391714F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9725" y="1214638"/>
            <a:ext cx="1543050" cy="96043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图片 38" descr="代尔克_看图王.jpg">
            <a:extLst>
              <a:ext uri="{FF2B5EF4-FFF2-40B4-BE49-F238E27FC236}">
                <a16:creationId xmlns:a16="http://schemas.microsoft.com/office/drawing/2014/main" id="{216CE4E4-2FE2-4823-9D3D-7034C3431C5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52975" y="1238450"/>
            <a:ext cx="1568450" cy="97313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图片 39" descr="2002年，南车时代新材在上海上市.JPG">
            <a:extLst>
              <a:ext uri="{FF2B5EF4-FFF2-40B4-BE49-F238E27FC236}">
                <a16:creationId xmlns:a16="http://schemas.microsoft.com/office/drawing/2014/main" id="{B77A48E4-6BF3-45E4-81D6-5B04E7BC3D1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39975" y="1213050"/>
            <a:ext cx="1582738" cy="9620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243315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>
            <a:extLst>
              <a:ext uri="{FF2B5EF4-FFF2-40B4-BE49-F238E27FC236}">
                <a16:creationId xmlns:a16="http://schemas.microsoft.com/office/drawing/2014/main" id="{F71DFCBE-B563-4DC2-B23C-A2AE33AA6D01}"/>
              </a:ext>
            </a:extLst>
          </p:cNvPr>
          <p:cNvSpPr txBox="1">
            <a:spLocks/>
          </p:cNvSpPr>
          <p:nvPr/>
        </p:nvSpPr>
        <p:spPr bwMode="auto">
          <a:xfrm>
            <a:off x="2082281" y="1170781"/>
            <a:ext cx="4938163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 </a:t>
            </a:r>
            <a:r>
              <a:rPr lang="en-US" altLang="zh-CN" kern="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7,009</a:t>
            </a:r>
            <a:r>
              <a:rPr lang="en-US" altLang="zh-CN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 </a:t>
            </a:r>
            <a:r>
              <a:rPr lang="en-US" altLang="ko-KR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zh-CN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BOGE </a:t>
            </a:r>
            <a:r>
              <a:rPr lang="ko-KR" altLang="en-US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인원 포함</a:t>
            </a:r>
            <a:r>
              <a:rPr lang="en-US" altLang="ko-KR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zh-CN" altLang="en-US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" name="Object 552">
            <a:extLst>
              <a:ext uri="{FF2B5EF4-FFF2-40B4-BE49-F238E27FC236}">
                <a16:creationId xmlns:a16="http://schemas.microsoft.com/office/drawing/2014/main" id="{AF66E018-0FBA-4192-BD24-43A8F255F7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226709"/>
              </p:ext>
            </p:extLst>
          </p:nvPr>
        </p:nvGraphicFramePr>
        <p:xfrm>
          <a:off x="2926860" y="2540000"/>
          <a:ext cx="3240068" cy="2011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7108" name="TextBox 43">
            <a:extLst>
              <a:ext uri="{FF2B5EF4-FFF2-40B4-BE49-F238E27FC236}">
                <a16:creationId xmlns:a16="http://schemas.microsoft.com/office/drawing/2014/main" id="{90EB86B1-5403-4B62-BA0F-0B437B90F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9137" y="2243573"/>
            <a:ext cx="1957388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24" tIns="40812" rIns="81624" bIns="40812">
            <a:sp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현지</a:t>
            </a:r>
            <a:endParaRPr lang="zh-CN" altLang="en-US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109" name="TextBox 43">
            <a:extLst>
              <a:ext uri="{FF2B5EF4-FFF2-40B4-BE49-F238E27FC236}">
                <a16:creationId xmlns:a16="http://schemas.microsoft.com/office/drawing/2014/main" id="{256D0312-F1C8-4D1E-BA24-170B03BF6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2344" y="2245916"/>
            <a:ext cx="1957387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24" tIns="40812" rIns="81624" bIns="40812">
            <a:sp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해외</a:t>
            </a:r>
            <a:endParaRPr lang="zh-CN" altLang="en-US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7110" name="组合 8">
            <a:extLst>
              <a:ext uri="{FF2B5EF4-FFF2-40B4-BE49-F238E27FC236}">
                <a16:creationId xmlns:a16="http://schemas.microsoft.com/office/drawing/2014/main" id="{1D5C8D22-59C3-4DDF-BB6E-42829B59055F}"/>
              </a:ext>
            </a:extLst>
          </p:cNvPr>
          <p:cNvGrpSpPr>
            <a:grpSpLocks/>
          </p:cNvGrpSpPr>
          <p:nvPr/>
        </p:nvGrpSpPr>
        <p:grpSpPr bwMode="auto">
          <a:xfrm>
            <a:off x="6359526" y="2587625"/>
            <a:ext cx="2870200" cy="1632323"/>
            <a:chOff x="5576380" y="2894823"/>
            <a:chExt cx="2870234" cy="1632239"/>
          </a:xfrm>
        </p:grpSpPr>
        <p:sp>
          <p:nvSpPr>
            <p:cNvPr id="55" name="Oval 84">
              <a:extLst>
                <a:ext uri="{FF2B5EF4-FFF2-40B4-BE49-F238E27FC236}">
                  <a16:creationId xmlns:a16="http://schemas.microsoft.com/office/drawing/2014/main" id="{F5EC4873-1827-4CEE-9189-FD2C0FE5C21B}"/>
                </a:ext>
              </a:extLst>
            </p:cNvPr>
            <p:cNvSpPr/>
            <p:nvPr/>
          </p:nvSpPr>
          <p:spPr>
            <a:xfrm>
              <a:off x="5576380" y="3417084"/>
              <a:ext cx="179390" cy="180966"/>
            </a:xfrm>
            <a:prstGeom prst="ellipse">
              <a:avLst/>
            </a:prstGeom>
            <a:solidFill>
              <a:schemeClr val="accent1"/>
            </a:solidFill>
            <a:ln w="571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 sz="14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Oval 88">
              <a:extLst>
                <a:ext uri="{FF2B5EF4-FFF2-40B4-BE49-F238E27FC236}">
                  <a16:creationId xmlns:a16="http://schemas.microsoft.com/office/drawing/2014/main" id="{7F918387-768B-4E47-B774-9712CA85B77E}"/>
                </a:ext>
              </a:extLst>
            </p:cNvPr>
            <p:cNvSpPr/>
            <p:nvPr/>
          </p:nvSpPr>
          <p:spPr>
            <a:xfrm>
              <a:off x="5576380" y="3725043"/>
              <a:ext cx="179390" cy="179378"/>
            </a:xfrm>
            <a:prstGeom prst="ellipse">
              <a:avLst/>
            </a:prstGeom>
            <a:solidFill>
              <a:schemeClr val="accent2"/>
            </a:solidFill>
            <a:ln w="571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 sz="14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Oval 92">
              <a:extLst>
                <a:ext uri="{FF2B5EF4-FFF2-40B4-BE49-F238E27FC236}">
                  <a16:creationId xmlns:a16="http://schemas.microsoft.com/office/drawing/2014/main" id="{69CBD690-52E8-4059-B575-FF5F662BBD13}"/>
                </a:ext>
              </a:extLst>
            </p:cNvPr>
            <p:cNvSpPr/>
            <p:nvPr/>
          </p:nvSpPr>
          <p:spPr>
            <a:xfrm>
              <a:off x="5577968" y="4023478"/>
              <a:ext cx="180977" cy="179378"/>
            </a:xfrm>
            <a:prstGeom prst="ellipse">
              <a:avLst/>
            </a:prstGeom>
            <a:solidFill>
              <a:schemeClr val="accent3"/>
            </a:solidFill>
            <a:ln w="571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 sz="14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Oval 96">
              <a:extLst>
                <a:ext uri="{FF2B5EF4-FFF2-40B4-BE49-F238E27FC236}">
                  <a16:creationId xmlns:a16="http://schemas.microsoft.com/office/drawing/2014/main" id="{0139E4B5-4D93-468D-9371-7FA2C394FAB8}"/>
                </a:ext>
              </a:extLst>
            </p:cNvPr>
            <p:cNvSpPr/>
            <p:nvPr/>
          </p:nvSpPr>
          <p:spPr>
            <a:xfrm>
              <a:off x="5576380" y="4331437"/>
              <a:ext cx="179390" cy="179378"/>
            </a:xfrm>
            <a:prstGeom prst="ellipse">
              <a:avLst/>
            </a:prstGeom>
            <a:solidFill>
              <a:schemeClr val="accent4"/>
            </a:solidFill>
            <a:ln w="571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 sz="14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131" name="TextBox 43">
              <a:extLst>
                <a:ext uri="{FF2B5EF4-FFF2-40B4-BE49-F238E27FC236}">
                  <a16:creationId xmlns:a16="http://schemas.microsoft.com/office/drawing/2014/main" id="{3D103287-C1A8-4160-8015-56C1308DA0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5616" y="2894823"/>
              <a:ext cx="1957387" cy="267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1624" tIns="40812" rIns="81624" bIns="40812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3,689 </a:t>
              </a:r>
              <a:r>
                <a:rPr lang="ko-KR" altLang="en-US" sz="1200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해외 인원</a:t>
              </a:r>
              <a:endParaRPr lang="zh-CN" altLang="en-US" sz="12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132" name="TextBox 43">
              <a:extLst>
                <a:ext uri="{FF2B5EF4-FFF2-40B4-BE49-F238E27FC236}">
                  <a16:creationId xmlns:a16="http://schemas.microsoft.com/office/drawing/2014/main" id="{F063094E-D3DA-46E1-A7DC-41F75B758C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78032" y="3339086"/>
              <a:ext cx="2568582" cy="267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1624" tIns="40812" rIns="81624" bIns="40812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12 </a:t>
              </a:r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중국 근무 외국인</a:t>
              </a:r>
              <a:endParaRPr lang="zh-CN" altLang="en-US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133" name="TextBox 43">
              <a:extLst>
                <a:ext uri="{FF2B5EF4-FFF2-40B4-BE49-F238E27FC236}">
                  <a16:creationId xmlns:a16="http://schemas.microsoft.com/office/drawing/2014/main" id="{CBD410AF-F895-419C-BACF-AEEA71992A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78032" y="3673665"/>
              <a:ext cx="1957387" cy="267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1624" tIns="40812" rIns="81624" bIns="40812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4 </a:t>
              </a:r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국제 인재</a:t>
              </a:r>
              <a:endParaRPr lang="zh-CN" altLang="en-US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134" name="TextBox 43">
              <a:extLst>
                <a:ext uri="{FF2B5EF4-FFF2-40B4-BE49-F238E27FC236}">
                  <a16:creationId xmlns:a16="http://schemas.microsoft.com/office/drawing/2014/main" id="{57D0EE34-C505-4F2C-BF80-570B26BDE1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78032" y="3960145"/>
              <a:ext cx="1957387" cy="267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1624" tIns="40812" rIns="81624" bIns="40812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32</a:t>
              </a:r>
              <a:r>
                <a:rPr lang="zh-CN" altLang="en-US" sz="12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해외 귀국자</a:t>
              </a:r>
              <a:endParaRPr lang="zh-CN" altLang="en-US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135" name="TextBox 43">
              <a:extLst>
                <a:ext uri="{FF2B5EF4-FFF2-40B4-BE49-F238E27FC236}">
                  <a16:creationId xmlns:a16="http://schemas.microsoft.com/office/drawing/2014/main" id="{70FCF043-9D5D-484C-9D82-86C48CD966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78032" y="4259989"/>
              <a:ext cx="1957387" cy="267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1624" tIns="40812" rIns="81624" bIns="40812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64</a:t>
              </a:r>
              <a:r>
                <a:rPr lang="zh-CN" altLang="en-US" sz="12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예비 국제 인재</a:t>
              </a:r>
              <a:endParaRPr lang="zh-CN" altLang="en-US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7111" name="组合 83">
            <a:extLst>
              <a:ext uri="{FF2B5EF4-FFF2-40B4-BE49-F238E27FC236}">
                <a16:creationId xmlns:a16="http://schemas.microsoft.com/office/drawing/2014/main" id="{87ED3C26-9E0B-46AD-AD1C-7AAC6FBFA5BE}"/>
              </a:ext>
            </a:extLst>
          </p:cNvPr>
          <p:cNvGrpSpPr>
            <a:grpSpLocks/>
          </p:cNvGrpSpPr>
          <p:nvPr/>
        </p:nvGrpSpPr>
        <p:grpSpPr bwMode="auto">
          <a:xfrm>
            <a:off x="769937" y="2587624"/>
            <a:ext cx="2532083" cy="1629405"/>
            <a:chOff x="5576380" y="2896412"/>
            <a:chExt cx="2532115" cy="1630909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CE0C227C-15D7-4952-9621-975D7F67065F}"/>
                </a:ext>
              </a:extLst>
            </p:cNvPr>
            <p:cNvSpPr/>
            <p:nvPr/>
          </p:nvSpPr>
          <p:spPr>
            <a:xfrm>
              <a:off x="5576380" y="3417592"/>
              <a:ext cx="179389" cy="179553"/>
            </a:xfrm>
            <a:prstGeom prst="ellipse">
              <a:avLst/>
            </a:prstGeom>
            <a:solidFill>
              <a:schemeClr val="accent1"/>
            </a:solidFill>
            <a:ln w="571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 sz="14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6" name="Oval 88">
              <a:extLst>
                <a:ext uri="{FF2B5EF4-FFF2-40B4-BE49-F238E27FC236}">
                  <a16:creationId xmlns:a16="http://schemas.microsoft.com/office/drawing/2014/main" id="{F2B917C7-1EFA-46B9-A5CD-DBCB7D30C5E4}"/>
                </a:ext>
              </a:extLst>
            </p:cNvPr>
            <p:cNvSpPr/>
            <p:nvPr/>
          </p:nvSpPr>
          <p:spPr>
            <a:xfrm>
              <a:off x="5576380" y="3724262"/>
              <a:ext cx="179389" cy="181142"/>
            </a:xfrm>
            <a:prstGeom prst="ellipse">
              <a:avLst/>
            </a:prstGeom>
            <a:solidFill>
              <a:schemeClr val="accent2"/>
            </a:solidFill>
            <a:ln w="571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 sz="14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7" name="Oval 92">
              <a:extLst>
                <a:ext uri="{FF2B5EF4-FFF2-40B4-BE49-F238E27FC236}">
                  <a16:creationId xmlns:a16="http://schemas.microsoft.com/office/drawing/2014/main" id="{18745F47-0870-49B7-A5D1-E7D4AAE7AE3B}"/>
                </a:ext>
              </a:extLst>
            </p:cNvPr>
            <p:cNvSpPr/>
            <p:nvPr/>
          </p:nvSpPr>
          <p:spPr>
            <a:xfrm>
              <a:off x="5577967" y="4022988"/>
              <a:ext cx="180977" cy="181142"/>
            </a:xfrm>
            <a:prstGeom prst="ellipse">
              <a:avLst/>
            </a:prstGeom>
            <a:solidFill>
              <a:schemeClr val="accent3"/>
            </a:solidFill>
            <a:ln w="571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 sz="14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8" name="Oval 96">
              <a:extLst>
                <a:ext uri="{FF2B5EF4-FFF2-40B4-BE49-F238E27FC236}">
                  <a16:creationId xmlns:a16="http://schemas.microsoft.com/office/drawing/2014/main" id="{84B43EFF-0541-46A2-8BBE-2AFE84962A70}"/>
                </a:ext>
              </a:extLst>
            </p:cNvPr>
            <p:cNvSpPr/>
            <p:nvPr/>
          </p:nvSpPr>
          <p:spPr>
            <a:xfrm>
              <a:off x="5576380" y="4331247"/>
              <a:ext cx="179389" cy="179552"/>
            </a:xfrm>
            <a:prstGeom prst="ellipse">
              <a:avLst/>
            </a:prstGeom>
            <a:solidFill>
              <a:schemeClr val="accent4"/>
            </a:solidFill>
            <a:ln w="571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 sz="14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122" name="TextBox 43">
              <a:extLst>
                <a:ext uri="{FF2B5EF4-FFF2-40B4-BE49-F238E27FC236}">
                  <a16:creationId xmlns:a16="http://schemas.microsoft.com/office/drawing/2014/main" id="{56D745D2-4A16-43EA-B1E7-E77DEB564F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35156" y="2896412"/>
              <a:ext cx="1957387" cy="267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1624" tIns="40812" rIns="81624" bIns="40812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solidFill>
                    <a:srgbClr val="0000FF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3,320 </a:t>
              </a:r>
              <a:r>
                <a:rPr lang="ko-KR" altLang="en-US" sz="1200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현지 인원</a:t>
              </a:r>
              <a:endParaRPr lang="zh-CN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123" name="TextBox 43">
              <a:extLst>
                <a:ext uri="{FF2B5EF4-FFF2-40B4-BE49-F238E27FC236}">
                  <a16:creationId xmlns:a16="http://schemas.microsoft.com/office/drawing/2014/main" id="{98F85F46-4309-4108-BEBD-F4E85197D1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78033" y="3339086"/>
              <a:ext cx="2230462" cy="267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1624" tIns="40812" rIns="81624" bIns="40812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solidFill>
                    <a:srgbClr val="0000FF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1,666 </a:t>
              </a:r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학사</a:t>
              </a:r>
              <a:r>
                <a:rPr lang="en-US" altLang="zh-CN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&amp; </a:t>
              </a:r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석사</a:t>
              </a:r>
              <a:endParaRPr lang="zh-CN" altLang="en-US" sz="1200" b="1" dirty="0">
                <a:solidFill>
                  <a:srgbClr val="0000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124" name="TextBox 43">
              <a:extLst>
                <a:ext uri="{FF2B5EF4-FFF2-40B4-BE49-F238E27FC236}">
                  <a16:creationId xmlns:a16="http://schemas.microsoft.com/office/drawing/2014/main" id="{C3368513-A621-4A3C-9BC0-7D02D39A44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78032" y="3644998"/>
              <a:ext cx="1957387" cy="266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1624" tIns="40812" rIns="81624" bIns="40812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solidFill>
                    <a:srgbClr val="0000FF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1,365 </a:t>
              </a:r>
              <a:r>
                <a:rPr lang="en-US" altLang="zh-CN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R &amp; D </a:t>
              </a:r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엔지니어</a:t>
              </a:r>
              <a:endParaRPr lang="zh-CN" altLang="en-US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125" name="TextBox 43">
              <a:extLst>
                <a:ext uri="{FF2B5EF4-FFF2-40B4-BE49-F238E27FC236}">
                  <a16:creationId xmlns:a16="http://schemas.microsoft.com/office/drawing/2014/main" id="{15F8825F-7306-4168-9803-7E0EA96A99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78032" y="3960146"/>
              <a:ext cx="1957387" cy="266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1624" tIns="40812" rIns="81624" bIns="40812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solidFill>
                    <a:srgbClr val="0000FF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43</a:t>
              </a:r>
              <a:r>
                <a:rPr lang="zh-CN" altLang="en-US" sz="1200" b="1" dirty="0">
                  <a:solidFill>
                    <a:srgbClr val="0000FF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박사</a:t>
              </a:r>
              <a:endParaRPr lang="zh-CN" altLang="en-US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126" name="TextBox 43">
              <a:extLst>
                <a:ext uri="{FF2B5EF4-FFF2-40B4-BE49-F238E27FC236}">
                  <a16:creationId xmlns:a16="http://schemas.microsoft.com/office/drawing/2014/main" id="{A240E93B-C54E-46EF-A68F-A3573D2EEB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78032" y="4259988"/>
              <a:ext cx="1957387" cy="267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1624" tIns="40812" rIns="81624" bIns="40812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200" b="1" dirty="0">
                  <a:solidFill>
                    <a:srgbClr val="0000FF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32 </a:t>
              </a:r>
              <a:r>
                <a:rPr lang="en-US" altLang="zh-CN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CRRC</a:t>
              </a:r>
              <a:r>
                <a:rPr lang="zh-CN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2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핵심 인재</a:t>
              </a:r>
              <a:endParaRPr lang="zh-CN" altLang="en-US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7112" name="组合 12">
            <a:extLst>
              <a:ext uri="{FF2B5EF4-FFF2-40B4-BE49-F238E27FC236}">
                <a16:creationId xmlns:a16="http://schemas.microsoft.com/office/drawing/2014/main" id="{0BEAB3CC-8A2F-485B-96E8-00978619DBFB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34" name="矩形: 圆角 31">
              <a:extLst>
                <a:ext uri="{FF2B5EF4-FFF2-40B4-BE49-F238E27FC236}">
                  <a16:creationId xmlns:a16="http://schemas.microsoft.com/office/drawing/2014/main" id="{2AF9C541-E098-4E7D-960A-E8FF03277DA0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矩形: 圆角 32">
              <a:extLst>
                <a:ext uri="{FF2B5EF4-FFF2-40B4-BE49-F238E27FC236}">
                  <a16:creationId xmlns:a16="http://schemas.microsoft.com/office/drawing/2014/main" id="{4672B8FB-257A-4CA7-B03B-BAF9F8D4DB05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39" name="Rectangle 89">
            <a:extLst>
              <a:ext uri="{FF2B5EF4-FFF2-40B4-BE49-F238E27FC236}">
                <a16:creationId xmlns:a16="http://schemas.microsoft.com/office/drawing/2014/main" id="{989AF552-429B-460E-93C7-12482723C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6501" y="239443"/>
            <a:ext cx="2112474" cy="30777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ko-KR" altLang="en-US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인적 자원</a:t>
            </a:r>
            <a:endParaRPr lang="en-US" altLang="zh-CN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标题 1">
            <a:extLst>
              <a:ext uri="{FF2B5EF4-FFF2-40B4-BE49-F238E27FC236}">
                <a16:creationId xmlns:a16="http://schemas.microsoft.com/office/drawing/2014/main" id="{09D8D41D-CE03-4DA5-85A0-F0CA4D58C69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93725" y="93663"/>
            <a:ext cx="4716463" cy="427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PART 1. </a:t>
            </a:r>
            <a:r>
              <a:rPr lang="ko-KR" altLang="en-US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회사 소개</a:t>
            </a:r>
            <a:endParaRPr lang="zh-CN" alt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4338376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组合 12">
            <a:extLst>
              <a:ext uri="{FF2B5EF4-FFF2-40B4-BE49-F238E27FC236}">
                <a16:creationId xmlns:a16="http://schemas.microsoft.com/office/drawing/2014/main" id="{4CC78087-EFD8-447D-AF94-7CCC294A5E97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336" name="矩形: 圆角 31">
              <a:extLst>
                <a:ext uri="{FF2B5EF4-FFF2-40B4-BE49-F238E27FC236}">
                  <a16:creationId xmlns:a16="http://schemas.microsoft.com/office/drawing/2014/main" id="{AC374D83-F80C-4E9B-999E-7FBCE07692C3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7" name="矩形: 圆角 32">
              <a:extLst>
                <a:ext uri="{FF2B5EF4-FFF2-40B4-BE49-F238E27FC236}">
                  <a16:creationId xmlns:a16="http://schemas.microsoft.com/office/drawing/2014/main" id="{F5416949-9D67-4A59-8AB1-F0299A1408DA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338" name="Rectangle 89">
            <a:extLst>
              <a:ext uri="{FF2B5EF4-FFF2-40B4-BE49-F238E27FC236}">
                <a16:creationId xmlns:a16="http://schemas.microsoft.com/office/drawing/2014/main" id="{91D1F38E-0F63-4EC6-BCAC-9ADC0BDAF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5736" y="257274"/>
            <a:ext cx="2544762" cy="307777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사업장 현황</a:t>
            </a:r>
            <a:endParaRPr lang="zh-CN" altLang="en-US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2" name="标题 1">
            <a:extLst>
              <a:ext uri="{FF2B5EF4-FFF2-40B4-BE49-F238E27FC236}">
                <a16:creationId xmlns:a16="http://schemas.microsoft.com/office/drawing/2014/main" id="{09D8D41D-CE03-4DA5-85A0-F0CA4D58C696}"/>
              </a:ext>
            </a:extLst>
          </p:cNvPr>
          <p:cNvSpPr txBox="1">
            <a:spLocks/>
          </p:cNvSpPr>
          <p:nvPr/>
        </p:nvSpPr>
        <p:spPr bwMode="auto">
          <a:xfrm>
            <a:off x="593725" y="93663"/>
            <a:ext cx="4716463" cy="42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PART 1. </a:t>
            </a:r>
            <a:r>
              <a:rPr lang="ko-KR" altLang="en-US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회사 소개</a:t>
            </a:r>
            <a:endParaRPr lang="zh-CN" alt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51" name="Picture 2"/>
          <p:cNvPicPr>
            <a:picLocks noChangeAspect="1" noChangeArrowheads="1"/>
          </p:cNvPicPr>
          <p:nvPr/>
        </p:nvPicPr>
        <p:blipFill>
          <a:blip r:embed="rId2" cstate="print"/>
          <a:srcRect l="23631" t="29686" r="8158" b="14528"/>
          <a:stretch>
            <a:fillRect/>
          </a:stretch>
        </p:blipFill>
        <p:spPr bwMode="auto">
          <a:xfrm>
            <a:off x="262116" y="1188810"/>
            <a:ext cx="8303344" cy="3819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207339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3" name="组合 28">
            <a:extLst>
              <a:ext uri="{FF2B5EF4-FFF2-40B4-BE49-F238E27FC236}">
                <a16:creationId xmlns:a16="http://schemas.microsoft.com/office/drawing/2014/main" id="{FE914DC3-892A-4AA9-B53A-164D5722B8E1}"/>
              </a:ext>
            </a:extLst>
          </p:cNvPr>
          <p:cNvGrpSpPr>
            <a:grpSpLocks/>
          </p:cNvGrpSpPr>
          <p:nvPr/>
        </p:nvGrpSpPr>
        <p:grpSpPr bwMode="auto">
          <a:xfrm>
            <a:off x="2767013" y="1150938"/>
            <a:ext cx="260350" cy="3525837"/>
            <a:chOff x="3137647" y="1159103"/>
            <a:chExt cx="259977" cy="3526478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BA0DFB7-2634-4A99-A065-E08A651EEC3E}"/>
                </a:ext>
              </a:extLst>
            </p:cNvPr>
            <p:cNvSpPr/>
            <p:nvPr/>
          </p:nvSpPr>
          <p:spPr bwMode="auto">
            <a:xfrm rot="5400000">
              <a:off x="1415623" y="2881127"/>
              <a:ext cx="3526478" cy="824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zh-CN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72CA2610-9D57-4845-852A-E0C4FB33903B}"/>
                </a:ext>
              </a:extLst>
            </p:cNvPr>
            <p:cNvCxnSpPr/>
            <p:nvPr/>
          </p:nvCxnSpPr>
          <p:spPr bwMode="auto">
            <a:xfrm>
              <a:off x="3388113" y="1159103"/>
              <a:ext cx="9511" cy="3526478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325" name="组合 2">
            <a:extLst>
              <a:ext uri="{FF2B5EF4-FFF2-40B4-BE49-F238E27FC236}">
                <a16:creationId xmlns:a16="http://schemas.microsoft.com/office/drawing/2014/main" id="{7EBF6086-5008-4E4F-B52B-0EAD3E4E228D}"/>
              </a:ext>
            </a:extLst>
          </p:cNvPr>
          <p:cNvGrpSpPr>
            <a:grpSpLocks/>
          </p:cNvGrpSpPr>
          <p:nvPr/>
        </p:nvGrpSpPr>
        <p:grpSpPr bwMode="auto">
          <a:xfrm>
            <a:off x="4802188" y="2247900"/>
            <a:ext cx="4627562" cy="1627155"/>
            <a:chOff x="4607840" y="2183935"/>
            <a:chExt cx="4627600" cy="1627016"/>
          </a:xfrm>
        </p:grpSpPr>
        <p:grpSp>
          <p:nvGrpSpPr>
            <p:cNvPr id="56329" name="组合 4">
              <a:extLst>
                <a:ext uri="{FF2B5EF4-FFF2-40B4-BE49-F238E27FC236}">
                  <a16:creationId xmlns:a16="http://schemas.microsoft.com/office/drawing/2014/main" id="{DFB61FFF-1750-46D2-AACC-324C2ECC75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07840" y="2183935"/>
              <a:ext cx="4627600" cy="1257717"/>
              <a:chOff x="3691596" y="1536427"/>
              <a:chExt cx="4627600" cy="1257717"/>
            </a:xfrm>
          </p:grpSpPr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C61CEC9-AA3F-4E8A-AFA3-8DA5D7C9383D}"/>
                  </a:ext>
                </a:extLst>
              </p:cNvPr>
              <p:cNvSpPr txBox="1"/>
              <p:nvPr/>
            </p:nvSpPr>
            <p:spPr>
              <a:xfrm>
                <a:off x="3691596" y="1536427"/>
                <a:ext cx="3720358" cy="369332"/>
              </a:xfrm>
              <a:prstGeom prst="rect">
                <a:avLst/>
              </a:prstGeom>
              <a:noFill/>
              <a:scene3d>
                <a:camera prst="perspectiveFront" fov="2700000">
                  <a:rot lat="19200000" lon="0" rev="0"/>
                </a:camera>
                <a:lightRig rig="threePt" dir="t"/>
              </a:scene3d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PART 1</a:t>
                </a:r>
                <a:r>
                  <a:rPr lang="zh-CN" altLang="en-US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：</a:t>
                </a:r>
                <a:r>
                  <a:rPr lang="ko-KR" altLang="en-US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회사 소개</a:t>
                </a:r>
                <a:endParaRPr lang="en-US" altLang="zh-CN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9F342E73-67B9-49FD-B37F-01EDFC2B5CB1}"/>
                  </a:ext>
                </a:extLst>
              </p:cNvPr>
              <p:cNvSpPr txBox="1"/>
              <p:nvPr/>
            </p:nvSpPr>
            <p:spPr>
              <a:xfrm>
                <a:off x="3691596" y="1984415"/>
                <a:ext cx="4627600" cy="369332"/>
              </a:xfrm>
              <a:prstGeom prst="rect">
                <a:avLst/>
              </a:prstGeom>
              <a:noFill/>
              <a:scene3d>
                <a:camera prst="perspectiveFront" fov="0">
                  <a:rot lat="0" lon="0" rev="0"/>
                </a:camera>
                <a:lightRig rig="threePt" dir="t"/>
              </a:scene3d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b="1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PART 2</a:t>
                </a:r>
                <a:r>
                  <a:rPr lang="zh-CN" altLang="en-US" b="1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：</a:t>
                </a:r>
                <a:r>
                  <a:rPr lang="ko-KR" altLang="en-US" b="1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주요 제품</a:t>
                </a:r>
                <a:endParaRPr lang="en-US" altLang="zh-CN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7150B898-1B75-4542-AE4D-2A4734304355}"/>
                  </a:ext>
                </a:extLst>
              </p:cNvPr>
              <p:cNvSpPr txBox="1"/>
              <p:nvPr/>
            </p:nvSpPr>
            <p:spPr>
              <a:xfrm>
                <a:off x="3691596" y="2424812"/>
                <a:ext cx="4448314" cy="369332"/>
              </a:xfrm>
              <a:prstGeom prst="rect">
                <a:avLst/>
              </a:prstGeom>
              <a:noFill/>
              <a:scene3d>
                <a:camera prst="perspectiveFront">
                  <a:rot lat="2400000" lon="0" rev="0"/>
                </a:camera>
                <a:lightRig rig="threePt" dir="t"/>
              </a:scene3d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PART 3</a:t>
                </a:r>
                <a:r>
                  <a:rPr lang="zh-CN" altLang="en-US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：</a:t>
                </a:r>
                <a:r>
                  <a:rPr lang="ko-KR" altLang="en-US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주요 강점</a:t>
                </a:r>
                <a:endParaRPr lang="en-US" altLang="zh-CN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21AECCA-BADB-4F64-919C-900694E00100}"/>
                </a:ext>
              </a:extLst>
            </p:cNvPr>
            <p:cNvSpPr txBox="1"/>
            <p:nvPr/>
          </p:nvSpPr>
          <p:spPr>
            <a:xfrm>
              <a:off x="4632606" y="3441651"/>
              <a:ext cx="4448314" cy="369300"/>
            </a:xfrm>
            <a:prstGeom prst="rect">
              <a:avLst/>
            </a:prstGeom>
            <a:noFill/>
            <a:scene3d>
              <a:camera prst="perspectiveFront">
                <a:rot lat="3300000" lon="0" rev="0"/>
              </a:camera>
              <a:lightRig rig="threePt" dir="t"/>
            </a:scene3d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alibri" panose="020F0502020204030204" pitchFamily="34" charset="0"/>
                </a:rPr>
                <a:t>PART 4</a:t>
              </a:r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alibri" panose="020F0502020204030204" pitchFamily="34" charset="0"/>
                </a:rPr>
                <a:t>：</a:t>
              </a:r>
              <a:r>
                <a:rPr lang="ko-KR" altLang="en-US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alibri" panose="020F0502020204030204" pitchFamily="34" charset="0"/>
                </a:rPr>
                <a:t>생산 능력</a:t>
              </a:r>
              <a:endParaRPr lang="en-US" altLang="zh-CN" dirty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endParaRPr>
            </a:p>
          </p:txBody>
        </p:sp>
      </p:grp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4FE799E9-FBBA-452D-BDB2-5AA1590B06EA}"/>
              </a:ext>
            </a:extLst>
          </p:cNvPr>
          <p:cNvCxnSpPr/>
          <p:nvPr/>
        </p:nvCxnSpPr>
        <p:spPr bwMode="auto">
          <a:xfrm>
            <a:off x="3048000" y="2662238"/>
            <a:ext cx="5886450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DC043B6C-0802-4EDC-B6DF-CBFA34109D49}"/>
              </a:ext>
            </a:extLst>
          </p:cNvPr>
          <p:cNvCxnSpPr/>
          <p:nvPr/>
        </p:nvCxnSpPr>
        <p:spPr bwMode="auto">
          <a:xfrm>
            <a:off x="3048000" y="3062288"/>
            <a:ext cx="5886450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26" name="组合 3">
            <a:extLst>
              <a:ext uri="{FF2B5EF4-FFF2-40B4-BE49-F238E27FC236}">
                <a16:creationId xmlns:a16="http://schemas.microsoft.com/office/drawing/2014/main" id="{3577F8F8-C9ED-43D6-B34C-2F6D54C84A09}"/>
              </a:ext>
            </a:extLst>
          </p:cNvPr>
          <p:cNvGrpSpPr>
            <a:grpSpLocks/>
          </p:cNvGrpSpPr>
          <p:nvPr/>
        </p:nvGrpSpPr>
        <p:grpSpPr bwMode="auto">
          <a:xfrm>
            <a:off x="300472" y="2400568"/>
            <a:ext cx="2559231" cy="1323439"/>
            <a:chOff x="259265" y="2431043"/>
            <a:chExt cx="2559526" cy="1323344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E8C440D0-FAB8-4E4E-963A-A7C5B81770F1}"/>
                </a:ext>
              </a:extLst>
            </p:cNvPr>
            <p:cNvSpPr/>
            <p:nvPr/>
          </p:nvSpPr>
          <p:spPr>
            <a:xfrm>
              <a:off x="918692" y="2989536"/>
              <a:ext cx="1900099" cy="52318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2800" b="1" dirty="0">
                  <a:ln w="0"/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ONTENTS</a:t>
              </a:r>
              <a:endParaRPr lang="zh-CN" altLang="en-US" sz="28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7A190FB7-E4C3-4288-8840-3CA9326F8AD1}"/>
                </a:ext>
              </a:extLst>
            </p:cNvPr>
            <p:cNvSpPr/>
            <p:nvPr/>
          </p:nvSpPr>
          <p:spPr>
            <a:xfrm>
              <a:off x="259265" y="2431043"/>
              <a:ext cx="835581" cy="132334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8000" dirty="0">
                  <a:ln w="0"/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C</a:t>
              </a:r>
              <a:endParaRPr lang="zh-CN" altLang="en-US" sz="80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6880775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图片 49" descr="带桥梁轨道的.jpg">
            <a:extLst>
              <a:ext uri="{FF2B5EF4-FFF2-40B4-BE49-F238E27FC236}">
                <a16:creationId xmlns:a16="http://schemas.microsoft.com/office/drawing/2014/main" id="{D6534DA0-CD26-4E31-B8A5-D5FBACDB6C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0575"/>
            <a:ext cx="9144000" cy="428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45">
            <a:extLst>
              <a:ext uri="{FF2B5EF4-FFF2-40B4-BE49-F238E27FC236}">
                <a16:creationId xmlns:a16="http://schemas.microsoft.com/office/drawing/2014/main" id="{B15FEAA1-D16C-4B7E-9DF8-023ECEA96049}"/>
              </a:ext>
            </a:extLst>
          </p:cNvPr>
          <p:cNvGrpSpPr/>
          <p:nvPr/>
        </p:nvGrpSpPr>
        <p:grpSpPr>
          <a:xfrm rot="10800000" flipH="1">
            <a:off x="1010539" y="2633996"/>
            <a:ext cx="1291982" cy="36019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52" name="Straight Connector 46">
              <a:extLst>
                <a:ext uri="{FF2B5EF4-FFF2-40B4-BE49-F238E27FC236}">
                  <a16:creationId xmlns:a16="http://schemas.microsoft.com/office/drawing/2014/main" id="{BC0F2293-AEB3-4C0C-81F4-BF3654BE62FF}"/>
                </a:ext>
              </a:extLst>
            </p:cNvPr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47">
              <a:extLst>
                <a:ext uri="{FF2B5EF4-FFF2-40B4-BE49-F238E27FC236}">
                  <a16:creationId xmlns:a16="http://schemas.microsoft.com/office/drawing/2014/main" id="{E6A657F1-1CEC-47A2-8438-3FD1CECEA8CC}"/>
                </a:ext>
              </a:extLst>
            </p:cNvPr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6" name="矩形 55">
            <a:extLst>
              <a:ext uri="{FF2B5EF4-FFF2-40B4-BE49-F238E27FC236}">
                <a16:creationId xmlns:a16="http://schemas.microsoft.com/office/drawing/2014/main" id="{AB0ABB1D-4431-4D90-AC60-AF0AEA196221}"/>
              </a:ext>
            </a:extLst>
          </p:cNvPr>
          <p:cNvSpPr/>
          <p:nvPr/>
        </p:nvSpPr>
        <p:spPr>
          <a:xfrm>
            <a:off x="239713" y="1992313"/>
            <a:ext cx="1611312" cy="417512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ctr">
              <a:lnSpc>
                <a:spcPct val="150000"/>
              </a:lnSpc>
              <a:defRPr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grpSp>
        <p:nvGrpSpPr>
          <p:cNvPr id="3" name="Group 45">
            <a:extLst>
              <a:ext uri="{FF2B5EF4-FFF2-40B4-BE49-F238E27FC236}">
                <a16:creationId xmlns:a16="http://schemas.microsoft.com/office/drawing/2014/main" id="{B44AC5CC-3451-48CB-826D-84D6C2230462}"/>
              </a:ext>
            </a:extLst>
          </p:cNvPr>
          <p:cNvGrpSpPr/>
          <p:nvPr/>
        </p:nvGrpSpPr>
        <p:grpSpPr>
          <a:xfrm flipH="1" flipV="1">
            <a:off x="5299968" y="1660125"/>
            <a:ext cx="1258897" cy="375820"/>
            <a:chOff x="1652259" y="4245765"/>
            <a:chExt cx="1208546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58" name="Straight Connector 46">
              <a:extLst>
                <a:ext uri="{FF2B5EF4-FFF2-40B4-BE49-F238E27FC236}">
                  <a16:creationId xmlns:a16="http://schemas.microsoft.com/office/drawing/2014/main" id="{94BAA966-0CA6-4B40-BB12-FA37FFC1F816}"/>
                </a:ext>
              </a:extLst>
            </p:cNvPr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47">
              <a:extLst>
                <a:ext uri="{FF2B5EF4-FFF2-40B4-BE49-F238E27FC236}">
                  <a16:creationId xmlns:a16="http://schemas.microsoft.com/office/drawing/2014/main" id="{16602E0D-5195-4238-A785-C41CE167AAEF}"/>
                </a:ext>
              </a:extLst>
            </p:cNvPr>
            <p:cNvCxnSpPr/>
            <p:nvPr/>
          </p:nvCxnSpPr>
          <p:spPr>
            <a:xfrm flipH="1">
              <a:off x="2860805" y="4245765"/>
              <a:ext cx="0" cy="360191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57">
            <a:extLst>
              <a:ext uri="{FF2B5EF4-FFF2-40B4-BE49-F238E27FC236}">
                <a16:creationId xmlns:a16="http://schemas.microsoft.com/office/drawing/2014/main" id="{1E6C0E25-C836-4538-8B1B-51091C9597A8}"/>
              </a:ext>
            </a:extLst>
          </p:cNvPr>
          <p:cNvGrpSpPr/>
          <p:nvPr/>
        </p:nvGrpSpPr>
        <p:grpSpPr>
          <a:xfrm>
            <a:off x="1731145" y="3154970"/>
            <a:ext cx="3429" cy="862257"/>
            <a:chOff x="1603824" y="4256917"/>
            <a:chExt cx="48463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65" name="Straight Connector 58">
              <a:extLst>
                <a:ext uri="{FF2B5EF4-FFF2-40B4-BE49-F238E27FC236}">
                  <a16:creationId xmlns:a16="http://schemas.microsoft.com/office/drawing/2014/main" id="{40172E0B-D242-4B17-AD1C-31D500AC8D8C}"/>
                </a:ext>
              </a:extLst>
            </p:cNvPr>
            <p:cNvCxnSpPr/>
            <p:nvPr/>
          </p:nvCxnSpPr>
          <p:spPr>
            <a:xfrm flipV="1">
              <a:off x="1603824" y="4256917"/>
              <a:ext cx="48463" cy="228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59">
              <a:extLst>
                <a:ext uri="{FF2B5EF4-FFF2-40B4-BE49-F238E27FC236}">
                  <a16:creationId xmlns:a16="http://schemas.microsoft.com/office/drawing/2014/main" id="{E5B12FD2-4E97-4E32-831C-75D380C66064}"/>
                </a:ext>
              </a:extLst>
            </p:cNvPr>
            <p:cNvCxnSpPr/>
            <p:nvPr/>
          </p:nvCxnSpPr>
          <p:spPr>
            <a:xfrm>
              <a:off x="1603838" y="4314834"/>
              <a:ext cx="48435" cy="302274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矩形 68">
            <a:extLst>
              <a:ext uri="{FF2B5EF4-FFF2-40B4-BE49-F238E27FC236}">
                <a16:creationId xmlns:a16="http://schemas.microsoft.com/office/drawing/2014/main" id="{84878BD4-97A5-4406-A911-46589FBDF8B2}"/>
              </a:ext>
            </a:extLst>
          </p:cNvPr>
          <p:cNvSpPr/>
          <p:nvPr/>
        </p:nvSpPr>
        <p:spPr>
          <a:xfrm>
            <a:off x="601663" y="4117616"/>
            <a:ext cx="2238375" cy="78335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rPr>
              <a:t>    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E7E25F04-AFB3-44FC-98DE-F849EB21E826}"/>
              </a:ext>
            </a:extLst>
          </p:cNvPr>
          <p:cNvSpPr/>
          <p:nvPr/>
        </p:nvSpPr>
        <p:spPr>
          <a:xfrm>
            <a:off x="7145338" y="3611997"/>
            <a:ext cx="1998662" cy="78335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rPr>
              <a:t>          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cxnSp>
        <p:nvCxnSpPr>
          <p:cNvPr id="32" name="Straight Connector 58">
            <a:extLst>
              <a:ext uri="{FF2B5EF4-FFF2-40B4-BE49-F238E27FC236}">
                <a16:creationId xmlns:a16="http://schemas.microsoft.com/office/drawing/2014/main" id="{5ED9B41A-F2C5-44A5-96B4-6B89E7C68C15}"/>
              </a:ext>
            </a:extLst>
          </p:cNvPr>
          <p:cNvCxnSpPr/>
          <p:nvPr/>
        </p:nvCxnSpPr>
        <p:spPr>
          <a:xfrm>
            <a:off x="5119688" y="2913063"/>
            <a:ext cx="0" cy="9493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59">
            <a:extLst>
              <a:ext uri="{FF2B5EF4-FFF2-40B4-BE49-F238E27FC236}">
                <a16:creationId xmlns:a16="http://schemas.microsoft.com/office/drawing/2014/main" id="{3671A198-21F7-4069-AB8A-07309F6213F7}"/>
              </a:ext>
            </a:extLst>
          </p:cNvPr>
          <p:cNvCxnSpPr/>
          <p:nvPr/>
        </p:nvCxnSpPr>
        <p:spPr>
          <a:xfrm flipH="1">
            <a:off x="4676775" y="3862388"/>
            <a:ext cx="442913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D83D697E-5730-4445-AA15-5C8877451048}"/>
              </a:ext>
            </a:extLst>
          </p:cNvPr>
          <p:cNvCxnSpPr/>
          <p:nvPr/>
        </p:nvCxnSpPr>
        <p:spPr bwMode="auto">
          <a:xfrm flipV="1">
            <a:off x="6756400" y="2216150"/>
            <a:ext cx="0" cy="1055688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C7117AEC-1A32-4550-8B78-2121DA97450A}"/>
              </a:ext>
            </a:extLst>
          </p:cNvPr>
          <p:cNvSpPr txBox="1"/>
          <p:nvPr/>
        </p:nvSpPr>
        <p:spPr>
          <a:xfrm>
            <a:off x="416077" y="1968173"/>
            <a:ext cx="1459054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대차 현가장치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원스톱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”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서비스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72DC8FA-EE8E-4BD5-A443-C4C2F64A1C99}"/>
              </a:ext>
            </a:extLst>
          </p:cNvPr>
          <p:cNvSpPr txBox="1"/>
          <p:nvPr/>
        </p:nvSpPr>
        <p:spPr>
          <a:xfrm>
            <a:off x="4207360" y="934949"/>
            <a:ext cx="2185214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차량 신소재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defRPr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경량화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환경보호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신뢰성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2999C03-1204-4B15-8563-1518BFC179F0}"/>
              </a:ext>
            </a:extLst>
          </p:cNvPr>
          <p:cNvSpPr txBox="1"/>
          <p:nvPr/>
        </p:nvSpPr>
        <p:spPr>
          <a:xfrm>
            <a:off x="984398" y="4139134"/>
            <a:ext cx="1503938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선로 진동 </a:t>
            </a:r>
            <a:r>
              <a:rPr lang="ko-KR" alt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댐퍼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defRPr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rPr>
              <a:t>체계적인 솔루션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01C8B7E-E004-4E3F-841B-E5B3813CDC8B}"/>
              </a:ext>
            </a:extLst>
          </p:cNvPr>
          <p:cNvSpPr txBox="1"/>
          <p:nvPr/>
        </p:nvSpPr>
        <p:spPr>
          <a:xfrm>
            <a:off x="3959085" y="3937483"/>
            <a:ext cx="965329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교량 받침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defRPr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선두 기술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FDA2427-9CD9-4ED4-AA5D-0A8241D78745}"/>
              </a:ext>
            </a:extLst>
          </p:cNvPr>
          <p:cNvSpPr txBox="1"/>
          <p:nvPr/>
        </p:nvSpPr>
        <p:spPr>
          <a:xfrm>
            <a:off x="5855888" y="3341127"/>
            <a:ext cx="2347117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견인 시스템 부품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defRPr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절연 재료 국산화의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최정점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7361" name="组合 12">
            <a:extLst>
              <a:ext uri="{FF2B5EF4-FFF2-40B4-BE49-F238E27FC236}">
                <a16:creationId xmlns:a16="http://schemas.microsoft.com/office/drawing/2014/main" id="{45D1D6B6-C602-4FE8-8402-D4DD847652B7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29" name="矩形: 圆角 31">
              <a:extLst>
                <a:ext uri="{FF2B5EF4-FFF2-40B4-BE49-F238E27FC236}">
                  <a16:creationId xmlns:a16="http://schemas.microsoft.com/office/drawing/2014/main" id="{0E9044C3-2517-4B1C-8ED6-248C0553787B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矩形: 圆角 32">
              <a:extLst>
                <a:ext uri="{FF2B5EF4-FFF2-40B4-BE49-F238E27FC236}">
                  <a16:creationId xmlns:a16="http://schemas.microsoft.com/office/drawing/2014/main" id="{7259679B-5D94-4C41-B90E-CAE6FA2FDD87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31" name="标题 1">
            <a:extLst>
              <a:ext uri="{FF2B5EF4-FFF2-40B4-BE49-F238E27FC236}">
                <a16:creationId xmlns:a16="http://schemas.microsoft.com/office/drawing/2014/main" id="{C9A2A7FA-7493-4501-8E51-B9F1BA4164D3}"/>
              </a:ext>
            </a:extLst>
          </p:cNvPr>
          <p:cNvSpPr txBox="1">
            <a:spLocks/>
          </p:cNvSpPr>
          <p:nvPr/>
        </p:nvSpPr>
        <p:spPr>
          <a:xfrm>
            <a:off x="450850" y="163513"/>
            <a:ext cx="5873258" cy="57626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>
              <a:defRPr/>
            </a:pPr>
            <a:r>
              <a:rPr lang="en-US" altLang="zh-CN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PART 2. </a:t>
            </a:r>
            <a:r>
              <a:rPr lang="ko-KR" altLang="en-US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주요 제품</a:t>
            </a:r>
            <a:endParaRPr lang="en-US" altLang="zh-CN" sz="2400" spc="-3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itchFamily="34" charset="0"/>
            </a:endParaRP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FC015E64-E2F7-4597-8498-07775A2E7CB9}"/>
              </a:ext>
            </a:extLst>
          </p:cNvPr>
          <p:cNvCxnSpPr/>
          <p:nvPr/>
        </p:nvCxnSpPr>
        <p:spPr bwMode="auto">
          <a:xfrm flipV="1">
            <a:off x="8301038" y="1554163"/>
            <a:ext cx="0" cy="1055687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D1E564D3-26EC-4DF9-AF0A-F63F4057BB2A}"/>
              </a:ext>
            </a:extLst>
          </p:cNvPr>
          <p:cNvSpPr txBox="1"/>
          <p:nvPr/>
        </p:nvSpPr>
        <p:spPr>
          <a:xfrm>
            <a:off x="7644361" y="2703521"/>
            <a:ext cx="965329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파생 제품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7501116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图片 49" descr="带桥梁轨道的.jpg">
            <a:extLst>
              <a:ext uri="{FF2B5EF4-FFF2-40B4-BE49-F238E27FC236}">
                <a16:creationId xmlns:a16="http://schemas.microsoft.com/office/drawing/2014/main" id="{D6534DA0-CD26-4E31-B8A5-D5FBACDB6C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0575"/>
            <a:ext cx="9144000" cy="428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45">
            <a:extLst>
              <a:ext uri="{FF2B5EF4-FFF2-40B4-BE49-F238E27FC236}">
                <a16:creationId xmlns:a16="http://schemas.microsoft.com/office/drawing/2014/main" id="{B15FEAA1-D16C-4B7E-9DF8-023ECEA96049}"/>
              </a:ext>
            </a:extLst>
          </p:cNvPr>
          <p:cNvGrpSpPr/>
          <p:nvPr/>
        </p:nvGrpSpPr>
        <p:grpSpPr>
          <a:xfrm rot="10800000" flipH="1">
            <a:off x="1010539" y="2633996"/>
            <a:ext cx="1291982" cy="36019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52" name="Straight Connector 46">
              <a:extLst>
                <a:ext uri="{FF2B5EF4-FFF2-40B4-BE49-F238E27FC236}">
                  <a16:creationId xmlns:a16="http://schemas.microsoft.com/office/drawing/2014/main" id="{BC0F2293-AEB3-4C0C-81F4-BF3654BE62FF}"/>
                </a:ext>
              </a:extLst>
            </p:cNvPr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47">
              <a:extLst>
                <a:ext uri="{FF2B5EF4-FFF2-40B4-BE49-F238E27FC236}">
                  <a16:creationId xmlns:a16="http://schemas.microsoft.com/office/drawing/2014/main" id="{E6A657F1-1CEC-47A2-8438-3FD1CECEA8CC}"/>
                </a:ext>
              </a:extLst>
            </p:cNvPr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6" name="矩形 55">
            <a:extLst>
              <a:ext uri="{FF2B5EF4-FFF2-40B4-BE49-F238E27FC236}">
                <a16:creationId xmlns:a16="http://schemas.microsoft.com/office/drawing/2014/main" id="{AB0ABB1D-4431-4D90-AC60-AF0AEA196221}"/>
              </a:ext>
            </a:extLst>
          </p:cNvPr>
          <p:cNvSpPr/>
          <p:nvPr/>
        </p:nvSpPr>
        <p:spPr>
          <a:xfrm>
            <a:off x="239713" y="1992313"/>
            <a:ext cx="1611312" cy="417512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ctr">
              <a:lnSpc>
                <a:spcPct val="150000"/>
              </a:lnSpc>
              <a:defRPr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84878BD4-97A5-4406-A911-46589FBDF8B2}"/>
              </a:ext>
            </a:extLst>
          </p:cNvPr>
          <p:cNvSpPr/>
          <p:nvPr/>
        </p:nvSpPr>
        <p:spPr>
          <a:xfrm>
            <a:off x="601663" y="4117616"/>
            <a:ext cx="2238375" cy="78335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rPr>
              <a:t>    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E7E25F04-AFB3-44FC-98DE-F849EB21E826}"/>
              </a:ext>
            </a:extLst>
          </p:cNvPr>
          <p:cNvSpPr/>
          <p:nvPr/>
        </p:nvSpPr>
        <p:spPr>
          <a:xfrm>
            <a:off x="7145338" y="3611997"/>
            <a:ext cx="1998662" cy="78335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rPr>
              <a:t>          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grpSp>
        <p:nvGrpSpPr>
          <p:cNvPr id="5" name="组合 12">
            <a:extLst>
              <a:ext uri="{FF2B5EF4-FFF2-40B4-BE49-F238E27FC236}">
                <a16:creationId xmlns:a16="http://schemas.microsoft.com/office/drawing/2014/main" id="{45D1D6B6-C602-4FE8-8402-D4DD847652B7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29" name="矩形: 圆角 31">
              <a:extLst>
                <a:ext uri="{FF2B5EF4-FFF2-40B4-BE49-F238E27FC236}">
                  <a16:creationId xmlns:a16="http://schemas.microsoft.com/office/drawing/2014/main" id="{0E9044C3-2517-4B1C-8ED6-248C0553787B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矩形: 圆角 32">
              <a:extLst>
                <a:ext uri="{FF2B5EF4-FFF2-40B4-BE49-F238E27FC236}">
                  <a16:creationId xmlns:a16="http://schemas.microsoft.com/office/drawing/2014/main" id="{7259679B-5D94-4C41-B90E-CAE6FA2FDD87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35" name="标题 1">
            <a:extLst>
              <a:ext uri="{FF2B5EF4-FFF2-40B4-BE49-F238E27FC236}">
                <a16:creationId xmlns:a16="http://schemas.microsoft.com/office/drawing/2014/main" id="{C9A2A7FA-7493-4501-8E51-B9F1BA4164D3}"/>
              </a:ext>
            </a:extLst>
          </p:cNvPr>
          <p:cNvSpPr txBox="1">
            <a:spLocks/>
          </p:cNvSpPr>
          <p:nvPr/>
        </p:nvSpPr>
        <p:spPr>
          <a:xfrm>
            <a:off x="450850" y="163513"/>
            <a:ext cx="5873258" cy="57626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>
              <a:defRPr/>
            </a:pPr>
            <a:r>
              <a:rPr lang="en-US" altLang="zh-CN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PART 2. </a:t>
            </a:r>
            <a:r>
              <a:rPr lang="ko-KR" altLang="en-US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주요 제품</a:t>
            </a:r>
            <a:endParaRPr lang="en-US" altLang="zh-CN" sz="2400" spc="-3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itchFamily="34" charset="0"/>
            </a:endParaRPr>
          </a:p>
        </p:txBody>
      </p:sp>
      <p:sp>
        <p:nvSpPr>
          <p:cNvPr id="31" name="文本框 14">
            <a:extLst>
              <a:ext uri="{FF2B5EF4-FFF2-40B4-BE49-F238E27FC236}">
                <a16:creationId xmlns:a16="http://schemas.microsoft.com/office/drawing/2014/main" id="{2A1BE25A-4D63-40D8-BA78-35C24A37B5F4}"/>
              </a:ext>
            </a:extLst>
          </p:cNvPr>
          <p:cNvSpPr txBox="1"/>
          <p:nvPr/>
        </p:nvSpPr>
        <p:spPr>
          <a:xfrm>
            <a:off x="416077" y="1968173"/>
            <a:ext cx="1459054" cy="523220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1400" b="1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/>
              <a:t>대차 현가장치</a:t>
            </a:r>
            <a:endParaRPr lang="en-US" altLang="zh-CN" dirty="0"/>
          </a:p>
          <a:p>
            <a:r>
              <a:rPr lang="en-US" altLang="zh-CN" b="0" dirty="0"/>
              <a:t>“</a:t>
            </a:r>
            <a:r>
              <a:rPr lang="ko-KR" altLang="en-US" b="0" dirty="0"/>
              <a:t>원스톱</a:t>
            </a:r>
            <a:r>
              <a:rPr lang="en-US" altLang="ko-KR" b="0" dirty="0"/>
              <a:t>” </a:t>
            </a:r>
            <a:r>
              <a:rPr lang="ko-KR" altLang="en-US" b="0" dirty="0"/>
              <a:t>서비스</a:t>
            </a:r>
            <a:endParaRPr lang="zh-CN" altLang="en-US" b="0" dirty="0"/>
          </a:p>
        </p:txBody>
      </p:sp>
      <p:sp>
        <p:nvSpPr>
          <p:cNvPr id="42" name="矩形 79">
            <a:extLst>
              <a:ext uri="{FF2B5EF4-FFF2-40B4-BE49-F238E27FC236}">
                <a16:creationId xmlns:a16="http://schemas.microsoft.com/office/drawing/2014/main" id="{F7E2BD14-E92F-414E-9EFC-3E0BF1E3FE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1888" y="846138"/>
            <a:ext cx="6742112" cy="43132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3" name="组合 68">
            <a:extLst>
              <a:ext uri="{FF2B5EF4-FFF2-40B4-BE49-F238E27FC236}">
                <a16:creationId xmlns:a16="http://schemas.microsoft.com/office/drawing/2014/main" id="{813307A4-37B0-44B3-864D-CCAA1BE2C6D1}"/>
              </a:ext>
            </a:extLst>
          </p:cNvPr>
          <p:cNvGrpSpPr>
            <a:grpSpLocks/>
          </p:cNvGrpSpPr>
          <p:nvPr/>
        </p:nvGrpSpPr>
        <p:grpSpPr bwMode="auto">
          <a:xfrm>
            <a:off x="2387600" y="1009650"/>
            <a:ext cx="6342334" cy="4115822"/>
            <a:chOff x="1714500" y="2230438"/>
            <a:chExt cx="9646212" cy="4146679"/>
          </a:xfrm>
        </p:grpSpPr>
        <p:pic>
          <p:nvPicPr>
            <p:cNvPr id="44" name="Picture 6">
              <a:extLst>
                <a:ext uri="{FF2B5EF4-FFF2-40B4-BE49-F238E27FC236}">
                  <a16:creationId xmlns:a16="http://schemas.microsoft.com/office/drawing/2014/main" id="{E26763EA-11F8-4B33-B747-8932ACDE11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53613" y="2525713"/>
              <a:ext cx="1177925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Picture 5">
              <a:extLst>
                <a:ext uri="{FF2B5EF4-FFF2-40B4-BE49-F238E27FC236}">
                  <a16:creationId xmlns:a16="http://schemas.microsoft.com/office/drawing/2014/main" id="{D73C0F22-796E-4630-B89B-984B083469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7013" y="2927350"/>
              <a:ext cx="2840037" cy="145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" name="Picture 38" descr="0010334-2jpg">
              <a:extLst>
                <a:ext uri="{FF2B5EF4-FFF2-40B4-BE49-F238E27FC236}">
                  <a16:creationId xmlns:a16="http://schemas.microsoft.com/office/drawing/2014/main" id="{99C27DAA-1970-4CB7-9DB6-05204D07BB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1250" y="3527425"/>
              <a:ext cx="865188" cy="51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Picture 40" descr="0000941-1">
              <a:extLst>
                <a:ext uri="{FF2B5EF4-FFF2-40B4-BE49-F238E27FC236}">
                  <a16:creationId xmlns:a16="http://schemas.microsoft.com/office/drawing/2014/main" id="{FD03783D-5234-425E-BE5E-835E89795B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5000" y="4127500"/>
              <a:ext cx="925513" cy="51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" name="Text Box 52">
              <a:extLst>
                <a:ext uri="{FF2B5EF4-FFF2-40B4-BE49-F238E27FC236}">
                  <a16:creationId xmlns:a16="http://schemas.microsoft.com/office/drawing/2014/main" id="{E5D43597-79A8-406C-A3FA-69D4D8F79E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893" y="4127329"/>
              <a:ext cx="1942215" cy="2657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wrap="square" lIns="108826" tIns="54413" rIns="108826" bIns="54413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10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고무 </a:t>
              </a:r>
              <a:r>
                <a:rPr lang="ko-KR" altLang="en-US" sz="1000" dirty="0" err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부싱</a:t>
              </a:r>
              <a:endParaRPr lang="en-US" altLang="zh-CN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Text Box 53">
              <a:extLst>
                <a:ext uri="{FF2B5EF4-FFF2-40B4-BE49-F238E27FC236}">
                  <a16:creationId xmlns:a16="http://schemas.microsoft.com/office/drawing/2014/main" id="{24D5371C-2AD0-43FD-8F7F-9A90569E72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57310" y="4548306"/>
              <a:ext cx="2303402" cy="2657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lIns="108826" tIns="54413" rIns="108826" bIns="54413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ko-KR" altLang="en-US" sz="1000" dirty="0" err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댐퍼</a:t>
              </a:r>
              <a:r>
                <a:rPr lang="ko-KR" altLang="en-US" sz="10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000" dirty="0" err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부싱</a:t>
              </a:r>
              <a:endParaRPr lang="en-US" altLang="zh-CN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Text Box 55">
              <a:extLst>
                <a:ext uri="{FF2B5EF4-FFF2-40B4-BE49-F238E27FC236}">
                  <a16:creationId xmlns:a16="http://schemas.microsoft.com/office/drawing/2014/main" id="{3C92ADEA-AF55-4051-A9A5-F574963763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4500" y="5157344"/>
              <a:ext cx="2684888" cy="265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lIns="108826" tIns="54413" rIns="108826" bIns="54413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ko-KR" altLang="en-US" sz="10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보조 스프링</a:t>
              </a:r>
              <a:endParaRPr lang="en-US" altLang="zh-CN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51" name="Picture 34" descr="0060255">
              <a:extLst>
                <a:ext uri="{FF2B5EF4-FFF2-40B4-BE49-F238E27FC236}">
                  <a16:creationId xmlns:a16="http://schemas.microsoft.com/office/drawing/2014/main" id="{0BD653FF-F5F6-4B3D-ACD3-039DB2A6AA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18663" y="3355975"/>
              <a:ext cx="908050" cy="51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" name="Picture 106">
              <a:extLst>
                <a:ext uri="{FF2B5EF4-FFF2-40B4-BE49-F238E27FC236}">
                  <a16:creationId xmlns:a16="http://schemas.microsoft.com/office/drawing/2014/main" id="{43EC6C08-1F95-4D68-A0FF-F9261BA0DC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6500" y="4471988"/>
              <a:ext cx="568325" cy="517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" name="Picture 7" descr="一系产品1 copy">
              <a:extLst>
                <a:ext uri="{FF2B5EF4-FFF2-40B4-BE49-F238E27FC236}">
                  <a16:creationId xmlns:a16="http://schemas.microsoft.com/office/drawing/2014/main" id="{F7C347B7-49F6-468E-8FC3-81D64D1AE7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6913" y="4471988"/>
              <a:ext cx="730250" cy="517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Picture 2">
              <a:extLst>
                <a:ext uri="{FF2B5EF4-FFF2-40B4-BE49-F238E27FC236}">
                  <a16:creationId xmlns:a16="http://schemas.microsoft.com/office/drawing/2014/main" id="{491DC0FB-C027-4FEA-9F39-F0C0CF3197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1750" y="5507038"/>
              <a:ext cx="871538" cy="519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" name="图片 7" descr="026.jpg">
              <a:extLst>
                <a:ext uri="{FF2B5EF4-FFF2-40B4-BE49-F238E27FC236}">
                  <a16:creationId xmlns:a16="http://schemas.microsoft.com/office/drawing/2014/main" id="{BB915ABA-2799-40F7-992C-D0C00AB3A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2663" y="5507038"/>
              <a:ext cx="692150" cy="519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" name="对象 1">
              <a:extLst>
                <a:ext uri="{FF2B5EF4-FFF2-40B4-BE49-F238E27FC236}">
                  <a16:creationId xmlns:a16="http://schemas.microsoft.com/office/drawing/2014/main" id="{02DBEE9F-80F2-490D-89CA-AAE72D79D4E2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5163" y="4435475"/>
              <a:ext cx="2752725" cy="996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" name="Picture 3" descr="说明: Copy of Assem 2036.TIF">
              <a:extLst>
                <a:ext uri="{FF2B5EF4-FFF2-40B4-BE49-F238E27FC236}">
                  <a16:creationId xmlns:a16="http://schemas.microsoft.com/office/drawing/2014/main" id="{CDAF42A7-47E8-4D30-83C4-2F484D2211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00FF"/>
                </a:clrFrom>
                <a:clrTo>
                  <a:srgbClr val="FF00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0" y="3441700"/>
              <a:ext cx="2198688" cy="1298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" name="Picture 7">
              <a:extLst>
                <a:ext uri="{FF2B5EF4-FFF2-40B4-BE49-F238E27FC236}">
                  <a16:creationId xmlns:a16="http://schemas.microsoft.com/office/drawing/2014/main" id="{3A48AD4E-2119-4B49-BD38-B189096182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9784">
              <a:off x="6042025" y="2282825"/>
              <a:ext cx="2284413" cy="650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" name="Text Box 51">
              <a:extLst>
                <a:ext uri="{FF2B5EF4-FFF2-40B4-BE49-F238E27FC236}">
                  <a16:creationId xmlns:a16="http://schemas.microsoft.com/office/drawing/2014/main" id="{4311A62B-EEDC-47DA-B7D9-CBFCCE787F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6820" y="2994659"/>
              <a:ext cx="3319893" cy="2657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lIns="108826" tIns="54413" rIns="108826" bIns="54413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ko-KR" altLang="en-US" sz="10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안티 롤 바</a:t>
              </a:r>
              <a:r>
                <a:rPr lang="en-US" altLang="ko-KR" sz="10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0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견인 링크 바</a:t>
              </a:r>
              <a:endParaRPr lang="en-US" altLang="zh-CN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68" name="Picture 8" descr="960956">
              <a:extLst>
                <a:ext uri="{FF2B5EF4-FFF2-40B4-BE49-F238E27FC236}">
                  <a16:creationId xmlns:a16="http://schemas.microsoft.com/office/drawing/2014/main" id="{C9AA1A19-80A1-43F1-978B-DF2C516527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8663" y="5459413"/>
              <a:ext cx="1250950" cy="519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" name="Text Box 23">
              <a:extLst>
                <a:ext uri="{FF2B5EF4-FFF2-40B4-BE49-F238E27FC236}">
                  <a16:creationId xmlns:a16="http://schemas.microsoft.com/office/drawing/2014/main" id="{7EBCF808-DC34-4D6F-A1EA-B144747D62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44639" y="5970173"/>
              <a:ext cx="1631061" cy="25190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>
              <a:prstShdw prst="shdw17" dist="17961" dir="2700000">
                <a:schemeClr val="bg2">
                  <a:gamma/>
                  <a:shade val="60000"/>
                  <a:invGamma/>
                </a:schemeClr>
              </a:prstShdw>
            </a:effectLst>
          </p:spPr>
          <p:txBody>
            <a:bodyPr wrap="square" lIns="95211" tIns="47605" rIns="95211" bIns="47605">
              <a:spAutoFit/>
            </a:bodyPr>
            <a:lstStyle/>
            <a:p>
              <a:pPr>
                <a:defRPr/>
              </a:pPr>
              <a:r>
                <a:rPr lang="en-US" altLang="zh-CN" sz="10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r>
                <a:rPr lang="ko-KR" altLang="en-US" sz="10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차 고무 패드</a:t>
              </a:r>
              <a:endParaRPr lang="en-US" altLang="zh-CN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Text Box 50">
              <a:extLst>
                <a:ext uri="{FF2B5EF4-FFF2-40B4-BE49-F238E27FC236}">
                  <a16:creationId xmlns:a16="http://schemas.microsoft.com/office/drawing/2014/main" id="{75FCFA00-FEE4-4A65-AB3A-61BC617698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3109" y="5970173"/>
              <a:ext cx="1389751" cy="2657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wrap="square" lIns="108826" tIns="54413" rIns="108826" bIns="54413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10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엔진 패드</a:t>
              </a:r>
              <a:endParaRPr lang="en-US" altLang="zh-CN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73" name="Picture 14" descr="0051441">
              <a:extLst>
                <a:ext uri="{FF2B5EF4-FFF2-40B4-BE49-F238E27FC236}">
                  <a16:creationId xmlns:a16="http://schemas.microsoft.com/office/drawing/2014/main" id="{F13C4162-635B-4E28-B719-AC1707FD5C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83296" y="5072063"/>
              <a:ext cx="1155700" cy="519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" name="Text Box 18">
              <a:extLst>
                <a:ext uri="{FF2B5EF4-FFF2-40B4-BE49-F238E27FC236}">
                  <a16:creationId xmlns:a16="http://schemas.microsoft.com/office/drawing/2014/main" id="{03623334-C297-4BEF-84B8-E4F6805B30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71589" y="5672351"/>
              <a:ext cx="2459950" cy="25190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>
              <a:prstShdw prst="shdw17" dist="17961" dir="2700000">
                <a:schemeClr val="bg2">
                  <a:gamma/>
                  <a:shade val="60000"/>
                  <a:invGamma/>
                </a:schemeClr>
              </a:prstShdw>
            </a:effectLst>
          </p:spPr>
          <p:txBody>
            <a:bodyPr wrap="square" lIns="95211" tIns="47605" rIns="95211" bIns="47605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10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축 상자 고무 패드</a:t>
              </a:r>
              <a:endParaRPr lang="en-US" altLang="zh-CN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75" name="Picture 9" descr="96s634">
              <a:extLst>
                <a:ext uri="{FF2B5EF4-FFF2-40B4-BE49-F238E27FC236}">
                  <a16:creationId xmlns:a16="http://schemas.microsoft.com/office/drawing/2014/main" id="{D4878C70-73C9-4488-929D-922D1EADCF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35151" y="5071726"/>
              <a:ext cx="1039813" cy="519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" name="Picture 12" descr="0140508">
              <a:extLst>
                <a:ext uri="{FF2B5EF4-FFF2-40B4-BE49-F238E27FC236}">
                  <a16:creationId xmlns:a16="http://schemas.microsoft.com/office/drawing/2014/main" id="{4945DDA0-7F61-4177-BCB2-5466454CDB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5700" y="3438525"/>
              <a:ext cx="619125" cy="51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" name="Text Box 19">
              <a:extLst>
                <a:ext uri="{FF2B5EF4-FFF2-40B4-BE49-F238E27FC236}">
                  <a16:creationId xmlns:a16="http://schemas.microsoft.com/office/drawing/2014/main" id="{F8A589B6-8086-4689-9382-B93E52239C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76819" y="3952994"/>
              <a:ext cx="1155699" cy="25190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>
              <a:prstShdw prst="shdw17" dist="17961" dir="2700000">
                <a:schemeClr val="bg2">
                  <a:gamma/>
                  <a:shade val="60000"/>
                  <a:invGamma/>
                </a:schemeClr>
              </a:prstShdw>
            </a:effectLst>
          </p:spPr>
          <p:txBody>
            <a:bodyPr wrap="square" lIns="95211" tIns="47605" rIns="95211" bIns="47605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100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에어 </a:t>
              </a:r>
              <a:r>
                <a:rPr lang="ko-KR" altLang="en-US" sz="1000" dirty="0" err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덕트</a:t>
              </a:r>
              <a:endParaRPr lang="en-US" altLang="zh-CN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78" name="Picture 1">
              <a:extLst>
                <a:ext uri="{FF2B5EF4-FFF2-40B4-BE49-F238E27FC236}">
                  <a16:creationId xmlns:a16="http://schemas.microsoft.com/office/drawing/2014/main" id="{15E7BB1B-3B37-45D3-BB7E-03B0789F65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5414963"/>
              <a:ext cx="641350" cy="519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9" name="Text Box 55">
              <a:extLst>
                <a:ext uri="{FF2B5EF4-FFF2-40B4-BE49-F238E27FC236}">
                  <a16:creationId xmlns:a16="http://schemas.microsoft.com/office/drawing/2014/main" id="{49CE747E-1717-435A-808C-F0A1E42984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99407" y="5970173"/>
              <a:ext cx="2687303" cy="265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lIns="108826" tIns="54413" rIns="108826" bIns="54413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ko-KR" altLang="en-US" sz="10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완충기 패드</a:t>
              </a:r>
              <a:endParaRPr lang="en-US" altLang="zh-CN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80" name="图片 1">
              <a:extLst>
                <a:ext uri="{FF2B5EF4-FFF2-40B4-BE49-F238E27FC236}">
                  <a16:creationId xmlns:a16="http://schemas.microsoft.com/office/drawing/2014/main" id="{584AACE4-7A12-4F0A-B6F1-AFF28239F3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6913" y="2306638"/>
              <a:ext cx="1219200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" name="Text Box 51">
              <a:extLst>
                <a:ext uri="{FF2B5EF4-FFF2-40B4-BE49-F238E27FC236}">
                  <a16:creationId xmlns:a16="http://schemas.microsoft.com/office/drawing/2014/main" id="{686E7E57-E27A-4133-B714-4D2488685C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1061" y="2874079"/>
              <a:ext cx="1345646" cy="2657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wrap="square" lIns="108826" tIns="54413" rIns="108826" bIns="54413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10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공기스프링</a:t>
              </a:r>
              <a:endParaRPr lang="en-US" altLang="zh-CN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82" name="Picture 42" descr="0001237">
              <a:extLst>
                <a:ext uri="{FF2B5EF4-FFF2-40B4-BE49-F238E27FC236}">
                  <a16:creationId xmlns:a16="http://schemas.microsoft.com/office/drawing/2014/main" id="{75D0C675-342B-46C9-A73D-48BEF4BCEB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2163" y="3527425"/>
              <a:ext cx="790575" cy="519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3" name="Picture 3" descr="C:\Documents and Settings\20092075\桌面\未命名副本.png">
              <a:extLst>
                <a:ext uri="{FF2B5EF4-FFF2-40B4-BE49-F238E27FC236}">
                  <a16:creationId xmlns:a16="http://schemas.microsoft.com/office/drawing/2014/main" id="{7C5579F5-3F20-42F8-91DE-0B9AEA3686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6500" y="2411413"/>
              <a:ext cx="1554163" cy="649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4" name="Text Box 55">
              <a:extLst>
                <a:ext uri="{FF2B5EF4-FFF2-40B4-BE49-F238E27FC236}">
                  <a16:creationId xmlns:a16="http://schemas.microsoft.com/office/drawing/2014/main" id="{D8E113D0-E781-439D-A042-79F2501BC2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4696" y="3098914"/>
              <a:ext cx="2196474" cy="4207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wrap="square" lIns="108826" tIns="54413" rIns="108826" bIns="54413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ko-KR" altLang="en-US" sz="1000" dirty="0" err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스윙암</a:t>
              </a:r>
              <a:r>
                <a:rPr lang="ko-KR" altLang="en-US" sz="10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시스템 </a:t>
              </a:r>
              <a:r>
                <a:rPr lang="en-US" altLang="ko-KR" sz="10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&amp; </a:t>
              </a:r>
              <a:r>
                <a:rPr lang="ko-KR" altLang="en-US" sz="1000" dirty="0" err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부싱</a:t>
              </a:r>
              <a:endParaRPr lang="en-US" altLang="zh-CN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85" name="Picture 32" descr="0060233">
              <a:extLst>
                <a:ext uri="{FF2B5EF4-FFF2-40B4-BE49-F238E27FC236}">
                  <a16:creationId xmlns:a16="http://schemas.microsoft.com/office/drawing/2014/main" id="{871A6D25-2077-4C80-A9AA-0B4D0BD75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0413" y="5507038"/>
              <a:ext cx="1231900" cy="519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6" name="图片 35" descr="无标题.png">
              <a:extLst>
                <a:ext uri="{FF2B5EF4-FFF2-40B4-BE49-F238E27FC236}">
                  <a16:creationId xmlns:a16="http://schemas.microsoft.com/office/drawing/2014/main" id="{A106A4C6-C122-40DF-BD59-AB4F6D441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0" y="2230438"/>
              <a:ext cx="1279525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7" name="Text Box 23">
              <a:extLst>
                <a:ext uri="{FF2B5EF4-FFF2-40B4-BE49-F238E27FC236}">
                  <a16:creationId xmlns:a16="http://schemas.microsoft.com/office/drawing/2014/main" id="{5A9CC29C-4DA4-4716-96FD-C511F23D02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7645" y="5970173"/>
              <a:ext cx="2001595" cy="406944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>
              <a:prstShdw prst="shdw17" dist="17961" dir="2700000">
                <a:schemeClr val="bg2">
                  <a:gamma/>
                  <a:shade val="60000"/>
                  <a:invGamma/>
                </a:schemeClr>
              </a:prstShdw>
            </a:effectLst>
          </p:spPr>
          <p:txBody>
            <a:bodyPr wrap="square" lIns="95211" tIns="47605" rIns="95211" bIns="47605">
              <a:spAutoFit/>
            </a:bodyPr>
            <a:lstStyle/>
            <a:p>
              <a:pPr algn="ctr">
                <a:defRPr/>
              </a:pPr>
              <a:r>
                <a:rPr lang="ko-KR" altLang="en-US" sz="10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철재 스프링</a:t>
              </a:r>
              <a:endParaRPr lang="en-US" altLang="ko-KR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>
                <a:defRPr/>
              </a:pPr>
              <a:r>
                <a:rPr lang="ko-KR" altLang="en-US" sz="10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고무 패드</a:t>
              </a:r>
              <a:endParaRPr lang="en-US" altLang="zh-CN" sz="10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4322954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标题 1">
            <a:extLst>
              <a:ext uri="{FF2B5EF4-FFF2-40B4-BE49-F238E27FC236}">
                <a16:creationId xmlns:a16="http://schemas.microsoft.com/office/drawing/2014/main" id="{7735927F-3DC0-4FC7-B439-ED5349DF5B4F}"/>
              </a:ext>
            </a:extLst>
          </p:cNvPr>
          <p:cNvSpPr txBox="1">
            <a:spLocks/>
          </p:cNvSpPr>
          <p:nvPr/>
        </p:nvSpPr>
        <p:spPr bwMode="auto">
          <a:xfrm>
            <a:off x="468313" y="63500"/>
            <a:ext cx="82073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3200" b="1"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1991F61-71D2-473A-BE3B-D52CE963F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779463"/>
            <a:ext cx="3713163" cy="44815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2" name="文本框 9">
            <a:extLst>
              <a:ext uri="{FF2B5EF4-FFF2-40B4-BE49-F238E27FC236}">
                <a16:creationId xmlns:a16="http://schemas.microsoft.com/office/drawing/2014/main" id="{B535256D-16E1-4E2D-A5D4-9F4470E8F2A9}"/>
              </a:ext>
            </a:extLst>
          </p:cNvPr>
          <p:cNvSpPr txBox="1"/>
          <p:nvPr/>
        </p:nvSpPr>
        <p:spPr>
          <a:xfrm>
            <a:off x="4580060" y="1978514"/>
            <a:ext cx="4264025" cy="64633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285750" lvl="1" indent="-285750">
              <a:buClr>
                <a:srgbClr val="C00000"/>
              </a:buClr>
              <a:buFont typeface="微软雅黑" panose="020B0503020204020204" pitchFamily="34" charset="-122"/>
              <a:buChar char="★"/>
              <a:defRPr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모든 종류의 대차 현가장치 부품이 적용되고 있으며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1994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첫 해외 수출 및 현재 전 세계적으로 수백개의 프로젝트 진행 중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0" name="标题 4">
            <a:extLst>
              <a:ext uri="{FF2B5EF4-FFF2-40B4-BE49-F238E27FC236}">
                <a16:creationId xmlns:a16="http://schemas.microsoft.com/office/drawing/2014/main" id="{15CF4C26-25CE-441A-B316-9F52077CA796}"/>
              </a:ext>
            </a:extLst>
          </p:cNvPr>
          <p:cNvSpPr txBox="1">
            <a:spLocks/>
          </p:cNvSpPr>
          <p:nvPr/>
        </p:nvSpPr>
        <p:spPr>
          <a:xfrm>
            <a:off x="4794250" y="1427163"/>
            <a:ext cx="3189165" cy="28416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ko-KR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능력 </a:t>
            </a:r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&amp; </a:t>
            </a:r>
            <a:r>
              <a:rPr lang="ko-KR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적용 사례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" name="组合 82">
            <a:extLst>
              <a:ext uri="{FF2B5EF4-FFF2-40B4-BE49-F238E27FC236}">
                <a16:creationId xmlns:a16="http://schemas.microsoft.com/office/drawing/2014/main" id="{C83D4F8C-A071-4217-8BF7-D3878C686D75}"/>
              </a:ext>
            </a:extLst>
          </p:cNvPr>
          <p:cNvGrpSpPr/>
          <p:nvPr/>
        </p:nvGrpSpPr>
        <p:grpSpPr>
          <a:xfrm>
            <a:off x="4244712" y="1230842"/>
            <a:ext cx="572619" cy="572620"/>
            <a:chOff x="4397376" y="1908175"/>
            <a:chExt cx="1449388" cy="1449388"/>
          </a:xfrm>
          <a:solidFill>
            <a:srgbClr val="BFBFBF"/>
          </a:solidFill>
        </p:grpSpPr>
        <p:sp>
          <p:nvSpPr>
            <p:cNvPr id="85" name="椭圆 84">
              <a:extLst>
                <a:ext uri="{FF2B5EF4-FFF2-40B4-BE49-F238E27FC236}">
                  <a16:creationId xmlns:a16="http://schemas.microsoft.com/office/drawing/2014/main" id="{3CCD9A94-88D1-41CF-9016-67C80B0F1B1F}"/>
                </a:ext>
              </a:extLst>
            </p:cNvPr>
            <p:cNvSpPr/>
            <p:nvPr/>
          </p:nvSpPr>
          <p:spPr>
            <a:xfrm>
              <a:off x="4397376" y="1908175"/>
              <a:ext cx="1449388" cy="144938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rgbClr val="C00000"/>
              </a:solidFill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altLang="zh-CN" sz="1600" dirty="0">
                <a:solidFill>
                  <a:srgbClr val="405665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87" name="Freeform 25">
              <a:extLst>
                <a:ext uri="{FF2B5EF4-FFF2-40B4-BE49-F238E27FC236}">
                  <a16:creationId xmlns:a16="http://schemas.microsoft.com/office/drawing/2014/main" id="{76E51B71-1BBE-40AF-A1DB-7706192736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9020" y="2235993"/>
              <a:ext cx="546100" cy="693738"/>
            </a:xfrm>
            <a:custGeom>
              <a:avLst/>
              <a:gdLst>
                <a:gd name="T0" fmla="*/ 0 w 77"/>
                <a:gd name="T1" fmla="*/ 85 h 98"/>
                <a:gd name="T2" fmla="*/ 29 w 77"/>
                <a:gd name="T3" fmla="*/ 98 h 98"/>
                <a:gd name="T4" fmla="*/ 30 w 77"/>
                <a:gd name="T5" fmla="*/ 98 h 98"/>
                <a:gd name="T6" fmla="*/ 30 w 77"/>
                <a:gd name="T7" fmla="*/ 98 h 98"/>
                <a:gd name="T8" fmla="*/ 31 w 77"/>
                <a:gd name="T9" fmla="*/ 98 h 98"/>
                <a:gd name="T10" fmla="*/ 33 w 77"/>
                <a:gd name="T11" fmla="*/ 98 h 98"/>
                <a:gd name="T12" fmla="*/ 33 w 77"/>
                <a:gd name="T13" fmla="*/ 98 h 98"/>
                <a:gd name="T14" fmla="*/ 34 w 77"/>
                <a:gd name="T15" fmla="*/ 98 h 98"/>
                <a:gd name="T16" fmla="*/ 35 w 77"/>
                <a:gd name="T17" fmla="*/ 98 h 98"/>
                <a:gd name="T18" fmla="*/ 36 w 77"/>
                <a:gd name="T19" fmla="*/ 98 h 98"/>
                <a:gd name="T20" fmla="*/ 37 w 77"/>
                <a:gd name="T21" fmla="*/ 98 h 98"/>
                <a:gd name="T22" fmla="*/ 38 w 77"/>
                <a:gd name="T23" fmla="*/ 98 h 98"/>
                <a:gd name="T24" fmla="*/ 39 w 77"/>
                <a:gd name="T25" fmla="*/ 98 h 98"/>
                <a:gd name="T26" fmla="*/ 40 w 77"/>
                <a:gd name="T27" fmla="*/ 98 h 98"/>
                <a:gd name="T28" fmla="*/ 41 w 77"/>
                <a:gd name="T29" fmla="*/ 98 h 98"/>
                <a:gd name="T30" fmla="*/ 42 w 77"/>
                <a:gd name="T31" fmla="*/ 98 h 98"/>
                <a:gd name="T32" fmla="*/ 43 w 77"/>
                <a:gd name="T33" fmla="*/ 98 h 98"/>
                <a:gd name="T34" fmla="*/ 43 w 77"/>
                <a:gd name="T35" fmla="*/ 98 h 98"/>
                <a:gd name="T36" fmla="*/ 44 w 77"/>
                <a:gd name="T37" fmla="*/ 98 h 98"/>
                <a:gd name="T38" fmla="*/ 45 w 77"/>
                <a:gd name="T39" fmla="*/ 98 h 98"/>
                <a:gd name="T40" fmla="*/ 46 w 77"/>
                <a:gd name="T41" fmla="*/ 98 h 98"/>
                <a:gd name="T42" fmla="*/ 47 w 77"/>
                <a:gd name="T43" fmla="*/ 98 h 98"/>
                <a:gd name="T44" fmla="*/ 47 w 77"/>
                <a:gd name="T45" fmla="*/ 98 h 98"/>
                <a:gd name="T46" fmla="*/ 77 w 77"/>
                <a:gd name="T47" fmla="*/ 85 h 98"/>
                <a:gd name="T48" fmla="*/ 22 w 77"/>
                <a:gd name="T49" fmla="*/ 33 h 98"/>
                <a:gd name="T50" fmla="*/ 25 w 77"/>
                <a:gd name="T51" fmla="*/ 20 h 98"/>
                <a:gd name="T52" fmla="*/ 22 w 77"/>
                <a:gd name="T53" fmla="*/ 0 h 98"/>
                <a:gd name="T54" fmla="*/ 27 w 77"/>
                <a:gd name="T55" fmla="*/ 6 h 98"/>
                <a:gd name="T56" fmla="*/ 35 w 77"/>
                <a:gd name="T57" fmla="*/ 0 h 98"/>
                <a:gd name="T58" fmla="*/ 40 w 77"/>
                <a:gd name="T59" fmla="*/ 6 h 98"/>
                <a:gd name="T60" fmla="*/ 48 w 77"/>
                <a:gd name="T61" fmla="*/ 0 h 98"/>
                <a:gd name="T62" fmla="*/ 50 w 77"/>
                <a:gd name="T63" fmla="*/ 6 h 98"/>
                <a:gd name="T64" fmla="*/ 59 w 77"/>
                <a:gd name="T65" fmla="*/ 1 h 98"/>
                <a:gd name="T66" fmla="*/ 18 w 77"/>
                <a:gd name="T67" fmla="*/ 31 h 98"/>
                <a:gd name="T68" fmla="*/ 18 w 77"/>
                <a:gd name="T69" fmla="*/ 22 h 98"/>
                <a:gd name="T70" fmla="*/ 63 w 77"/>
                <a:gd name="T71" fmla="*/ 26 h 98"/>
                <a:gd name="T72" fmla="*/ 18 w 77"/>
                <a:gd name="T73" fmla="*/ 31 h 98"/>
                <a:gd name="T74" fmla="*/ 43 w 77"/>
                <a:gd name="T75" fmla="*/ 86 h 98"/>
                <a:gd name="T76" fmla="*/ 35 w 77"/>
                <a:gd name="T77" fmla="*/ 84 h 98"/>
                <a:gd name="T78" fmla="*/ 30 w 77"/>
                <a:gd name="T79" fmla="*/ 69 h 98"/>
                <a:gd name="T80" fmla="*/ 37 w 77"/>
                <a:gd name="T81" fmla="*/ 78 h 98"/>
                <a:gd name="T82" fmla="*/ 40 w 77"/>
                <a:gd name="T83" fmla="*/ 78 h 98"/>
                <a:gd name="T84" fmla="*/ 39 w 77"/>
                <a:gd name="T85" fmla="*/ 70 h 98"/>
                <a:gd name="T86" fmla="*/ 30 w 77"/>
                <a:gd name="T87" fmla="*/ 57 h 98"/>
                <a:gd name="T88" fmla="*/ 35 w 77"/>
                <a:gd name="T89" fmla="*/ 46 h 98"/>
                <a:gd name="T90" fmla="*/ 43 w 77"/>
                <a:gd name="T91" fmla="*/ 44 h 98"/>
                <a:gd name="T92" fmla="*/ 48 w 77"/>
                <a:gd name="T93" fmla="*/ 53 h 98"/>
                <a:gd name="T94" fmla="*/ 40 w 77"/>
                <a:gd name="T95" fmla="*/ 59 h 98"/>
                <a:gd name="T96" fmla="*/ 39 w 77"/>
                <a:gd name="T97" fmla="*/ 51 h 98"/>
                <a:gd name="T98" fmla="*/ 38 w 77"/>
                <a:gd name="T99" fmla="*/ 56 h 98"/>
                <a:gd name="T100" fmla="*/ 47 w 77"/>
                <a:gd name="T101" fmla="*/ 68 h 98"/>
                <a:gd name="T102" fmla="*/ 49 w 77"/>
                <a:gd name="T103" fmla="*/ 7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7" h="98">
                  <a:moveTo>
                    <a:pt x="22" y="33"/>
                  </a:moveTo>
                  <a:cubicBezTo>
                    <a:pt x="11" y="49"/>
                    <a:pt x="4" y="66"/>
                    <a:pt x="0" y="85"/>
                  </a:cubicBezTo>
                  <a:cubicBezTo>
                    <a:pt x="1" y="91"/>
                    <a:pt x="5" y="96"/>
                    <a:pt x="11" y="98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2" y="98"/>
                    <a:pt x="42" y="98"/>
                    <a:pt x="42" y="98"/>
                  </a:cubicBezTo>
                  <a:cubicBezTo>
                    <a:pt x="42" y="98"/>
                    <a:pt x="42" y="98"/>
                    <a:pt x="42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66" y="98"/>
                    <a:pt x="66" y="98"/>
                    <a:pt x="66" y="98"/>
                  </a:cubicBezTo>
                  <a:cubicBezTo>
                    <a:pt x="72" y="96"/>
                    <a:pt x="75" y="91"/>
                    <a:pt x="77" y="85"/>
                  </a:cubicBezTo>
                  <a:cubicBezTo>
                    <a:pt x="72" y="66"/>
                    <a:pt x="66" y="49"/>
                    <a:pt x="55" y="33"/>
                  </a:cubicBezTo>
                  <a:cubicBezTo>
                    <a:pt x="44" y="33"/>
                    <a:pt x="33" y="33"/>
                    <a:pt x="22" y="33"/>
                  </a:cubicBezTo>
                  <a:close/>
                  <a:moveTo>
                    <a:pt x="50" y="20"/>
                  </a:moveTo>
                  <a:cubicBezTo>
                    <a:pt x="42" y="20"/>
                    <a:pt x="34" y="20"/>
                    <a:pt x="25" y="2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0" y="20"/>
                    <a:pt x="50" y="20"/>
                    <a:pt x="50" y="20"/>
                  </a:cubicBezTo>
                  <a:close/>
                  <a:moveTo>
                    <a:pt x="18" y="31"/>
                  </a:moveTo>
                  <a:cubicBezTo>
                    <a:pt x="16" y="31"/>
                    <a:pt x="14" y="29"/>
                    <a:pt x="14" y="26"/>
                  </a:cubicBezTo>
                  <a:cubicBezTo>
                    <a:pt x="14" y="24"/>
                    <a:pt x="16" y="22"/>
                    <a:pt x="18" y="2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1" y="22"/>
                    <a:pt x="63" y="24"/>
                    <a:pt x="63" y="26"/>
                  </a:cubicBezTo>
                  <a:cubicBezTo>
                    <a:pt x="63" y="29"/>
                    <a:pt x="61" y="31"/>
                    <a:pt x="59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43" y="84"/>
                  </a:moveTo>
                  <a:cubicBezTo>
                    <a:pt x="43" y="86"/>
                    <a:pt x="43" y="86"/>
                    <a:pt x="43" y="86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2" y="83"/>
                    <a:pt x="30" y="81"/>
                    <a:pt x="30" y="7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37" y="78"/>
                    <a:pt x="37" y="78"/>
                    <a:pt x="37" y="78"/>
                  </a:cubicBezTo>
                  <a:cubicBezTo>
                    <a:pt x="37" y="78"/>
                    <a:pt x="38" y="79"/>
                    <a:pt x="39" y="79"/>
                  </a:cubicBezTo>
                  <a:cubicBezTo>
                    <a:pt x="40" y="79"/>
                    <a:pt x="40" y="78"/>
                    <a:pt x="40" y="78"/>
                  </a:cubicBezTo>
                  <a:cubicBezTo>
                    <a:pt x="40" y="73"/>
                    <a:pt x="40" y="73"/>
                    <a:pt x="40" y="73"/>
                  </a:cubicBezTo>
                  <a:cubicBezTo>
                    <a:pt x="40" y="72"/>
                    <a:pt x="40" y="71"/>
                    <a:pt x="39" y="70"/>
                  </a:cubicBezTo>
                  <a:cubicBezTo>
                    <a:pt x="38" y="69"/>
                    <a:pt x="36" y="67"/>
                    <a:pt x="32" y="63"/>
                  </a:cubicBezTo>
                  <a:cubicBezTo>
                    <a:pt x="31" y="61"/>
                    <a:pt x="30" y="59"/>
                    <a:pt x="30" y="57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0" y="49"/>
                    <a:pt x="32" y="47"/>
                    <a:pt x="35" y="4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6" y="47"/>
                    <a:pt x="48" y="49"/>
                    <a:pt x="48" y="53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51"/>
                    <a:pt x="40" y="51"/>
                    <a:pt x="39" y="51"/>
                  </a:cubicBezTo>
                  <a:cubicBezTo>
                    <a:pt x="38" y="51"/>
                    <a:pt x="38" y="52"/>
                    <a:pt x="38" y="5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57"/>
                    <a:pt x="39" y="59"/>
                    <a:pt x="41" y="61"/>
                  </a:cubicBezTo>
                  <a:cubicBezTo>
                    <a:pt x="44" y="64"/>
                    <a:pt x="47" y="67"/>
                    <a:pt x="47" y="68"/>
                  </a:cubicBezTo>
                  <a:cubicBezTo>
                    <a:pt x="48" y="69"/>
                    <a:pt x="49" y="71"/>
                    <a:pt x="49" y="72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81"/>
                    <a:pt x="47" y="83"/>
                    <a:pt x="43" y="84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60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92" name="文本框 9">
            <a:extLst>
              <a:ext uri="{FF2B5EF4-FFF2-40B4-BE49-F238E27FC236}">
                <a16:creationId xmlns:a16="http://schemas.microsoft.com/office/drawing/2014/main" id="{0675BD76-2988-46C0-ADBF-1D7DD7C72745}"/>
              </a:ext>
            </a:extLst>
          </p:cNvPr>
          <p:cNvSpPr txBox="1"/>
          <p:nvPr/>
        </p:nvSpPr>
        <p:spPr>
          <a:xfrm>
            <a:off x="4580059" y="2907792"/>
            <a:ext cx="4264025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lvl="1" indent="-285750">
              <a:buClr>
                <a:srgbClr val="C00000"/>
              </a:buClr>
              <a:buFont typeface="微软雅黑" panose="020B0503020204020204" pitchFamily="34" charset="-122"/>
              <a:buChar char="★"/>
              <a:defRPr/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OEM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업체와 협력하여 현가 장치의 설계 및 커스터마이징 능력 보유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3" name="文本框 9">
            <a:extLst>
              <a:ext uri="{FF2B5EF4-FFF2-40B4-BE49-F238E27FC236}">
                <a16:creationId xmlns:a16="http://schemas.microsoft.com/office/drawing/2014/main" id="{98AB6CD5-ADF8-4380-BEEB-A754F498DF4F}"/>
              </a:ext>
            </a:extLst>
          </p:cNvPr>
          <p:cNvSpPr txBox="1"/>
          <p:nvPr/>
        </p:nvSpPr>
        <p:spPr>
          <a:xfrm>
            <a:off x="4580060" y="3621627"/>
            <a:ext cx="4264024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lvl="1" indent="-285750">
              <a:buClr>
                <a:srgbClr val="C00000"/>
              </a:buClr>
              <a:buFont typeface="微软雅黑" panose="020B0503020204020204" pitchFamily="34" charset="-122"/>
              <a:buChar char="★"/>
              <a:defRPr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신소재 연구로 특수 요구 사양에 적합하도록 신 제품 설계 능력 보유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4" name="文本框 9">
            <a:extLst>
              <a:ext uri="{FF2B5EF4-FFF2-40B4-BE49-F238E27FC236}">
                <a16:creationId xmlns:a16="http://schemas.microsoft.com/office/drawing/2014/main" id="{24A55CA1-3AAE-4BEC-B6C9-70D10CC40A45}"/>
              </a:ext>
            </a:extLst>
          </p:cNvPr>
          <p:cNvSpPr txBox="1"/>
          <p:nvPr/>
        </p:nvSpPr>
        <p:spPr>
          <a:xfrm>
            <a:off x="4580060" y="4335463"/>
            <a:ext cx="4264024" cy="6463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lvl="1" indent="-285750">
              <a:buClr>
                <a:srgbClr val="C00000"/>
              </a:buClr>
              <a:buFont typeface="微软雅黑" panose="020B0503020204020204" pitchFamily="34" charset="-122"/>
              <a:buChar char="★"/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TMT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강력한 실험 능력을 바탕으로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OEM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업체에 통합 시스템 테스트 및 평가 서비스를 제공할 수 있습니다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7450125-81C8-40A4-ACDD-C769D7576290}"/>
              </a:ext>
            </a:extLst>
          </p:cNvPr>
          <p:cNvSpPr txBox="1"/>
          <p:nvPr/>
        </p:nvSpPr>
        <p:spPr>
          <a:xfrm>
            <a:off x="5813697" y="278165"/>
            <a:ext cx="1604625" cy="415498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000" b="1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대차 현가장치</a:t>
            </a:r>
            <a:endParaRPr lang="en-US" altLang="zh-CN" sz="1000" b="1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defRPr/>
            </a:pPr>
            <a:r>
              <a:rPr lang="en-US" altLang="zh-CN" sz="1000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000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원스톱</a:t>
            </a:r>
            <a:r>
              <a:rPr lang="en-US" altLang="ko-KR" sz="1000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” </a:t>
            </a:r>
            <a:r>
              <a:rPr lang="ko-KR" altLang="en-US" sz="1000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서비스</a:t>
            </a:r>
            <a:endParaRPr lang="zh-CN" altLang="en-US" sz="1000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" name="组合 12">
            <a:extLst>
              <a:ext uri="{FF2B5EF4-FFF2-40B4-BE49-F238E27FC236}">
                <a16:creationId xmlns:a16="http://schemas.microsoft.com/office/drawing/2014/main" id="{755A5B4E-AC57-4F66-A153-58ADC35E0978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19" name="矩形: 圆角 31">
              <a:extLst>
                <a:ext uri="{FF2B5EF4-FFF2-40B4-BE49-F238E27FC236}">
                  <a16:creationId xmlns:a16="http://schemas.microsoft.com/office/drawing/2014/main" id="{532C245B-1CF6-4E8D-A808-6410ABDB9980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矩形: 圆角 32">
              <a:extLst>
                <a:ext uri="{FF2B5EF4-FFF2-40B4-BE49-F238E27FC236}">
                  <a16:creationId xmlns:a16="http://schemas.microsoft.com/office/drawing/2014/main" id="{EE7773F0-A11B-45BC-8CCB-A5DAF804FE62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7" name="标题 1">
            <a:extLst>
              <a:ext uri="{FF2B5EF4-FFF2-40B4-BE49-F238E27FC236}">
                <a16:creationId xmlns:a16="http://schemas.microsoft.com/office/drawing/2014/main" id="{C9A2A7FA-7493-4501-8E51-B9F1BA4164D3}"/>
              </a:ext>
            </a:extLst>
          </p:cNvPr>
          <p:cNvSpPr txBox="1">
            <a:spLocks/>
          </p:cNvSpPr>
          <p:nvPr/>
        </p:nvSpPr>
        <p:spPr>
          <a:xfrm>
            <a:off x="450850" y="163513"/>
            <a:ext cx="5873258" cy="57626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>
              <a:defRPr/>
            </a:pPr>
            <a:r>
              <a:rPr lang="en-US" altLang="zh-CN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PART 2. </a:t>
            </a:r>
            <a:r>
              <a:rPr lang="ko-KR" altLang="en-US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주요 제품</a:t>
            </a:r>
            <a:endParaRPr lang="en-US" altLang="zh-CN" sz="2400" spc="-3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985700"/>
      </p:ext>
    </p:extLst>
  </p:cSld>
  <p:clrMapOvr>
    <a:masterClrMapping/>
  </p:clrMapOvr>
  <p:transition spd="slow">
    <p:circl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20">
            <a:extLst>
              <a:ext uri="{FF2B5EF4-FFF2-40B4-BE49-F238E27FC236}">
                <a16:creationId xmlns:a16="http://schemas.microsoft.com/office/drawing/2014/main" id="{2FA01AB2-D4BF-4571-8C8B-6D707CB02019}"/>
              </a:ext>
            </a:extLst>
          </p:cNvPr>
          <p:cNvSpPr/>
          <p:nvPr/>
        </p:nvSpPr>
        <p:spPr>
          <a:xfrm>
            <a:off x="4841875" y="839788"/>
            <a:ext cx="4056063" cy="4438650"/>
          </a:xfrm>
          <a:prstGeom prst="round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圆角矩形 17">
            <a:extLst>
              <a:ext uri="{FF2B5EF4-FFF2-40B4-BE49-F238E27FC236}">
                <a16:creationId xmlns:a16="http://schemas.microsoft.com/office/drawing/2014/main" id="{0D916766-048C-477B-AA6C-360241B1E9E5}"/>
              </a:ext>
            </a:extLst>
          </p:cNvPr>
          <p:cNvSpPr/>
          <p:nvPr/>
        </p:nvSpPr>
        <p:spPr>
          <a:xfrm>
            <a:off x="342900" y="839788"/>
            <a:ext cx="4056063" cy="4438650"/>
          </a:xfrm>
          <a:prstGeom prst="round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8612" name="标题 1">
            <a:extLst>
              <a:ext uri="{FF2B5EF4-FFF2-40B4-BE49-F238E27FC236}">
                <a16:creationId xmlns:a16="http://schemas.microsoft.com/office/drawing/2014/main" id="{AE78FCB1-0E70-4233-9C2A-A2A493D0D806}"/>
              </a:ext>
            </a:extLst>
          </p:cNvPr>
          <p:cNvSpPr txBox="1">
            <a:spLocks/>
          </p:cNvSpPr>
          <p:nvPr/>
        </p:nvSpPr>
        <p:spPr bwMode="auto">
          <a:xfrm>
            <a:off x="468313" y="63500"/>
            <a:ext cx="82073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3200" b="1"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80" name="标题 4">
            <a:extLst>
              <a:ext uri="{FF2B5EF4-FFF2-40B4-BE49-F238E27FC236}">
                <a16:creationId xmlns:a16="http://schemas.microsoft.com/office/drawing/2014/main" id="{F59D56FA-071D-4D06-919A-1F4B242DFD77}"/>
              </a:ext>
            </a:extLst>
          </p:cNvPr>
          <p:cNvSpPr txBox="1">
            <a:spLocks/>
          </p:cNvSpPr>
          <p:nvPr/>
        </p:nvSpPr>
        <p:spPr>
          <a:xfrm>
            <a:off x="339725" y="928565"/>
            <a:ext cx="3906838" cy="51752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액상 </a:t>
            </a:r>
            <a:r>
              <a:rPr lang="ko-KR" alt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댐핑이</a:t>
            </a: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적용된 새로운 현가 장치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" name="组合 12">
            <a:extLst>
              <a:ext uri="{FF2B5EF4-FFF2-40B4-BE49-F238E27FC236}">
                <a16:creationId xmlns:a16="http://schemas.microsoft.com/office/drawing/2014/main" id="{D09974B4-45C2-488B-A45F-EB456EF1D1D4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19" name="矩形: 圆角 31">
              <a:extLst>
                <a:ext uri="{FF2B5EF4-FFF2-40B4-BE49-F238E27FC236}">
                  <a16:creationId xmlns:a16="http://schemas.microsoft.com/office/drawing/2014/main" id="{90A587C9-3C21-4025-95AA-A475E763DE55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矩形: 圆角 32">
              <a:extLst>
                <a:ext uri="{FF2B5EF4-FFF2-40B4-BE49-F238E27FC236}">
                  <a16:creationId xmlns:a16="http://schemas.microsoft.com/office/drawing/2014/main" id="{93DF0DD1-1183-41F3-9486-82CEBA51ED2A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" name="组合 23">
            <a:extLst>
              <a:ext uri="{FF2B5EF4-FFF2-40B4-BE49-F238E27FC236}">
                <a16:creationId xmlns:a16="http://schemas.microsoft.com/office/drawing/2014/main" id="{626272E1-F529-40E6-A956-A1E836CE16EB}"/>
              </a:ext>
            </a:extLst>
          </p:cNvPr>
          <p:cNvGrpSpPr>
            <a:grpSpLocks/>
          </p:cNvGrpSpPr>
          <p:nvPr/>
        </p:nvGrpSpPr>
        <p:grpSpPr bwMode="auto">
          <a:xfrm>
            <a:off x="508000" y="1584325"/>
            <a:ext cx="3695700" cy="3425825"/>
            <a:chOff x="262573" y="1871002"/>
            <a:chExt cx="3695473" cy="3426077"/>
          </a:xfrm>
        </p:grpSpPr>
        <p:pic>
          <p:nvPicPr>
            <p:cNvPr id="68623" name="Picture 5">
              <a:extLst>
                <a:ext uri="{FF2B5EF4-FFF2-40B4-BE49-F238E27FC236}">
                  <a16:creationId xmlns:a16="http://schemas.microsoft.com/office/drawing/2014/main" id="{3916EB4A-2027-4CF0-9596-DBFEAFF4BB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573" y="3579223"/>
              <a:ext cx="3695473" cy="1717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24" name="Picture 2" descr="210282v1">
              <a:extLst>
                <a:ext uri="{FF2B5EF4-FFF2-40B4-BE49-F238E27FC236}">
                  <a16:creationId xmlns:a16="http://schemas.microsoft.com/office/drawing/2014/main" id="{E6B03886-F0C7-41AC-BD75-F0EFCA01CD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353" r="21938"/>
            <a:stretch>
              <a:fillRect/>
            </a:stretch>
          </p:blipFill>
          <p:spPr bwMode="auto">
            <a:xfrm>
              <a:off x="352695" y="1871002"/>
              <a:ext cx="1540005" cy="1616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2">
              <a:extLst>
                <a:ext uri="{FF2B5EF4-FFF2-40B4-BE49-F238E27FC236}">
                  <a16:creationId xmlns:a16="http://schemas.microsoft.com/office/drawing/2014/main" id="{6AB76D4C-9C20-4611-BA1D-FD3BFBE056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 t="29286" b="28877"/>
            <a:stretch>
              <a:fillRect/>
            </a:stretch>
          </p:blipFill>
          <p:spPr bwMode="auto">
            <a:xfrm>
              <a:off x="2092868" y="1952567"/>
              <a:ext cx="1716926" cy="127764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2" name="标题 4">
            <a:extLst>
              <a:ext uri="{FF2B5EF4-FFF2-40B4-BE49-F238E27FC236}">
                <a16:creationId xmlns:a16="http://schemas.microsoft.com/office/drawing/2014/main" id="{92ABFAB2-87DB-46EB-A461-B3A5D2752F89}"/>
              </a:ext>
            </a:extLst>
          </p:cNvPr>
          <p:cNvSpPr txBox="1">
            <a:spLocks/>
          </p:cNvSpPr>
          <p:nvPr/>
        </p:nvSpPr>
        <p:spPr>
          <a:xfrm>
            <a:off x="4786313" y="928565"/>
            <a:ext cx="4168775" cy="51752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 설계 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&amp; </a:t>
            </a: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개선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92DD0F1E-1D8E-42CD-ABA6-F4D6E43623B5}"/>
              </a:ext>
            </a:extLst>
          </p:cNvPr>
          <p:cNvPicPr/>
          <p:nvPr/>
        </p:nvPicPr>
        <p:blipFill rotWithShape="1">
          <a:blip r:embed="rId5" cstate="print"/>
          <a:srcRect l="3718" r="65016"/>
          <a:stretch/>
        </p:blipFill>
        <p:spPr>
          <a:xfrm>
            <a:off x="7166752" y="1769720"/>
            <a:ext cx="1715769" cy="1621973"/>
          </a:xfrm>
          <a:prstGeom prst="ellipse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F8E1D8BD-18E6-45B2-A173-C07126B89BEE}"/>
              </a:ext>
            </a:extLst>
          </p:cNvPr>
          <p:cNvPicPr/>
          <p:nvPr/>
        </p:nvPicPr>
        <p:blipFill rotWithShape="1">
          <a:blip r:embed="rId6" cstate="print"/>
          <a:srcRect l="5141" t="7764" r="4141" b="10516"/>
          <a:stretch/>
        </p:blipFill>
        <p:spPr>
          <a:xfrm>
            <a:off x="5251910" y="3686650"/>
            <a:ext cx="3446461" cy="1306213"/>
          </a:xfrm>
          <a:prstGeom prst="roundRect">
            <a:avLst/>
          </a:prstGeom>
        </p:spPr>
      </p:pic>
      <p:sp>
        <p:nvSpPr>
          <p:cNvPr id="27" name="标题 1">
            <a:extLst>
              <a:ext uri="{FF2B5EF4-FFF2-40B4-BE49-F238E27FC236}">
                <a16:creationId xmlns:a16="http://schemas.microsoft.com/office/drawing/2014/main" id="{C9A2A7FA-7493-4501-8E51-B9F1BA4164D3}"/>
              </a:ext>
            </a:extLst>
          </p:cNvPr>
          <p:cNvSpPr txBox="1">
            <a:spLocks/>
          </p:cNvSpPr>
          <p:nvPr/>
        </p:nvSpPr>
        <p:spPr>
          <a:xfrm>
            <a:off x="450850" y="163513"/>
            <a:ext cx="5873258" cy="57626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>
              <a:defRPr/>
            </a:pPr>
            <a:r>
              <a:rPr lang="en-US" altLang="zh-CN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PART 2. </a:t>
            </a:r>
            <a:r>
              <a:rPr lang="ko-KR" altLang="en-US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주요 제품</a:t>
            </a:r>
            <a:endParaRPr lang="en-US" altLang="zh-CN" sz="2400" spc="-3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itchFamily="34" charset="0"/>
            </a:endParaRPr>
          </a:p>
        </p:txBody>
      </p:sp>
      <p:pic>
        <p:nvPicPr>
          <p:cNvPr id="26" name="Picture 1"/>
          <p:cNvPicPr>
            <a:picLocks noChangeAspect="1" noChangeArrowheads="1"/>
          </p:cNvPicPr>
          <p:nvPr/>
        </p:nvPicPr>
        <p:blipFill>
          <a:blip r:embed="rId7" cstate="print"/>
          <a:srcRect r="32109" b="9014"/>
          <a:stretch>
            <a:fillRect/>
          </a:stretch>
        </p:blipFill>
        <p:spPr bwMode="auto">
          <a:xfrm>
            <a:off x="4868250" y="1921684"/>
            <a:ext cx="2280696" cy="1271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文本框 15">
            <a:extLst>
              <a:ext uri="{FF2B5EF4-FFF2-40B4-BE49-F238E27FC236}">
                <a16:creationId xmlns:a16="http://schemas.microsoft.com/office/drawing/2014/main" id="{D1346AC3-301E-4B3F-9E1B-C443423B1C77}"/>
              </a:ext>
            </a:extLst>
          </p:cNvPr>
          <p:cNvSpPr txBox="1"/>
          <p:nvPr/>
        </p:nvSpPr>
        <p:spPr>
          <a:xfrm>
            <a:off x="5813697" y="278165"/>
            <a:ext cx="1604625" cy="415498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000" b="1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대차 현가장치</a:t>
            </a:r>
            <a:endParaRPr lang="en-US" altLang="zh-CN" sz="1000" b="1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defRPr/>
            </a:pPr>
            <a:r>
              <a:rPr lang="en-US" altLang="zh-CN" sz="1000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000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원스톱</a:t>
            </a:r>
            <a:r>
              <a:rPr lang="en-US" altLang="ko-KR" sz="1000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” </a:t>
            </a:r>
            <a:r>
              <a:rPr lang="ko-KR" altLang="en-US" sz="1000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서비스</a:t>
            </a:r>
            <a:endParaRPr lang="zh-CN" altLang="en-US" sz="1000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852000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图片 49" descr="带桥梁轨道的.jpg">
            <a:extLst>
              <a:ext uri="{FF2B5EF4-FFF2-40B4-BE49-F238E27FC236}">
                <a16:creationId xmlns:a16="http://schemas.microsoft.com/office/drawing/2014/main" id="{5C2159B5-3080-430D-8477-A045C43C21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0575"/>
            <a:ext cx="9144000" cy="428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矩形 55">
            <a:extLst>
              <a:ext uri="{FF2B5EF4-FFF2-40B4-BE49-F238E27FC236}">
                <a16:creationId xmlns:a16="http://schemas.microsoft.com/office/drawing/2014/main" id="{2BAF50B5-95D9-443F-8069-89AE998403F4}"/>
              </a:ext>
            </a:extLst>
          </p:cNvPr>
          <p:cNvSpPr/>
          <p:nvPr/>
        </p:nvSpPr>
        <p:spPr>
          <a:xfrm>
            <a:off x="239713" y="1992313"/>
            <a:ext cx="1611312" cy="417512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ctr">
              <a:lnSpc>
                <a:spcPct val="150000"/>
              </a:lnSpc>
              <a:defRPr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17646949-69E4-4431-B923-416F3D99DC98}"/>
              </a:ext>
            </a:extLst>
          </p:cNvPr>
          <p:cNvSpPr/>
          <p:nvPr/>
        </p:nvSpPr>
        <p:spPr>
          <a:xfrm>
            <a:off x="601663" y="4117616"/>
            <a:ext cx="2238375" cy="78335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rPr>
              <a:t>    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D969FB3E-8709-4A9A-940A-3AFDB9C15311}"/>
              </a:ext>
            </a:extLst>
          </p:cNvPr>
          <p:cNvSpPr/>
          <p:nvPr/>
        </p:nvSpPr>
        <p:spPr>
          <a:xfrm>
            <a:off x="7145338" y="3611997"/>
            <a:ext cx="1998662" cy="78335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rPr>
              <a:t>          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grpSp>
        <p:nvGrpSpPr>
          <p:cNvPr id="2" name="Group 57">
            <a:extLst>
              <a:ext uri="{FF2B5EF4-FFF2-40B4-BE49-F238E27FC236}">
                <a16:creationId xmlns:a16="http://schemas.microsoft.com/office/drawing/2014/main" id="{BCA88386-99FD-431B-BDDF-BE08C3BC986F}"/>
              </a:ext>
            </a:extLst>
          </p:cNvPr>
          <p:cNvGrpSpPr/>
          <p:nvPr/>
        </p:nvGrpSpPr>
        <p:grpSpPr>
          <a:xfrm rot="16200000">
            <a:off x="4961701" y="3070753"/>
            <a:ext cx="949192" cy="632873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32" name="Straight Connector 58">
              <a:extLst>
                <a:ext uri="{FF2B5EF4-FFF2-40B4-BE49-F238E27FC236}">
                  <a16:creationId xmlns:a16="http://schemas.microsoft.com/office/drawing/2014/main" id="{CCF4FC9E-F809-4DC4-B973-80F31426C90A}"/>
                </a:ext>
              </a:extLst>
            </p:cNvPr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59">
              <a:extLst>
                <a:ext uri="{FF2B5EF4-FFF2-40B4-BE49-F238E27FC236}">
                  <a16:creationId xmlns:a16="http://schemas.microsoft.com/office/drawing/2014/main" id="{3532932D-6B36-4135-9A82-BD46E2DC7DFC}"/>
                </a:ext>
              </a:extLst>
            </p:cNvPr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>
              <a:solidFill>
                <a:schemeClr val="accent1"/>
              </a:solidFill>
              <a:tail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D4A45A40-ABFC-4488-BB9D-679C70E10C1B}"/>
              </a:ext>
            </a:extLst>
          </p:cNvPr>
          <p:cNvSpPr txBox="1"/>
          <p:nvPr/>
        </p:nvSpPr>
        <p:spPr>
          <a:xfrm>
            <a:off x="5537554" y="3953754"/>
            <a:ext cx="1189749" cy="646331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b="1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교량 받침</a:t>
            </a:r>
            <a:endParaRPr lang="en-US" altLang="zh-CN" b="1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defRPr/>
            </a:pPr>
            <a:r>
              <a:rPr lang="ko-KR" altLang="en-US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선두 기술</a:t>
            </a:r>
            <a:endParaRPr lang="en-US" altLang="zh-CN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9400" name="组合 12">
            <a:extLst>
              <a:ext uri="{FF2B5EF4-FFF2-40B4-BE49-F238E27FC236}">
                <a16:creationId xmlns:a16="http://schemas.microsoft.com/office/drawing/2014/main" id="{AA319DA4-3648-4F9E-ABB7-86C49ADE7944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30" name="矩形: 圆角 31">
              <a:extLst>
                <a:ext uri="{FF2B5EF4-FFF2-40B4-BE49-F238E27FC236}">
                  <a16:creationId xmlns:a16="http://schemas.microsoft.com/office/drawing/2014/main" id="{66F4351F-4521-4872-BB4D-376817306B85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矩形: 圆角 32">
              <a:extLst>
                <a:ext uri="{FF2B5EF4-FFF2-40B4-BE49-F238E27FC236}">
                  <a16:creationId xmlns:a16="http://schemas.microsoft.com/office/drawing/2014/main" id="{00ACF6C6-B85F-4E53-9FF7-22F92F18615C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9401" name="组合 27">
            <a:extLst>
              <a:ext uri="{FF2B5EF4-FFF2-40B4-BE49-F238E27FC236}">
                <a16:creationId xmlns:a16="http://schemas.microsoft.com/office/drawing/2014/main" id="{6EF390A4-73DA-4699-A0B5-1B74889D90F1}"/>
              </a:ext>
            </a:extLst>
          </p:cNvPr>
          <p:cNvGrpSpPr>
            <a:grpSpLocks/>
          </p:cNvGrpSpPr>
          <p:nvPr/>
        </p:nvGrpSpPr>
        <p:grpSpPr bwMode="auto">
          <a:xfrm>
            <a:off x="1012825" y="941388"/>
            <a:ext cx="3787775" cy="3941762"/>
            <a:chOff x="6070862" y="758809"/>
            <a:chExt cx="2677212" cy="3200449"/>
          </a:xfrm>
        </p:grpSpPr>
        <p:pic>
          <p:nvPicPr>
            <p:cNvPr id="29" name="Picture 2" descr="3700022">
              <a:extLst>
                <a:ext uri="{FF2B5EF4-FFF2-40B4-BE49-F238E27FC236}">
                  <a16:creationId xmlns:a16="http://schemas.microsoft.com/office/drawing/2014/main" id="{503271DB-E684-45C7-907F-76BFC4A500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070862" y="2342921"/>
              <a:ext cx="2677212" cy="1616337"/>
            </a:xfrm>
            <a:prstGeom prst="rect">
              <a:avLst/>
            </a:prstGeom>
            <a:solidFill>
              <a:schemeClr val="bg1"/>
            </a:solidFill>
            <a:ln w="3175" cap="sq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9404" name="Picture 11" descr="http://img4.imgtn.bdimg.com/it/u=506695519,2915192385&amp;fm=21&amp;gp=0.jpg">
              <a:extLst>
                <a:ext uri="{FF2B5EF4-FFF2-40B4-BE49-F238E27FC236}">
                  <a16:creationId xmlns:a16="http://schemas.microsoft.com/office/drawing/2014/main" id="{24245C23-4283-4AF7-8310-E7145D35EF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167"/>
            <a:stretch>
              <a:fillRect/>
            </a:stretch>
          </p:blipFill>
          <p:spPr bwMode="auto">
            <a:xfrm>
              <a:off x="6072220" y="758809"/>
              <a:ext cx="2675854" cy="1604962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标题 1">
            <a:extLst>
              <a:ext uri="{FF2B5EF4-FFF2-40B4-BE49-F238E27FC236}">
                <a16:creationId xmlns:a16="http://schemas.microsoft.com/office/drawing/2014/main" id="{C9A2A7FA-7493-4501-8E51-B9F1BA4164D3}"/>
              </a:ext>
            </a:extLst>
          </p:cNvPr>
          <p:cNvSpPr txBox="1">
            <a:spLocks/>
          </p:cNvSpPr>
          <p:nvPr/>
        </p:nvSpPr>
        <p:spPr>
          <a:xfrm>
            <a:off x="450850" y="163513"/>
            <a:ext cx="5873258" cy="57626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>
              <a:defRPr/>
            </a:pPr>
            <a:r>
              <a:rPr lang="en-US" altLang="zh-CN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PART 2. </a:t>
            </a:r>
            <a:r>
              <a:rPr lang="ko-KR" altLang="en-US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주요 제품</a:t>
            </a:r>
            <a:endParaRPr lang="en-US" altLang="zh-CN" sz="2400" spc="-3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721366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文本框 9">
            <a:extLst>
              <a:ext uri="{FF2B5EF4-FFF2-40B4-BE49-F238E27FC236}">
                <a16:creationId xmlns:a16="http://schemas.microsoft.com/office/drawing/2014/main" id="{38CD5677-12DD-4CBB-A3E1-F77D1A57408B}"/>
              </a:ext>
            </a:extLst>
          </p:cNvPr>
          <p:cNvSpPr txBox="1"/>
          <p:nvPr/>
        </p:nvSpPr>
        <p:spPr>
          <a:xfrm>
            <a:off x="641106" y="3771781"/>
            <a:ext cx="4205288" cy="8617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lvl="1" indent="-285750">
              <a:buClr>
                <a:srgbClr val="C00000"/>
              </a:buClr>
              <a:buFont typeface="微软雅黑" panose="020B0503020204020204" pitchFamily="34" charset="-122"/>
              <a:buChar char="★"/>
              <a:defRPr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항아리형 고무 받침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구형 고무 받침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탄성 받침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마찰 진자 받침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로크업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장치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유체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비스코스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댐퍼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탄성 플라스틱 강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댐퍼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등 광범위한 교량과 사회 기반 내진 시설 제품 제공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0" name="标题 4">
            <a:extLst>
              <a:ext uri="{FF2B5EF4-FFF2-40B4-BE49-F238E27FC236}">
                <a16:creationId xmlns:a16="http://schemas.microsoft.com/office/drawing/2014/main" id="{A805E843-BDA7-433A-A9F3-BFBEA96F0C8C}"/>
              </a:ext>
            </a:extLst>
          </p:cNvPr>
          <p:cNvSpPr txBox="1">
            <a:spLocks/>
          </p:cNvSpPr>
          <p:nvPr/>
        </p:nvSpPr>
        <p:spPr>
          <a:xfrm>
            <a:off x="983829" y="3298032"/>
            <a:ext cx="2892425" cy="395287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ko-KR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능력</a:t>
            </a:r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&amp; </a:t>
            </a:r>
            <a:r>
              <a:rPr lang="ko-KR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적용 사례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文本框 9">
            <a:extLst>
              <a:ext uri="{FF2B5EF4-FFF2-40B4-BE49-F238E27FC236}">
                <a16:creationId xmlns:a16="http://schemas.microsoft.com/office/drawing/2014/main" id="{0EE3B665-2FD7-4C27-ABC6-1C28B287B28A}"/>
              </a:ext>
            </a:extLst>
          </p:cNvPr>
          <p:cNvSpPr txBox="1"/>
          <p:nvPr/>
        </p:nvSpPr>
        <p:spPr>
          <a:xfrm>
            <a:off x="4881563" y="3771781"/>
            <a:ext cx="4027975" cy="6463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lvl="1" indent="-285750">
              <a:buClr>
                <a:srgbClr val="C00000"/>
              </a:buClr>
              <a:buFont typeface="微软雅黑" panose="020B0503020204020204" pitchFamily="34" charset="-122"/>
              <a:buChar char="★"/>
              <a:defRPr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중국에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5,000km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이상의 고속 철도 구간에 적용되었고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또한 한국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말레이시아 등지에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TMT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교량 받침 수출 중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文本框 9">
            <a:extLst>
              <a:ext uri="{FF2B5EF4-FFF2-40B4-BE49-F238E27FC236}">
                <a16:creationId xmlns:a16="http://schemas.microsoft.com/office/drawing/2014/main" id="{22FCFEA6-37D3-4256-9C62-62F42780706A}"/>
              </a:ext>
            </a:extLst>
          </p:cNvPr>
          <p:cNvSpPr txBox="1"/>
          <p:nvPr/>
        </p:nvSpPr>
        <p:spPr>
          <a:xfrm>
            <a:off x="4881563" y="4647467"/>
            <a:ext cx="3708400" cy="430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285750" lvl="1" indent="-285750">
              <a:buClr>
                <a:srgbClr val="C00000"/>
              </a:buClr>
              <a:buFont typeface="微软雅黑" panose="020B0503020204020204" pitchFamily="34" charset="-122"/>
              <a:buChar char="★"/>
              <a:defRPr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통합 솔루션 제공을 위한 시뮬레이션 시스템과 시험 능력 보유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5" name="图片 34" descr="桥梁.jpg">
            <a:extLst>
              <a:ext uri="{FF2B5EF4-FFF2-40B4-BE49-F238E27FC236}">
                <a16:creationId xmlns:a16="http://schemas.microsoft.com/office/drawing/2014/main" id="{5B439432-7BB3-4A58-BB18-0BABCEEF8B0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0363" y="850900"/>
            <a:ext cx="8434387" cy="197008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0423" name="组合 39">
            <a:extLst>
              <a:ext uri="{FF2B5EF4-FFF2-40B4-BE49-F238E27FC236}">
                <a16:creationId xmlns:a16="http://schemas.microsoft.com/office/drawing/2014/main" id="{8D9A91E3-B877-47A3-9899-916418A00C57}"/>
              </a:ext>
            </a:extLst>
          </p:cNvPr>
          <p:cNvGrpSpPr>
            <a:grpSpLocks/>
          </p:cNvGrpSpPr>
          <p:nvPr/>
        </p:nvGrpSpPr>
        <p:grpSpPr bwMode="auto">
          <a:xfrm>
            <a:off x="369888" y="3125788"/>
            <a:ext cx="619125" cy="620712"/>
            <a:chOff x="2855962" y="2134096"/>
            <a:chExt cx="1449388" cy="1449388"/>
          </a:xfrm>
        </p:grpSpPr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C3D7A352-A97E-4FDC-8D08-140439A83A63}"/>
                </a:ext>
              </a:extLst>
            </p:cNvPr>
            <p:cNvSpPr/>
            <p:nvPr/>
          </p:nvSpPr>
          <p:spPr>
            <a:xfrm>
              <a:off x="2855962" y="2134096"/>
              <a:ext cx="1449388" cy="144938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rgbClr val="C00000"/>
              </a:solidFill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defRPr/>
              </a:pPr>
              <a:endParaRPr lang="en-US" altLang="zh-CN" sz="2000">
                <a:solidFill>
                  <a:srgbClr val="405665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60432" name="Freeform 21">
              <a:extLst>
                <a:ext uri="{FF2B5EF4-FFF2-40B4-BE49-F238E27FC236}">
                  <a16:creationId xmlns:a16="http://schemas.microsoft.com/office/drawing/2014/main" id="{D10738EB-3871-4389-AB7A-525340602E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5332" y="2519524"/>
              <a:ext cx="798513" cy="608013"/>
            </a:xfrm>
            <a:custGeom>
              <a:avLst/>
              <a:gdLst>
                <a:gd name="T0" fmla="*/ 2147483646 w 113"/>
                <a:gd name="T1" fmla="*/ 2147483646 h 86"/>
                <a:gd name="T2" fmla="*/ 2147483646 w 113"/>
                <a:gd name="T3" fmla="*/ 2147483646 h 86"/>
                <a:gd name="T4" fmla="*/ 2147483646 w 113"/>
                <a:gd name="T5" fmla="*/ 2147483646 h 86"/>
                <a:gd name="T6" fmla="*/ 2147483646 w 113"/>
                <a:gd name="T7" fmla="*/ 2147483646 h 86"/>
                <a:gd name="T8" fmla="*/ 2147483646 w 113"/>
                <a:gd name="T9" fmla="*/ 2147483646 h 86"/>
                <a:gd name="T10" fmla="*/ 2147483646 w 113"/>
                <a:gd name="T11" fmla="*/ 2147483646 h 86"/>
                <a:gd name="T12" fmla="*/ 2147483646 w 113"/>
                <a:gd name="T13" fmla="*/ 2147483646 h 86"/>
                <a:gd name="T14" fmla="*/ 2147483646 w 113"/>
                <a:gd name="T15" fmla="*/ 2147483646 h 86"/>
                <a:gd name="T16" fmla="*/ 2147483646 w 113"/>
                <a:gd name="T17" fmla="*/ 2147483646 h 86"/>
                <a:gd name="T18" fmla="*/ 2147483646 w 113"/>
                <a:gd name="T19" fmla="*/ 2147483646 h 86"/>
                <a:gd name="T20" fmla="*/ 2147483646 w 113"/>
                <a:gd name="T21" fmla="*/ 2147483646 h 86"/>
                <a:gd name="T22" fmla="*/ 2147483646 w 113"/>
                <a:gd name="T23" fmla="*/ 2147483646 h 86"/>
                <a:gd name="T24" fmla="*/ 2147483646 w 113"/>
                <a:gd name="T25" fmla="*/ 2147483646 h 86"/>
                <a:gd name="T26" fmla="*/ 2147483646 w 113"/>
                <a:gd name="T27" fmla="*/ 2147483646 h 86"/>
                <a:gd name="T28" fmla="*/ 2147483646 w 113"/>
                <a:gd name="T29" fmla="*/ 2147483646 h 86"/>
                <a:gd name="T30" fmla="*/ 2147483646 w 113"/>
                <a:gd name="T31" fmla="*/ 2147483646 h 86"/>
                <a:gd name="T32" fmla="*/ 2147483646 w 113"/>
                <a:gd name="T33" fmla="*/ 2147483646 h 86"/>
                <a:gd name="T34" fmla="*/ 2147483646 w 113"/>
                <a:gd name="T35" fmla="*/ 2147483646 h 86"/>
                <a:gd name="T36" fmla="*/ 2147483646 w 113"/>
                <a:gd name="T37" fmla="*/ 2147483646 h 86"/>
                <a:gd name="T38" fmla="*/ 2147483646 w 113"/>
                <a:gd name="T39" fmla="*/ 2147483646 h 86"/>
                <a:gd name="T40" fmla="*/ 2147483646 w 113"/>
                <a:gd name="T41" fmla="*/ 2147483646 h 86"/>
                <a:gd name="T42" fmla="*/ 2147483646 w 113"/>
                <a:gd name="T43" fmla="*/ 2147483646 h 86"/>
                <a:gd name="T44" fmla="*/ 2147483646 w 113"/>
                <a:gd name="T45" fmla="*/ 2147483646 h 86"/>
                <a:gd name="T46" fmla="*/ 2147483646 w 113"/>
                <a:gd name="T47" fmla="*/ 2147483646 h 86"/>
                <a:gd name="T48" fmla="*/ 2147483646 w 113"/>
                <a:gd name="T49" fmla="*/ 2147483646 h 86"/>
                <a:gd name="T50" fmla="*/ 0 w 113"/>
                <a:gd name="T51" fmla="*/ 2147483646 h 86"/>
                <a:gd name="T52" fmla="*/ 2147483646 w 113"/>
                <a:gd name="T53" fmla="*/ 2147483646 h 86"/>
                <a:gd name="T54" fmla="*/ 2147483646 w 113"/>
                <a:gd name="T55" fmla="*/ 2147483646 h 86"/>
                <a:gd name="T56" fmla="*/ 2147483646 w 113"/>
                <a:gd name="T57" fmla="*/ 2147483646 h 86"/>
                <a:gd name="T58" fmla="*/ 2147483646 w 113"/>
                <a:gd name="T59" fmla="*/ 2147483646 h 86"/>
                <a:gd name="T60" fmla="*/ 2147483646 w 113"/>
                <a:gd name="T61" fmla="*/ 2147483646 h 86"/>
                <a:gd name="T62" fmla="*/ 2147483646 w 113"/>
                <a:gd name="T63" fmla="*/ 2147483646 h 86"/>
                <a:gd name="T64" fmla="*/ 2147483646 w 113"/>
                <a:gd name="T65" fmla="*/ 2147483646 h 86"/>
                <a:gd name="T66" fmla="*/ 2147483646 w 113"/>
                <a:gd name="T67" fmla="*/ 2147483646 h 86"/>
                <a:gd name="T68" fmla="*/ 2147483646 w 113"/>
                <a:gd name="T69" fmla="*/ 2147483646 h 86"/>
                <a:gd name="T70" fmla="*/ 2147483646 w 113"/>
                <a:gd name="T71" fmla="*/ 2147483646 h 86"/>
                <a:gd name="T72" fmla="*/ 2147483646 w 113"/>
                <a:gd name="T73" fmla="*/ 2147483646 h 86"/>
                <a:gd name="T74" fmla="*/ 2147483646 w 113"/>
                <a:gd name="T75" fmla="*/ 2147483646 h 86"/>
                <a:gd name="T76" fmla="*/ 2147483646 w 113"/>
                <a:gd name="T77" fmla="*/ 2147483646 h 86"/>
                <a:gd name="T78" fmla="*/ 2147483646 w 113"/>
                <a:gd name="T79" fmla="*/ 2147483646 h 86"/>
                <a:gd name="T80" fmla="*/ 2147483646 w 113"/>
                <a:gd name="T81" fmla="*/ 2147483646 h 86"/>
                <a:gd name="T82" fmla="*/ 2147483646 w 113"/>
                <a:gd name="T83" fmla="*/ 2147483646 h 86"/>
                <a:gd name="T84" fmla="*/ 2147483646 w 113"/>
                <a:gd name="T85" fmla="*/ 2147483646 h 86"/>
                <a:gd name="T86" fmla="*/ 2147483646 w 113"/>
                <a:gd name="T87" fmla="*/ 2147483646 h 8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3"/>
                <a:gd name="T133" fmla="*/ 0 h 86"/>
                <a:gd name="T134" fmla="*/ 113 w 113"/>
                <a:gd name="T135" fmla="*/ 86 h 8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3" h="86">
                  <a:moveTo>
                    <a:pt x="36" y="2"/>
                  </a:moveTo>
                  <a:cubicBezTo>
                    <a:pt x="39" y="2"/>
                    <a:pt x="41" y="4"/>
                    <a:pt x="41" y="6"/>
                  </a:cubicBezTo>
                  <a:cubicBezTo>
                    <a:pt x="41" y="9"/>
                    <a:pt x="39" y="11"/>
                    <a:pt x="36" y="11"/>
                  </a:cubicBezTo>
                  <a:cubicBezTo>
                    <a:pt x="34" y="11"/>
                    <a:pt x="32" y="9"/>
                    <a:pt x="32" y="6"/>
                  </a:cubicBezTo>
                  <a:cubicBezTo>
                    <a:pt x="32" y="4"/>
                    <a:pt x="34" y="2"/>
                    <a:pt x="36" y="2"/>
                  </a:cubicBezTo>
                  <a:close/>
                  <a:moveTo>
                    <a:pt x="106" y="32"/>
                  </a:moveTo>
                  <a:cubicBezTo>
                    <a:pt x="106" y="86"/>
                    <a:pt x="106" y="86"/>
                    <a:pt x="106" y="86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6" y="32"/>
                    <a:pt x="106" y="32"/>
                  </a:cubicBezTo>
                  <a:close/>
                  <a:moveTo>
                    <a:pt x="99" y="39"/>
                  </a:moveTo>
                  <a:cubicBezTo>
                    <a:pt x="99" y="86"/>
                    <a:pt x="99" y="86"/>
                    <a:pt x="99" y="86"/>
                  </a:cubicBezTo>
                  <a:cubicBezTo>
                    <a:pt x="97" y="86"/>
                    <a:pt x="96" y="86"/>
                    <a:pt x="95" y="86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9" y="39"/>
                    <a:pt x="99" y="39"/>
                    <a:pt x="99" y="39"/>
                  </a:cubicBezTo>
                  <a:close/>
                  <a:moveTo>
                    <a:pt x="91" y="47"/>
                  </a:moveTo>
                  <a:cubicBezTo>
                    <a:pt x="91" y="86"/>
                    <a:pt x="91" y="86"/>
                    <a:pt x="91" y="86"/>
                  </a:cubicBezTo>
                  <a:cubicBezTo>
                    <a:pt x="90" y="86"/>
                    <a:pt x="89" y="86"/>
                    <a:pt x="88" y="86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91" y="47"/>
                    <a:pt x="91" y="47"/>
                    <a:pt x="91" y="47"/>
                  </a:cubicBezTo>
                  <a:close/>
                  <a:moveTo>
                    <a:pt x="84" y="55"/>
                  </a:moveTo>
                  <a:cubicBezTo>
                    <a:pt x="84" y="86"/>
                    <a:pt x="84" y="86"/>
                    <a:pt x="84" y="86"/>
                  </a:cubicBezTo>
                  <a:cubicBezTo>
                    <a:pt x="83" y="86"/>
                    <a:pt x="82" y="86"/>
                    <a:pt x="81" y="86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4" y="55"/>
                    <a:pt x="84" y="55"/>
                    <a:pt x="84" y="55"/>
                  </a:cubicBezTo>
                  <a:close/>
                  <a:moveTo>
                    <a:pt x="77" y="59"/>
                  </a:moveTo>
                  <a:cubicBezTo>
                    <a:pt x="77" y="86"/>
                    <a:pt x="77" y="86"/>
                    <a:pt x="77" y="86"/>
                  </a:cubicBezTo>
                  <a:cubicBezTo>
                    <a:pt x="76" y="86"/>
                    <a:pt x="75" y="86"/>
                    <a:pt x="74" y="86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7" y="59"/>
                    <a:pt x="77" y="59"/>
                    <a:pt x="77" y="59"/>
                  </a:cubicBezTo>
                  <a:close/>
                  <a:moveTo>
                    <a:pt x="70" y="54"/>
                  </a:moveTo>
                  <a:cubicBezTo>
                    <a:pt x="70" y="86"/>
                    <a:pt x="70" y="86"/>
                    <a:pt x="70" y="86"/>
                  </a:cubicBezTo>
                  <a:cubicBezTo>
                    <a:pt x="69" y="86"/>
                    <a:pt x="68" y="86"/>
                    <a:pt x="66" y="86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70" y="54"/>
                    <a:pt x="70" y="54"/>
                    <a:pt x="70" y="54"/>
                  </a:cubicBezTo>
                  <a:close/>
                  <a:moveTo>
                    <a:pt x="63" y="59"/>
                  </a:moveTo>
                  <a:cubicBezTo>
                    <a:pt x="63" y="86"/>
                    <a:pt x="63" y="86"/>
                    <a:pt x="63" y="86"/>
                  </a:cubicBezTo>
                  <a:cubicBezTo>
                    <a:pt x="62" y="86"/>
                    <a:pt x="60" y="86"/>
                    <a:pt x="59" y="86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63" y="59"/>
                    <a:pt x="63" y="59"/>
                    <a:pt x="63" y="59"/>
                  </a:cubicBezTo>
                  <a:close/>
                  <a:moveTo>
                    <a:pt x="56" y="65"/>
                  </a:moveTo>
                  <a:cubicBezTo>
                    <a:pt x="56" y="86"/>
                    <a:pt x="56" y="86"/>
                    <a:pt x="56" y="86"/>
                  </a:cubicBezTo>
                  <a:cubicBezTo>
                    <a:pt x="54" y="86"/>
                    <a:pt x="53" y="86"/>
                    <a:pt x="52" y="86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6" y="65"/>
                    <a:pt x="56" y="65"/>
                    <a:pt x="56" y="65"/>
                  </a:cubicBezTo>
                  <a:close/>
                  <a:moveTo>
                    <a:pt x="48" y="71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6" y="86"/>
                    <a:pt x="45" y="86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8" y="71"/>
                    <a:pt x="48" y="71"/>
                    <a:pt x="48" y="71"/>
                  </a:cubicBezTo>
                  <a:close/>
                  <a:moveTo>
                    <a:pt x="41" y="75"/>
                  </a:moveTo>
                  <a:cubicBezTo>
                    <a:pt x="41" y="86"/>
                    <a:pt x="41" y="86"/>
                    <a:pt x="41" y="86"/>
                  </a:cubicBezTo>
                  <a:cubicBezTo>
                    <a:pt x="40" y="86"/>
                    <a:pt x="39" y="86"/>
                    <a:pt x="38" y="8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41" y="75"/>
                    <a:pt x="41" y="75"/>
                    <a:pt x="41" y="75"/>
                  </a:cubicBezTo>
                  <a:close/>
                  <a:moveTo>
                    <a:pt x="34" y="70"/>
                  </a:moveTo>
                  <a:cubicBezTo>
                    <a:pt x="34" y="86"/>
                    <a:pt x="34" y="86"/>
                    <a:pt x="34" y="86"/>
                  </a:cubicBezTo>
                  <a:cubicBezTo>
                    <a:pt x="33" y="86"/>
                    <a:pt x="32" y="86"/>
                    <a:pt x="31" y="86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4" y="70"/>
                    <a:pt x="34" y="70"/>
                    <a:pt x="34" y="70"/>
                  </a:cubicBezTo>
                  <a:close/>
                  <a:moveTo>
                    <a:pt x="27" y="67"/>
                  </a:moveTo>
                  <a:cubicBezTo>
                    <a:pt x="27" y="86"/>
                    <a:pt x="27" y="86"/>
                    <a:pt x="27" y="86"/>
                  </a:cubicBezTo>
                  <a:cubicBezTo>
                    <a:pt x="26" y="86"/>
                    <a:pt x="25" y="86"/>
                    <a:pt x="23" y="86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7" y="67"/>
                    <a:pt x="27" y="67"/>
                    <a:pt x="27" y="67"/>
                  </a:cubicBezTo>
                  <a:close/>
                  <a:moveTo>
                    <a:pt x="20" y="71"/>
                  </a:moveTo>
                  <a:cubicBezTo>
                    <a:pt x="20" y="86"/>
                    <a:pt x="20" y="86"/>
                    <a:pt x="20" y="86"/>
                  </a:cubicBezTo>
                  <a:cubicBezTo>
                    <a:pt x="19" y="86"/>
                    <a:pt x="17" y="86"/>
                    <a:pt x="16" y="86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20" y="71"/>
                    <a:pt x="20" y="71"/>
                    <a:pt x="20" y="71"/>
                  </a:cubicBezTo>
                  <a:close/>
                  <a:moveTo>
                    <a:pt x="5" y="79"/>
                  </a:moveTo>
                  <a:cubicBezTo>
                    <a:pt x="5" y="86"/>
                    <a:pt x="5" y="86"/>
                    <a:pt x="5" y="86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5" y="79"/>
                    <a:pt x="5" y="79"/>
                    <a:pt x="5" y="79"/>
                  </a:cubicBezTo>
                  <a:close/>
                  <a:moveTo>
                    <a:pt x="0" y="58"/>
                  </a:moveTo>
                  <a:cubicBezTo>
                    <a:pt x="7" y="70"/>
                    <a:pt x="7" y="70"/>
                    <a:pt x="7" y="70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3" y="75"/>
                  </a:moveTo>
                  <a:cubicBezTo>
                    <a:pt x="13" y="86"/>
                    <a:pt x="13" y="86"/>
                    <a:pt x="13" y="86"/>
                  </a:cubicBezTo>
                  <a:cubicBezTo>
                    <a:pt x="11" y="86"/>
                    <a:pt x="10" y="86"/>
                    <a:pt x="9" y="86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3" y="75"/>
                    <a:pt x="13" y="75"/>
                    <a:pt x="13" y="75"/>
                  </a:cubicBezTo>
                  <a:close/>
                  <a:moveTo>
                    <a:pt x="21" y="22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2" y="33"/>
                    <a:pt x="31" y="38"/>
                    <a:pt x="31" y="38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3" y="24"/>
                    <a:pt x="23" y="24"/>
                    <a:pt x="23" y="24"/>
                  </a:cubicBezTo>
                  <a:lnTo>
                    <a:pt x="21" y="22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0424" name="组合 12">
            <a:extLst>
              <a:ext uri="{FF2B5EF4-FFF2-40B4-BE49-F238E27FC236}">
                <a16:creationId xmlns:a16="http://schemas.microsoft.com/office/drawing/2014/main" id="{5AAAC44B-15FB-49EB-80BA-C1BF7E03B6DE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18" name="矩形: 圆角 31">
              <a:extLst>
                <a:ext uri="{FF2B5EF4-FFF2-40B4-BE49-F238E27FC236}">
                  <a16:creationId xmlns:a16="http://schemas.microsoft.com/office/drawing/2014/main" id="{61E87081-AEE2-4379-BDEF-1F041DA86402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矩形: 圆角 32">
              <a:extLst>
                <a:ext uri="{FF2B5EF4-FFF2-40B4-BE49-F238E27FC236}">
                  <a16:creationId xmlns:a16="http://schemas.microsoft.com/office/drawing/2014/main" id="{1B905FD3-EC72-4AF9-BAA1-83C9EA09837F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902DCA95-DBD8-4D5D-8DFD-899A57D65B93}"/>
              </a:ext>
            </a:extLst>
          </p:cNvPr>
          <p:cNvSpPr txBox="1"/>
          <p:nvPr/>
        </p:nvSpPr>
        <p:spPr>
          <a:xfrm>
            <a:off x="6619733" y="261935"/>
            <a:ext cx="798617" cy="430887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100" b="1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교량 받침</a:t>
            </a:r>
            <a:endParaRPr lang="en-US" altLang="zh-CN" sz="1100" b="1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defRPr/>
            </a:pPr>
            <a:r>
              <a:rPr lang="ko-KR" altLang="en-US" sz="1100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선두 기술</a:t>
            </a:r>
            <a:endParaRPr lang="en-US" altLang="zh-CN" sz="1100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标题 1">
            <a:extLst>
              <a:ext uri="{FF2B5EF4-FFF2-40B4-BE49-F238E27FC236}">
                <a16:creationId xmlns:a16="http://schemas.microsoft.com/office/drawing/2014/main" id="{C9A2A7FA-7493-4501-8E51-B9F1BA4164D3}"/>
              </a:ext>
            </a:extLst>
          </p:cNvPr>
          <p:cNvSpPr txBox="1">
            <a:spLocks/>
          </p:cNvSpPr>
          <p:nvPr/>
        </p:nvSpPr>
        <p:spPr>
          <a:xfrm>
            <a:off x="450850" y="163513"/>
            <a:ext cx="5873258" cy="57626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>
              <a:defRPr/>
            </a:pPr>
            <a:r>
              <a:rPr lang="en-US" altLang="zh-CN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PART 2. </a:t>
            </a:r>
            <a:r>
              <a:rPr lang="ko-KR" altLang="en-US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주요 제품</a:t>
            </a:r>
            <a:endParaRPr lang="en-US" altLang="zh-CN" sz="2400" spc="-3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797810"/>
      </p:ext>
    </p:extLst>
  </p:cSld>
  <p:clrMapOvr>
    <a:masterClrMapping/>
  </p:clrMapOvr>
  <p:transition spd="slow">
    <p:circl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图片 49" descr="带桥梁轨道的.jpg">
            <a:extLst>
              <a:ext uri="{FF2B5EF4-FFF2-40B4-BE49-F238E27FC236}">
                <a16:creationId xmlns:a16="http://schemas.microsoft.com/office/drawing/2014/main" id="{F5848F69-568E-4327-8F49-31B70ED9B6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078"/>
            <a:ext cx="9144000" cy="42846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矩形 55">
            <a:extLst>
              <a:ext uri="{FF2B5EF4-FFF2-40B4-BE49-F238E27FC236}">
                <a16:creationId xmlns:a16="http://schemas.microsoft.com/office/drawing/2014/main" id="{633BA14D-6EFE-4EC1-9765-EA4AA004598B}"/>
              </a:ext>
            </a:extLst>
          </p:cNvPr>
          <p:cNvSpPr/>
          <p:nvPr/>
        </p:nvSpPr>
        <p:spPr>
          <a:xfrm>
            <a:off x="239713" y="1992313"/>
            <a:ext cx="1611312" cy="417512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ctr">
              <a:lnSpc>
                <a:spcPct val="150000"/>
              </a:lnSpc>
              <a:defRPr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grpSp>
        <p:nvGrpSpPr>
          <p:cNvPr id="2" name="Group 57">
            <a:extLst>
              <a:ext uri="{FF2B5EF4-FFF2-40B4-BE49-F238E27FC236}">
                <a16:creationId xmlns:a16="http://schemas.microsoft.com/office/drawing/2014/main" id="{0BFF6301-9075-4BE6-A43E-3C5F796C5187}"/>
              </a:ext>
            </a:extLst>
          </p:cNvPr>
          <p:cNvGrpSpPr/>
          <p:nvPr/>
        </p:nvGrpSpPr>
        <p:grpSpPr>
          <a:xfrm>
            <a:off x="1731145" y="3154970"/>
            <a:ext cx="3429" cy="862257"/>
            <a:chOff x="1603824" y="4256917"/>
            <a:chExt cx="48463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65" name="Straight Connector 58">
              <a:extLst>
                <a:ext uri="{FF2B5EF4-FFF2-40B4-BE49-F238E27FC236}">
                  <a16:creationId xmlns:a16="http://schemas.microsoft.com/office/drawing/2014/main" id="{BCA2EE2D-F0BD-4D7E-855C-FF268EAD715A}"/>
                </a:ext>
              </a:extLst>
            </p:cNvPr>
            <p:cNvCxnSpPr/>
            <p:nvPr/>
          </p:nvCxnSpPr>
          <p:spPr>
            <a:xfrm flipV="1">
              <a:off x="1603824" y="4256917"/>
              <a:ext cx="48463" cy="2289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59">
              <a:extLst>
                <a:ext uri="{FF2B5EF4-FFF2-40B4-BE49-F238E27FC236}">
                  <a16:creationId xmlns:a16="http://schemas.microsoft.com/office/drawing/2014/main" id="{4CB4F2CA-6A5C-4EFD-B562-FECE53B11E43}"/>
                </a:ext>
              </a:extLst>
            </p:cNvPr>
            <p:cNvCxnSpPr/>
            <p:nvPr/>
          </p:nvCxnSpPr>
          <p:spPr>
            <a:xfrm>
              <a:off x="1603838" y="4314834"/>
              <a:ext cx="48435" cy="302274"/>
            </a:xfrm>
            <a:prstGeom prst="line">
              <a:avLst/>
            </a:prstGeom>
            <a:ln>
              <a:solidFill>
                <a:schemeClr val="accent1"/>
              </a:solidFill>
              <a:tailEnd type="oval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矩形 68">
            <a:extLst>
              <a:ext uri="{FF2B5EF4-FFF2-40B4-BE49-F238E27FC236}">
                <a16:creationId xmlns:a16="http://schemas.microsoft.com/office/drawing/2014/main" id="{F84E362B-D69B-404A-9CFD-C59DEB5E3034}"/>
              </a:ext>
            </a:extLst>
          </p:cNvPr>
          <p:cNvSpPr/>
          <p:nvPr/>
        </p:nvSpPr>
        <p:spPr>
          <a:xfrm>
            <a:off x="601663" y="4117616"/>
            <a:ext cx="2238375" cy="78335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rPr>
              <a:t>    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F2FEECF3-102D-4EB2-8789-20236523FAB6}"/>
              </a:ext>
            </a:extLst>
          </p:cNvPr>
          <p:cNvSpPr/>
          <p:nvPr/>
        </p:nvSpPr>
        <p:spPr>
          <a:xfrm>
            <a:off x="7145338" y="3611997"/>
            <a:ext cx="1998662" cy="78335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rPr>
              <a:t>          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grpSp>
        <p:nvGrpSpPr>
          <p:cNvPr id="61448" name="组合 12">
            <a:extLst>
              <a:ext uri="{FF2B5EF4-FFF2-40B4-BE49-F238E27FC236}">
                <a16:creationId xmlns:a16="http://schemas.microsoft.com/office/drawing/2014/main" id="{9A97577B-CF89-49BA-922E-E0AF28981906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29" name="矩形: 圆角 31">
              <a:extLst>
                <a:ext uri="{FF2B5EF4-FFF2-40B4-BE49-F238E27FC236}">
                  <a16:creationId xmlns:a16="http://schemas.microsoft.com/office/drawing/2014/main" id="{5547B626-8711-4233-952F-D46A4B05F179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矩形: 圆角 32">
              <a:extLst>
                <a:ext uri="{FF2B5EF4-FFF2-40B4-BE49-F238E27FC236}">
                  <a16:creationId xmlns:a16="http://schemas.microsoft.com/office/drawing/2014/main" id="{2F678E2D-CD87-48CF-8FD9-E86783941D0B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1449" name="组合 42">
            <a:extLst>
              <a:ext uri="{FF2B5EF4-FFF2-40B4-BE49-F238E27FC236}">
                <a16:creationId xmlns:a16="http://schemas.microsoft.com/office/drawing/2014/main" id="{194F624B-E572-4A8F-A9AE-5BBC0E202F09}"/>
              </a:ext>
            </a:extLst>
          </p:cNvPr>
          <p:cNvGrpSpPr>
            <a:grpSpLocks/>
          </p:cNvGrpSpPr>
          <p:nvPr/>
        </p:nvGrpSpPr>
        <p:grpSpPr bwMode="auto">
          <a:xfrm>
            <a:off x="3052763" y="828312"/>
            <a:ext cx="6091237" cy="4305541"/>
            <a:chOff x="3052266" y="970390"/>
            <a:chExt cx="6091734" cy="4111062"/>
          </a:xfrm>
        </p:grpSpPr>
        <p:pic>
          <p:nvPicPr>
            <p:cNvPr id="61452" name="图片 34" descr="IMG_0332.JPG">
              <a:extLst>
                <a:ext uri="{FF2B5EF4-FFF2-40B4-BE49-F238E27FC236}">
                  <a16:creationId xmlns:a16="http://schemas.microsoft.com/office/drawing/2014/main" id="{F7A338B3-C8FA-4B36-BD5B-E87A2497DA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20"/>
            <a:stretch>
              <a:fillRect/>
            </a:stretch>
          </p:blipFill>
          <p:spPr bwMode="auto">
            <a:xfrm>
              <a:off x="3052266" y="970390"/>
              <a:ext cx="3048088" cy="408867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53" name="图片 35" descr="IMG_0333.JPG">
              <a:extLst>
                <a:ext uri="{FF2B5EF4-FFF2-40B4-BE49-F238E27FC236}">
                  <a16:creationId xmlns:a16="http://schemas.microsoft.com/office/drawing/2014/main" id="{85EDCC7B-8194-48EC-A48D-6DBC9C17C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892"/>
            <a:stretch>
              <a:fillRect/>
            </a:stretch>
          </p:blipFill>
          <p:spPr bwMode="auto">
            <a:xfrm>
              <a:off x="6100354" y="979715"/>
              <a:ext cx="3043646" cy="4101737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1450" name="图片 9" descr="爆炸图 双层减震扣件  (00000).png">
            <a:extLst>
              <a:ext uri="{FF2B5EF4-FFF2-40B4-BE49-F238E27FC236}">
                <a16:creationId xmlns:a16="http://schemas.microsoft.com/office/drawing/2014/main" id="{6860AF63-6139-411A-8AE6-64B220E1B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1317625"/>
            <a:ext cx="1885950" cy="21605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标题 1">
            <a:extLst>
              <a:ext uri="{FF2B5EF4-FFF2-40B4-BE49-F238E27FC236}">
                <a16:creationId xmlns:a16="http://schemas.microsoft.com/office/drawing/2014/main" id="{C9A2A7FA-7493-4501-8E51-B9F1BA4164D3}"/>
              </a:ext>
            </a:extLst>
          </p:cNvPr>
          <p:cNvSpPr txBox="1">
            <a:spLocks/>
          </p:cNvSpPr>
          <p:nvPr/>
        </p:nvSpPr>
        <p:spPr>
          <a:xfrm>
            <a:off x="450850" y="163513"/>
            <a:ext cx="5873258" cy="57626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>
              <a:defRPr/>
            </a:pPr>
            <a:r>
              <a:rPr lang="en-US" altLang="zh-CN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PART 2. </a:t>
            </a:r>
            <a:r>
              <a:rPr lang="ko-KR" altLang="en-US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주요 제품</a:t>
            </a:r>
            <a:endParaRPr lang="en-US" altLang="zh-CN" sz="2400" spc="-3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D844069-458F-4072-A2D4-BF45CB8093E1}"/>
              </a:ext>
            </a:extLst>
          </p:cNvPr>
          <p:cNvSpPr txBox="1"/>
          <p:nvPr/>
        </p:nvSpPr>
        <p:spPr>
          <a:xfrm>
            <a:off x="889819" y="4139134"/>
            <a:ext cx="1693092" cy="584775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600" b="1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선로 진동 </a:t>
            </a:r>
            <a:r>
              <a:rPr lang="ko-KR" altLang="en-US" sz="1600" b="1" dirty="0" err="1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댐퍼</a:t>
            </a:r>
            <a:endParaRPr lang="en-US" altLang="zh-CN" sz="1600" b="1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defRPr/>
            </a:pPr>
            <a:r>
              <a:rPr lang="ko-KR" altLang="en-US" sz="1600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체계적인 솔루션</a:t>
            </a:r>
            <a:endParaRPr lang="en-US" altLang="zh-CN" sz="1600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69713648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标题 1">
            <a:extLst>
              <a:ext uri="{FF2B5EF4-FFF2-40B4-BE49-F238E27FC236}">
                <a16:creationId xmlns:a16="http://schemas.microsoft.com/office/drawing/2014/main" id="{66E1421A-6551-49B7-B340-F6815C4D884A}"/>
              </a:ext>
            </a:extLst>
          </p:cNvPr>
          <p:cNvSpPr txBox="1">
            <a:spLocks/>
          </p:cNvSpPr>
          <p:nvPr/>
        </p:nvSpPr>
        <p:spPr bwMode="auto">
          <a:xfrm>
            <a:off x="468313" y="63500"/>
            <a:ext cx="82073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3200" b="1"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grpSp>
        <p:nvGrpSpPr>
          <p:cNvPr id="62467" name="组合 21">
            <a:extLst>
              <a:ext uri="{FF2B5EF4-FFF2-40B4-BE49-F238E27FC236}">
                <a16:creationId xmlns:a16="http://schemas.microsoft.com/office/drawing/2014/main" id="{1BD15995-8B4F-48D1-8789-1B7E20E98FCD}"/>
              </a:ext>
            </a:extLst>
          </p:cNvPr>
          <p:cNvGrpSpPr>
            <a:grpSpLocks/>
          </p:cNvGrpSpPr>
          <p:nvPr/>
        </p:nvGrpSpPr>
        <p:grpSpPr bwMode="auto">
          <a:xfrm>
            <a:off x="376238" y="1304925"/>
            <a:ext cx="4418012" cy="3381594"/>
            <a:chOff x="4379912" y="1282827"/>
            <a:chExt cx="4418400" cy="3147882"/>
          </a:xfrm>
        </p:grpSpPr>
        <p:sp>
          <p:nvSpPr>
            <p:cNvPr id="72" name="文本框 9">
              <a:extLst>
                <a:ext uri="{FF2B5EF4-FFF2-40B4-BE49-F238E27FC236}">
                  <a16:creationId xmlns:a16="http://schemas.microsoft.com/office/drawing/2014/main" id="{26C552F2-B441-43A9-ABA1-2019BD5A4E1F}"/>
                </a:ext>
              </a:extLst>
            </p:cNvPr>
            <p:cNvSpPr txBox="1"/>
            <p:nvPr/>
          </p:nvSpPr>
          <p:spPr>
            <a:xfrm>
              <a:off x="4880018" y="2005463"/>
              <a:ext cx="3918294" cy="22920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marL="171450" lvl="1" indent="-171450">
                <a:defRPr/>
              </a:pP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0" name="标题 4">
              <a:extLst>
                <a:ext uri="{FF2B5EF4-FFF2-40B4-BE49-F238E27FC236}">
                  <a16:creationId xmlns:a16="http://schemas.microsoft.com/office/drawing/2014/main" id="{34998453-EEA1-472F-93EC-FEBC463E2F9D}"/>
                </a:ext>
              </a:extLst>
            </p:cNvPr>
            <p:cNvSpPr txBox="1">
              <a:spLocks/>
            </p:cNvSpPr>
            <p:nvPr/>
          </p:nvSpPr>
          <p:spPr>
            <a:xfrm>
              <a:off x="4805399" y="1427650"/>
              <a:ext cx="2961680" cy="279301"/>
            </a:xfrm>
            <a:prstGeom prst="rect">
              <a:avLst/>
            </a:prstGeom>
          </p:spPr>
          <p:txBody>
            <a:bodyPr anchor="ctr"/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rPr lang="ko-KR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능력</a:t>
              </a:r>
              <a:r>
                <a:rPr lang="en-US" altLang="zh-CN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&amp; </a:t>
              </a:r>
              <a:r>
                <a:rPr lang="ko-KR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적용 사례</a:t>
              </a:r>
              <a:endPara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2" name="文本框 9">
              <a:extLst>
                <a:ext uri="{FF2B5EF4-FFF2-40B4-BE49-F238E27FC236}">
                  <a16:creationId xmlns:a16="http://schemas.microsoft.com/office/drawing/2014/main" id="{3C788A53-BCCB-4F9E-A4C6-58167F87E1B0}"/>
                </a:ext>
              </a:extLst>
            </p:cNvPr>
            <p:cNvSpPr txBox="1"/>
            <p:nvPr/>
          </p:nvSpPr>
          <p:spPr>
            <a:xfrm>
              <a:off x="4862554" y="3000011"/>
              <a:ext cx="3918294" cy="40110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marL="285750" lvl="1" indent="-285750">
                <a:buClr>
                  <a:srgbClr val="C70019"/>
                </a:buClr>
                <a:buFont typeface="微软雅黑" panose="020B0503020204020204" pitchFamily="34" charset="-122"/>
                <a:buChar char="★"/>
                <a:defRPr/>
              </a:pP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중국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PPP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프로젝트에 참가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충칭 메트로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4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호선에 진동 및 소음 저감 솔루션 공급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3" name="文本框 9">
              <a:extLst>
                <a:ext uri="{FF2B5EF4-FFF2-40B4-BE49-F238E27FC236}">
                  <a16:creationId xmlns:a16="http://schemas.microsoft.com/office/drawing/2014/main" id="{684A3EC8-C33B-4817-9CD7-48886B1A9D4C}"/>
                </a:ext>
              </a:extLst>
            </p:cNvPr>
            <p:cNvSpPr txBox="1"/>
            <p:nvPr/>
          </p:nvSpPr>
          <p:spPr>
            <a:xfrm>
              <a:off x="4862554" y="2075033"/>
              <a:ext cx="3918294" cy="40110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marL="285750" lvl="1" indent="-285750">
                <a:buClr>
                  <a:srgbClr val="C70019"/>
                </a:buClr>
                <a:buFont typeface="微软雅黑" panose="020B0503020204020204" pitchFamily="34" charset="-122"/>
                <a:buChar char="★"/>
                <a:defRPr/>
              </a:pP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고속열차 부문 점유율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위로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30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개국 이상의 지역에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300</a:t>
              </a:r>
              <a:r>
                <a:rPr lang="ko-KR" altLang="en-US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백만개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이상의 고정부품 수출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4" name="文本框 9">
              <a:extLst>
                <a:ext uri="{FF2B5EF4-FFF2-40B4-BE49-F238E27FC236}">
                  <a16:creationId xmlns:a16="http://schemas.microsoft.com/office/drawing/2014/main" id="{795C9D68-655C-4373-8C6E-99FD360CA14E}"/>
                </a:ext>
              </a:extLst>
            </p:cNvPr>
            <p:cNvSpPr txBox="1"/>
            <p:nvPr/>
          </p:nvSpPr>
          <p:spPr>
            <a:xfrm>
              <a:off x="4862554" y="3829048"/>
              <a:ext cx="3918294" cy="60166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marL="285750" lvl="1" indent="-285750">
                <a:buClr>
                  <a:srgbClr val="C70019"/>
                </a:buClr>
                <a:buFont typeface="微软雅黑" panose="020B0503020204020204" pitchFamily="34" charset="-122"/>
                <a:buChar char="★"/>
                <a:defRPr/>
              </a:pP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기술도입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인수 합병을 통한 폴리머 복합 재료의 핵심 기술과 이점으로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TMT</a:t>
              </a: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는 각 산업의 선두주자 중 하나입니다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zh-CN" altLang="en-US" sz="14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482" name="Freeform 15">
              <a:extLst>
                <a:ext uri="{FF2B5EF4-FFF2-40B4-BE49-F238E27FC236}">
                  <a16:creationId xmlns:a16="http://schemas.microsoft.com/office/drawing/2014/main" id="{34B6A8D9-8051-4A18-A334-1392F8E31B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79912" y="1282827"/>
              <a:ext cx="482019" cy="630008"/>
            </a:xfrm>
            <a:custGeom>
              <a:avLst/>
              <a:gdLst>
                <a:gd name="T0" fmla="*/ 2147483646 w 74"/>
                <a:gd name="T1" fmla="*/ 0 h 97"/>
                <a:gd name="T2" fmla="*/ 2147483646 w 74"/>
                <a:gd name="T3" fmla="*/ 2147483646 h 97"/>
                <a:gd name="T4" fmla="*/ 2147483646 w 74"/>
                <a:gd name="T5" fmla="*/ 2147483646 h 97"/>
                <a:gd name="T6" fmla="*/ 2147483646 w 74"/>
                <a:gd name="T7" fmla="*/ 2147483646 h 97"/>
                <a:gd name="T8" fmla="*/ 2147483646 w 74"/>
                <a:gd name="T9" fmla="*/ 2147483646 h 97"/>
                <a:gd name="T10" fmla="*/ 2147483646 w 74"/>
                <a:gd name="T11" fmla="*/ 2147483646 h 97"/>
                <a:gd name="T12" fmla="*/ 2147483646 w 74"/>
                <a:gd name="T13" fmla="*/ 2147483646 h 97"/>
                <a:gd name="T14" fmla="*/ 2147483646 w 74"/>
                <a:gd name="T15" fmla="*/ 2147483646 h 97"/>
                <a:gd name="T16" fmla="*/ 2147483646 w 74"/>
                <a:gd name="T17" fmla="*/ 2147483646 h 97"/>
                <a:gd name="T18" fmla="*/ 2147483646 w 74"/>
                <a:gd name="T19" fmla="*/ 2147483646 h 97"/>
                <a:gd name="T20" fmla="*/ 2147483646 w 74"/>
                <a:gd name="T21" fmla="*/ 2147483646 h 97"/>
                <a:gd name="T22" fmla="*/ 2147483646 w 74"/>
                <a:gd name="T23" fmla="*/ 2147483646 h 97"/>
                <a:gd name="T24" fmla="*/ 2147483646 w 74"/>
                <a:gd name="T25" fmla="*/ 2147483646 h 97"/>
                <a:gd name="T26" fmla="*/ 2147483646 w 74"/>
                <a:gd name="T27" fmla="*/ 2147483646 h 97"/>
                <a:gd name="T28" fmla="*/ 2147483646 w 74"/>
                <a:gd name="T29" fmla="*/ 2147483646 h 97"/>
                <a:gd name="T30" fmla="*/ 0 w 74"/>
                <a:gd name="T31" fmla="*/ 2147483646 h 97"/>
                <a:gd name="T32" fmla="*/ 2147483646 w 74"/>
                <a:gd name="T33" fmla="*/ 2147483646 h 97"/>
                <a:gd name="T34" fmla="*/ 2147483646 w 74"/>
                <a:gd name="T35" fmla="*/ 0 h 97"/>
                <a:gd name="T36" fmla="*/ 2147483646 w 74"/>
                <a:gd name="T37" fmla="*/ 2147483646 h 97"/>
                <a:gd name="T38" fmla="*/ 2147483646 w 74"/>
                <a:gd name="T39" fmla="*/ 2147483646 h 97"/>
                <a:gd name="T40" fmla="*/ 2147483646 w 74"/>
                <a:gd name="T41" fmla="*/ 2147483646 h 97"/>
                <a:gd name="T42" fmla="*/ 2147483646 w 74"/>
                <a:gd name="T43" fmla="*/ 2147483646 h 97"/>
                <a:gd name="T44" fmla="*/ 2147483646 w 74"/>
                <a:gd name="T45" fmla="*/ 2147483646 h 97"/>
                <a:gd name="T46" fmla="*/ 2147483646 w 74"/>
                <a:gd name="T47" fmla="*/ 2147483646 h 97"/>
                <a:gd name="T48" fmla="*/ 2147483646 w 74"/>
                <a:gd name="T49" fmla="*/ 2147483646 h 97"/>
                <a:gd name="T50" fmla="*/ 2147483646 w 74"/>
                <a:gd name="T51" fmla="*/ 2147483646 h 97"/>
                <a:gd name="T52" fmla="*/ 2147483646 w 74"/>
                <a:gd name="T53" fmla="*/ 2147483646 h 97"/>
                <a:gd name="T54" fmla="*/ 2147483646 w 74"/>
                <a:gd name="T55" fmla="*/ 2147483646 h 97"/>
                <a:gd name="T56" fmla="*/ 2147483646 w 74"/>
                <a:gd name="T57" fmla="*/ 2147483646 h 97"/>
                <a:gd name="T58" fmla="*/ 2147483646 w 74"/>
                <a:gd name="T59" fmla="*/ 2147483646 h 97"/>
                <a:gd name="T60" fmla="*/ 2147483646 w 74"/>
                <a:gd name="T61" fmla="*/ 2147483646 h 97"/>
                <a:gd name="T62" fmla="*/ 2147483646 w 74"/>
                <a:gd name="T63" fmla="*/ 2147483646 h 97"/>
                <a:gd name="T64" fmla="*/ 2147483646 w 74"/>
                <a:gd name="T65" fmla="*/ 2147483646 h 97"/>
                <a:gd name="T66" fmla="*/ 2147483646 w 74"/>
                <a:gd name="T67" fmla="*/ 2147483646 h 97"/>
                <a:gd name="T68" fmla="*/ 2147483646 w 74"/>
                <a:gd name="T69" fmla="*/ 2147483646 h 97"/>
                <a:gd name="T70" fmla="*/ 2147483646 w 74"/>
                <a:gd name="T71" fmla="*/ 2147483646 h 97"/>
                <a:gd name="T72" fmla="*/ 2147483646 w 74"/>
                <a:gd name="T73" fmla="*/ 2147483646 h 97"/>
                <a:gd name="T74" fmla="*/ 2147483646 w 74"/>
                <a:gd name="T75" fmla="*/ 2147483646 h 97"/>
                <a:gd name="T76" fmla="*/ 2147483646 w 74"/>
                <a:gd name="T77" fmla="*/ 2147483646 h 97"/>
                <a:gd name="T78" fmla="*/ 2147483646 w 74"/>
                <a:gd name="T79" fmla="*/ 2147483646 h 97"/>
                <a:gd name="T80" fmla="*/ 2147483646 w 74"/>
                <a:gd name="T81" fmla="*/ 2147483646 h 97"/>
                <a:gd name="T82" fmla="*/ 2147483646 w 74"/>
                <a:gd name="T83" fmla="*/ 2147483646 h 97"/>
                <a:gd name="T84" fmla="*/ 2147483646 w 74"/>
                <a:gd name="T85" fmla="*/ 2147483646 h 97"/>
                <a:gd name="T86" fmla="*/ 2147483646 w 74"/>
                <a:gd name="T87" fmla="*/ 2147483646 h 97"/>
                <a:gd name="T88" fmla="*/ 2147483646 w 74"/>
                <a:gd name="T89" fmla="*/ 2147483646 h 97"/>
                <a:gd name="T90" fmla="*/ 2147483646 w 74"/>
                <a:gd name="T91" fmla="*/ 2147483646 h 97"/>
                <a:gd name="T92" fmla="*/ 2147483646 w 74"/>
                <a:gd name="T93" fmla="*/ 2147483646 h 97"/>
                <a:gd name="T94" fmla="*/ 2147483646 w 74"/>
                <a:gd name="T95" fmla="*/ 2147483646 h 97"/>
                <a:gd name="T96" fmla="*/ 2147483646 w 74"/>
                <a:gd name="T97" fmla="*/ 2147483646 h 9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74"/>
                <a:gd name="T148" fmla="*/ 0 h 97"/>
                <a:gd name="T149" fmla="*/ 74 w 74"/>
                <a:gd name="T150" fmla="*/ 97 h 9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2468" name="组合 20">
            <a:extLst>
              <a:ext uri="{FF2B5EF4-FFF2-40B4-BE49-F238E27FC236}">
                <a16:creationId xmlns:a16="http://schemas.microsoft.com/office/drawing/2014/main" id="{66F1917E-D16D-4C47-9467-DE3919A7EEF8}"/>
              </a:ext>
            </a:extLst>
          </p:cNvPr>
          <p:cNvGrpSpPr>
            <a:grpSpLocks/>
          </p:cNvGrpSpPr>
          <p:nvPr/>
        </p:nvGrpSpPr>
        <p:grpSpPr bwMode="auto">
          <a:xfrm>
            <a:off x="5071232" y="839787"/>
            <a:ext cx="3728526" cy="4458922"/>
            <a:chOff x="402722" y="825190"/>
            <a:chExt cx="3711815" cy="44381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051" name="Picture 3">
              <a:extLst>
                <a:ext uri="{FF2B5EF4-FFF2-40B4-BE49-F238E27FC236}">
                  <a16:creationId xmlns:a16="http://schemas.microsoft.com/office/drawing/2014/main" id="{357D373B-F5CB-44BC-AEAF-12B43E46FD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2722" y="825190"/>
              <a:ext cx="3711815" cy="4438185"/>
            </a:xfrm>
            <a:prstGeom prst="rect">
              <a:avLst/>
            </a:prstGeom>
          </p:spPr>
        </p:pic>
        <p:pic>
          <p:nvPicPr>
            <p:cNvPr id="62475" name="图片 19" descr="Delkor Egg with FSCR Components.tif">
              <a:extLst>
                <a:ext uri="{FF2B5EF4-FFF2-40B4-BE49-F238E27FC236}">
                  <a16:creationId xmlns:a16="http://schemas.microsoft.com/office/drawing/2014/main" id="{16FB29EB-B391-4AF9-9B54-CD69A430C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8955" y="2859661"/>
              <a:ext cx="769436" cy="631274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057A134C-6647-45B4-A782-30430D6520F2}"/>
                </a:ext>
              </a:extLst>
            </p:cNvPr>
            <p:cNvSpPr/>
            <p:nvPr/>
          </p:nvSpPr>
          <p:spPr bwMode="auto">
            <a:xfrm>
              <a:off x="2798414" y="2787134"/>
              <a:ext cx="781101" cy="782555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62469" name="组合 12">
            <a:extLst>
              <a:ext uri="{FF2B5EF4-FFF2-40B4-BE49-F238E27FC236}">
                <a16:creationId xmlns:a16="http://schemas.microsoft.com/office/drawing/2014/main" id="{BC743BD4-E624-4C35-86E2-3EA761B03047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25" name="矩形: 圆角 31">
              <a:extLst>
                <a:ext uri="{FF2B5EF4-FFF2-40B4-BE49-F238E27FC236}">
                  <a16:creationId xmlns:a16="http://schemas.microsoft.com/office/drawing/2014/main" id="{5E3C22DF-D8C5-4632-A221-E14A3B148440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矩形: 圆角 32">
              <a:extLst>
                <a:ext uri="{FF2B5EF4-FFF2-40B4-BE49-F238E27FC236}">
                  <a16:creationId xmlns:a16="http://schemas.microsoft.com/office/drawing/2014/main" id="{5C57C88E-C0BC-421F-846C-AFADA9E34811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655A2A40-1099-4600-B3FD-85655020F97D}"/>
              </a:ext>
            </a:extLst>
          </p:cNvPr>
          <p:cNvSpPr txBox="1"/>
          <p:nvPr/>
        </p:nvSpPr>
        <p:spPr>
          <a:xfrm>
            <a:off x="6151084" y="282765"/>
            <a:ext cx="1266013" cy="410675"/>
          </a:xfrm>
          <a:prstGeom prst="rect">
            <a:avLst/>
          </a:prstGeom>
          <a:solidFill>
            <a:srgbClr val="C00000"/>
          </a:solidFill>
        </p:spPr>
        <p:txBody>
          <a:bodyPr wrap="none" anchor="ctr">
            <a:noAutofit/>
          </a:bodyPr>
          <a:lstStyle/>
          <a:p>
            <a:pPr algn="ctr">
              <a:defRPr/>
            </a:pPr>
            <a:r>
              <a:rPr lang="ko-KR" altLang="en-US" sz="900" b="1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선로 진동 </a:t>
            </a:r>
            <a:r>
              <a:rPr lang="ko-KR" altLang="en-US" sz="900" b="1" dirty="0" err="1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댐퍼</a:t>
            </a:r>
            <a:endParaRPr lang="en-US" altLang="zh-CN" sz="900" b="1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defRPr/>
            </a:pPr>
            <a:r>
              <a:rPr lang="ko-KR" altLang="en-US" sz="900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체계적인 솔루션</a:t>
            </a:r>
            <a:endParaRPr lang="en-US" altLang="zh-CN" sz="900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标题 1">
            <a:extLst>
              <a:ext uri="{FF2B5EF4-FFF2-40B4-BE49-F238E27FC236}">
                <a16:creationId xmlns:a16="http://schemas.microsoft.com/office/drawing/2014/main" id="{C9A2A7FA-7493-4501-8E51-B9F1BA4164D3}"/>
              </a:ext>
            </a:extLst>
          </p:cNvPr>
          <p:cNvSpPr txBox="1">
            <a:spLocks/>
          </p:cNvSpPr>
          <p:nvPr/>
        </p:nvSpPr>
        <p:spPr>
          <a:xfrm>
            <a:off x="450850" y="163513"/>
            <a:ext cx="5873258" cy="57626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>
              <a:defRPr/>
            </a:pPr>
            <a:r>
              <a:rPr lang="en-US" altLang="zh-CN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PART 2. </a:t>
            </a:r>
            <a:r>
              <a:rPr lang="ko-KR" altLang="en-US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주요 제품</a:t>
            </a:r>
            <a:endParaRPr lang="en-US" altLang="zh-CN" sz="2400" spc="-3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900061"/>
      </p:ext>
    </p:extLst>
  </p:cSld>
  <p:clrMapOvr>
    <a:masterClrMapping/>
  </p:clrMapOvr>
  <p:transition spd="slow">
    <p:circl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图片 2" descr="1 2 副本.png">
            <a:extLst>
              <a:ext uri="{FF2B5EF4-FFF2-40B4-BE49-F238E27FC236}">
                <a16:creationId xmlns:a16="http://schemas.microsoft.com/office/drawing/2014/main" id="{F512F48C-E870-4E11-BA18-A35AE964B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43" b="-874"/>
          <a:stretch>
            <a:fillRect/>
          </a:stretch>
        </p:blipFill>
        <p:spPr bwMode="auto">
          <a:xfrm>
            <a:off x="5195888" y="814388"/>
            <a:ext cx="3948112" cy="449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4E344F-37C4-450C-AF66-1A067D37AA90}"/>
              </a:ext>
            </a:extLst>
          </p:cNvPr>
          <p:cNvSpPr txBox="1"/>
          <p:nvPr/>
        </p:nvSpPr>
        <p:spPr>
          <a:xfrm>
            <a:off x="331788" y="1189038"/>
            <a:ext cx="4527550" cy="26776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Clr>
                <a:srgbClr val="C00000"/>
              </a:buClr>
              <a:buFont typeface="微软雅黑" panose="020B0503020204020204" pitchFamily="34" charset="-122"/>
              <a:buChar char="★"/>
              <a:defRPr/>
            </a:pPr>
            <a:r>
              <a:rPr lang="en-US" altLang="zh-CN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FSCR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</a:t>
            </a:r>
            <a:r>
              <a:rPr lang="en-US" altLang="zh-CN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철도 엔지니어링 연구 기관 고정장치 컨소시엄으로 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TKSG(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중국 철도 </a:t>
            </a:r>
            <a:r>
              <a: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롱창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매테리얼스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와 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TMT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운영합니다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zh-CN" sz="14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Clr>
                <a:srgbClr val="C00000"/>
              </a:buClr>
              <a:buFont typeface="微软雅黑" panose="020B0503020204020204" pitchFamily="34" charset="-122"/>
              <a:buChar char="★"/>
              <a:defRPr/>
            </a:pPr>
            <a:endParaRPr lang="en-US" altLang="zh-CN" sz="14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Clr>
                <a:srgbClr val="C00000"/>
              </a:buClr>
              <a:buFont typeface="微软雅黑" panose="020B0503020204020204" pitchFamily="34" charset="-122"/>
              <a:buChar char="★"/>
              <a:defRPr/>
            </a:pPr>
            <a:r>
              <a:rPr lang="en-US" altLang="zh-CN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FSCR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 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원벨트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원로드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라는 중국 경제 전략을 바탕으로 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워크 </a:t>
            </a:r>
            <a:r>
              <a: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인투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＂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지원을 받아 국제 시장에 참여하여 </a:t>
            </a:r>
            <a:r>
              <a:rPr lang="en-US" altLang="ko-KR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Pandrol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 </a:t>
            </a:r>
            <a:r>
              <a:rPr lang="en-US" altLang="ko-KR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Vossloh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등과 경쟁하고 있습니다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zh-CN" sz="14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buClr>
                <a:srgbClr val="C00000"/>
              </a:buClr>
              <a:defRPr/>
            </a:pPr>
            <a:endParaRPr lang="en-US" altLang="zh-CN" sz="14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85750" indent="-285750">
              <a:buClr>
                <a:srgbClr val="C00000"/>
              </a:buClr>
              <a:buFont typeface="微软雅黑" panose="020B0503020204020204" pitchFamily="34" charset="-122"/>
              <a:buChar char="★"/>
              <a:defRPr/>
            </a:pPr>
            <a:r>
              <a:rPr lang="en-US" altLang="zh-CN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FSCR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은 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DELKOR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지원으로 호주 시드니의 북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 라인 프로젝트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홍콩의 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SCL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프로젝트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캐나다의 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Eglinton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프로젝트 등을 계약했습니다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zh-CN" altLang="en-US" sz="14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516" name="标题 1">
            <a:extLst>
              <a:ext uri="{FF2B5EF4-FFF2-40B4-BE49-F238E27FC236}">
                <a16:creationId xmlns:a16="http://schemas.microsoft.com/office/drawing/2014/main" id="{FE000D15-0EA2-4CF2-BD5F-BAC43472E70C}"/>
              </a:ext>
            </a:extLst>
          </p:cNvPr>
          <p:cNvSpPr txBox="1">
            <a:spLocks/>
          </p:cNvSpPr>
          <p:nvPr/>
        </p:nvSpPr>
        <p:spPr bwMode="auto">
          <a:xfrm>
            <a:off x="468313" y="63500"/>
            <a:ext cx="82073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3200" b="1"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grpSp>
        <p:nvGrpSpPr>
          <p:cNvPr id="64518" name="组合 12">
            <a:extLst>
              <a:ext uri="{FF2B5EF4-FFF2-40B4-BE49-F238E27FC236}">
                <a16:creationId xmlns:a16="http://schemas.microsoft.com/office/drawing/2014/main" id="{9011942C-ADC7-4BC7-9127-A7DBD2D38E7D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9" name="矩形: 圆角 31">
              <a:extLst>
                <a:ext uri="{FF2B5EF4-FFF2-40B4-BE49-F238E27FC236}">
                  <a16:creationId xmlns:a16="http://schemas.microsoft.com/office/drawing/2014/main" id="{ED5A0E8D-91FB-43F4-866F-3231F839F9A9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矩形: 圆角 32">
              <a:extLst>
                <a:ext uri="{FF2B5EF4-FFF2-40B4-BE49-F238E27FC236}">
                  <a16:creationId xmlns:a16="http://schemas.microsoft.com/office/drawing/2014/main" id="{BEA7879A-F821-47C0-B515-50CBA0E48F57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2" name="标题 1">
            <a:extLst>
              <a:ext uri="{FF2B5EF4-FFF2-40B4-BE49-F238E27FC236}">
                <a16:creationId xmlns:a16="http://schemas.microsoft.com/office/drawing/2014/main" id="{C9A2A7FA-7493-4501-8E51-B9F1BA4164D3}"/>
              </a:ext>
            </a:extLst>
          </p:cNvPr>
          <p:cNvSpPr txBox="1">
            <a:spLocks/>
          </p:cNvSpPr>
          <p:nvPr/>
        </p:nvSpPr>
        <p:spPr>
          <a:xfrm>
            <a:off x="450850" y="163513"/>
            <a:ext cx="5873258" cy="57626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>
              <a:defRPr/>
            </a:pPr>
            <a:r>
              <a:rPr lang="en-US" altLang="zh-CN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PART 2. </a:t>
            </a:r>
            <a:r>
              <a:rPr lang="ko-KR" altLang="en-US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주요 제품</a:t>
            </a:r>
            <a:endParaRPr lang="en-US" altLang="zh-CN" sz="2400" spc="-3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itchFamily="34" charset="0"/>
            </a:endParaRPr>
          </a:p>
        </p:txBody>
      </p:sp>
      <p:sp>
        <p:nvSpPr>
          <p:cNvPr id="11" name="文本框 21">
            <a:extLst>
              <a:ext uri="{FF2B5EF4-FFF2-40B4-BE49-F238E27FC236}">
                <a16:creationId xmlns:a16="http://schemas.microsoft.com/office/drawing/2014/main" id="{21B588D4-9FDE-4F2F-B081-582CDB1CA8F0}"/>
              </a:ext>
            </a:extLst>
          </p:cNvPr>
          <p:cNvSpPr txBox="1"/>
          <p:nvPr/>
        </p:nvSpPr>
        <p:spPr>
          <a:xfrm>
            <a:off x="6151084" y="282765"/>
            <a:ext cx="1266013" cy="410675"/>
          </a:xfrm>
          <a:prstGeom prst="rect">
            <a:avLst/>
          </a:prstGeom>
          <a:solidFill>
            <a:srgbClr val="C00000"/>
          </a:solidFill>
        </p:spPr>
        <p:txBody>
          <a:bodyPr wrap="none" anchor="ctr">
            <a:noAutofit/>
          </a:bodyPr>
          <a:lstStyle/>
          <a:p>
            <a:pPr algn="ctr">
              <a:defRPr/>
            </a:pPr>
            <a:r>
              <a:rPr lang="ko-KR" altLang="en-US" sz="900" b="1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선로 진동 </a:t>
            </a:r>
            <a:r>
              <a:rPr lang="ko-KR" altLang="en-US" sz="900" b="1" dirty="0" err="1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댐퍼</a:t>
            </a:r>
            <a:endParaRPr lang="en-US" altLang="zh-CN" sz="900" b="1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defRPr/>
            </a:pPr>
            <a:r>
              <a:rPr lang="ko-KR" altLang="en-US" sz="900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체계적인 솔루션</a:t>
            </a:r>
            <a:endParaRPr lang="en-US" altLang="zh-CN" sz="900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58903688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图片 49" descr="带桥梁轨道的.jpg">
            <a:extLst>
              <a:ext uri="{FF2B5EF4-FFF2-40B4-BE49-F238E27FC236}">
                <a16:creationId xmlns:a16="http://schemas.microsoft.com/office/drawing/2014/main" id="{D6534DA0-CD26-4E31-B8A5-D5FBACDB6C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0575"/>
            <a:ext cx="9144000" cy="428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45">
            <a:extLst>
              <a:ext uri="{FF2B5EF4-FFF2-40B4-BE49-F238E27FC236}">
                <a16:creationId xmlns:a16="http://schemas.microsoft.com/office/drawing/2014/main" id="{B15FEAA1-D16C-4B7E-9DF8-023ECEA96049}"/>
              </a:ext>
            </a:extLst>
          </p:cNvPr>
          <p:cNvGrpSpPr/>
          <p:nvPr/>
        </p:nvGrpSpPr>
        <p:grpSpPr>
          <a:xfrm rot="10800000" flipH="1">
            <a:off x="1010539" y="2633996"/>
            <a:ext cx="1291982" cy="36019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52" name="Straight Connector 46">
              <a:extLst>
                <a:ext uri="{FF2B5EF4-FFF2-40B4-BE49-F238E27FC236}">
                  <a16:creationId xmlns:a16="http://schemas.microsoft.com/office/drawing/2014/main" id="{BC0F2293-AEB3-4C0C-81F4-BF3654BE62FF}"/>
                </a:ext>
              </a:extLst>
            </p:cNvPr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47">
              <a:extLst>
                <a:ext uri="{FF2B5EF4-FFF2-40B4-BE49-F238E27FC236}">
                  <a16:creationId xmlns:a16="http://schemas.microsoft.com/office/drawing/2014/main" id="{E6A657F1-1CEC-47A2-8438-3FD1CECEA8CC}"/>
                </a:ext>
              </a:extLst>
            </p:cNvPr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6" name="矩形 55">
            <a:extLst>
              <a:ext uri="{FF2B5EF4-FFF2-40B4-BE49-F238E27FC236}">
                <a16:creationId xmlns:a16="http://schemas.microsoft.com/office/drawing/2014/main" id="{AB0ABB1D-4431-4D90-AC60-AF0AEA196221}"/>
              </a:ext>
            </a:extLst>
          </p:cNvPr>
          <p:cNvSpPr/>
          <p:nvPr/>
        </p:nvSpPr>
        <p:spPr>
          <a:xfrm>
            <a:off x="239713" y="1992313"/>
            <a:ext cx="1611312" cy="417512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ctr">
              <a:lnSpc>
                <a:spcPct val="150000"/>
              </a:lnSpc>
              <a:defRPr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grpSp>
        <p:nvGrpSpPr>
          <p:cNvPr id="3" name="Group 45">
            <a:extLst>
              <a:ext uri="{FF2B5EF4-FFF2-40B4-BE49-F238E27FC236}">
                <a16:creationId xmlns:a16="http://schemas.microsoft.com/office/drawing/2014/main" id="{B44AC5CC-3451-48CB-826D-84D6C2230462}"/>
              </a:ext>
            </a:extLst>
          </p:cNvPr>
          <p:cNvGrpSpPr/>
          <p:nvPr/>
        </p:nvGrpSpPr>
        <p:grpSpPr>
          <a:xfrm flipH="1" flipV="1">
            <a:off x="5299968" y="1660125"/>
            <a:ext cx="1258897" cy="375820"/>
            <a:chOff x="1652259" y="4245765"/>
            <a:chExt cx="1208546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58" name="Straight Connector 46">
              <a:extLst>
                <a:ext uri="{FF2B5EF4-FFF2-40B4-BE49-F238E27FC236}">
                  <a16:creationId xmlns:a16="http://schemas.microsoft.com/office/drawing/2014/main" id="{94BAA966-0CA6-4B40-BB12-FA37FFC1F816}"/>
                </a:ext>
              </a:extLst>
            </p:cNvPr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47">
              <a:extLst>
                <a:ext uri="{FF2B5EF4-FFF2-40B4-BE49-F238E27FC236}">
                  <a16:creationId xmlns:a16="http://schemas.microsoft.com/office/drawing/2014/main" id="{16602E0D-5195-4238-A785-C41CE167AAEF}"/>
                </a:ext>
              </a:extLst>
            </p:cNvPr>
            <p:cNvCxnSpPr/>
            <p:nvPr/>
          </p:nvCxnSpPr>
          <p:spPr>
            <a:xfrm flipH="1">
              <a:off x="2860805" y="4245765"/>
              <a:ext cx="0" cy="360191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57">
            <a:extLst>
              <a:ext uri="{FF2B5EF4-FFF2-40B4-BE49-F238E27FC236}">
                <a16:creationId xmlns:a16="http://schemas.microsoft.com/office/drawing/2014/main" id="{1E6C0E25-C836-4538-8B1B-51091C9597A8}"/>
              </a:ext>
            </a:extLst>
          </p:cNvPr>
          <p:cNvGrpSpPr/>
          <p:nvPr/>
        </p:nvGrpSpPr>
        <p:grpSpPr>
          <a:xfrm>
            <a:off x="1731145" y="3154970"/>
            <a:ext cx="3429" cy="862257"/>
            <a:chOff x="1603824" y="4256917"/>
            <a:chExt cx="48463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65" name="Straight Connector 58">
              <a:extLst>
                <a:ext uri="{FF2B5EF4-FFF2-40B4-BE49-F238E27FC236}">
                  <a16:creationId xmlns:a16="http://schemas.microsoft.com/office/drawing/2014/main" id="{40172E0B-D242-4B17-AD1C-31D500AC8D8C}"/>
                </a:ext>
              </a:extLst>
            </p:cNvPr>
            <p:cNvCxnSpPr/>
            <p:nvPr/>
          </p:nvCxnSpPr>
          <p:spPr>
            <a:xfrm flipV="1">
              <a:off x="1603824" y="4256917"/>
              <a:ext cx="48463" cy="228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59">
              <a:extLst>
                <a:ext uri="{FF2B5EF4-FFF2-40B4-BE49-F238E27FC236}">
                  <a16:creationId xmlns:a16="http://schemas.microsoft.com/office/drawing/2014/main" id="{E5B12FD2-4E97-4E32-831C-75D380C66064}"/>
                </a:ext>
              </a:extLst>
            </p:cNvPr>
            <p:cNvCxnSpPr/>
            <p:nvPr/>
          </p:nvCxnSpPr>
          <p:spPr>
            <a:xfrm>
              <a:off x="1603838" y="4314834"/>
              <a:ext cx="48435" cy="302274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矩形 68">
            <a:extLst>
              <a:ext uri="{FF2B5EF4-FFF2-40B4-BE49-F238E27FC236}">
                <a16:creationId xmlns:a16="http://schemas.microsoft.com/office/drawing/2014/main" id="{84878BD4-97A5-4406-A911-46589FBDF8B2}"/>
              </a:ext>
            </a:extLst>
          </p:cNvPr>
          <p:cNvSpPr/>
          <p:nvPr/>
        </p:nvSpPr>
        <p:spPr>
          <a:xfrm>
            <a:off x="601663" y="4117616"/>
            <a:ext cx="2238375" cy="78335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rPr>
              <a:t>    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E7E25F04-AFB3-44FC-98DE-F849EB21E826}"/>
              </a:ext>
            </a:extLst>
          </p:cNvPr>
          <p:cNvSpPr/>
          <p:nvPr/>
        </p:nvSpPr>
        <p:spPr>
          <a:xfrm>
            <a:off x="7145338" y="3611997"/>
            <a:ext cx="1998662" cy="78335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rPr>
              <a:t>          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cxnSp>
        <p:nvCxnSpPr>
          <p:cNvPr id="32" name="Straight Connector 58">
            <a:extLst>
              <a:ext uri="{FF2B5EF4-FFF2-40B4-BE49-F238E27FC236}">
                <a16:creationId xmlns:a16="http://schemas.microsoft.com/office/drawing/2014/main" id="{5ED9B41A-F2C5-44A5-96B4-6B89E7C68C15}"/>
              </a:ext>
            </a:extLst>
          </p:cNvPr>
          <p:cNvCxnSpPr/>
          <p:nvPr/>
        </p:nvCxnSpPr>
        <p:spPr>
          <a:xfrm>
            <a:off x="5119688" y="2913063"/>
            <a:ext cx="0" cy="9493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59">
            <a:extLst>
              <a:ext uri="{FF2B5EF4-FFF2-40B4-BE49-F238E27FC236}">
                <a16:creationId xmlns:a16="http://schemas.microsoft.com/office/drawing/2014/main" id="{3671A198-21F7-4069-AB8A-07309F6213F7}"/>
              </a:ext>
            </a:extLst>
          </p:cNvPr>
          <p:cNvCxnSpPr/>
          <p:nvPr/>
        </p:nvCxnSpPr>
        <p:spPr>
          <a:xfrm flipH="1">
            <a:off x="4676775" y="3862388"/>
            <a:ext cx="442913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D83D697E-5730-4445-AA15-5C8877451048}"/>
              </a:ext>
            </a:extLst>
          </p:cNvPr>
          <p:cNvCxnSpPr/>
          <p:nvPr/>
        </p:nvCxnSpPr>
        <p:spPr bwMode="auto">
          <a:xfrm flipV="1">
            <a:off x="6756400" y="2216150"/>
            <a:ext cx="0" cy="1055688"/>
          </a:xfrm>
          <a:prstGeom prst="straightConnector1">
            <a:avLst/>
          </a:prstGeom>
          <a:ln>
            <a:solidFill>
              <a:srgbClr val="C00000"/>
            </a:solidFill>
            <a:headEnd type="oval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7FDA2427-9CD9-4ED4-AA5D-0A8241D78745}"/>
              </a:ext>
            </a:extLst>
          </p:cNvPr>
          <p:cNvSpPr txBox="1"/>
          <p:nvPr/>
        </p:nvSpPr>
        <p:spPr>
          <a:xfrm>
            <a:off x="5855888" y="3341127"/>
            <a:ext cx="2347116" cy="523220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견인 시스템 부품</a:t>
            </a:r>
          </a:p>
          <a:p>
            <a:pPr algn="ctr">
              <a:defRPr/>
            </a:pPr>
            <a:r>
              <a:rPr lang="ko-KR" altLang="en-US" sz="1400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절연 재료 국산화의 </a:t>
            </a:r>
            <a:r>
              <a:rPr lang="ko-KR" altLang="en-US" sz="1400" dirty="0" err="1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최정점</a:t>
            </a:r>
            <a:endParaRPr lang="en-US" altLang="zh-CN" sz="1400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7361" name="组合 12">
            <a:extLst>
              <a:ext uri="{FF2B5EF4-FFF2-40B4-BE49-F238E27FC236}">
                <a16:creationId xmlns:a16="http://schemas.microsoft.com/office/drawing/2014/main" id="{45D1D6B6-C602-4FE8-8402-D4DD847652B7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29" name="矩形: 圆角 31">
              <a:extLst>
                <a:ext uri="{FF2B5EF4-FFF2-40B4-BE49-F238E27FC236}">
                  <a16:creationId xmlns:a16="http://schemas.microsoft.com/office/drawing/2014/main" id="{0E9044C3-2517-4B1C-8ED6-248C0553787B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矩形: 圆角 32">
              <a:extLst>
                <a:ext uri="{FF2B5EF4-FFF2-40B4-BE49-F238E27FC236}">
                  <a16:creationId xmlns:a16="http://schemas.microsoft.com/office/drawing/2014/main" id="{7259679B-5D94-4C41-B90E-CAE6FA2FDD87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FC015E64-E2F7-4597-8498-07775A2E7CB9}"/>
              </a:ext>
            </a:extLst>
          </p:cNvPr>
          <p:cNvCxnSpPr/>
          <p:nvPr/>
        </p:nvCxnSpPr>
        <p:spPr bwMode="auto">
          <a:xfrm flipV="1">
            <a:off x="8301038" y="1554163"/>
            <a:ext cx="0" cy="1055687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标题 1">
            <a:extLst>
              <a:ext uri="{FF2B5EF4-FFF2-40B4-BE49-F238E27FC236}">
                <a16:creationId xmlns:a16="http://schemas.microsoft.com/office/drawing/2014/main" id="{C9A2A7FA-7493-4501-8E51-B9F1BA4164D3}"/>
              </a:ext>
            </a:extLst>
          </p:cNvPr>
          <p:cNvSpPr txBox="1">
            <a:spLocks/>
          </p:cNvSpPr>
          <p:nvPr/>
        </p:nvSpPr>
        <p:spPr>
          <a:xfrm>
            <a:off x="450850" y="163513"/>
            <a:ext cx="5873258" cy="57626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>
              <a:defRPr/>
            </a:pPr>
            <a:r>
              <a:rPr lang="en-US" altLang="zh-CN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PART 2</a:t>
            </a:r>
            <a:r>
              <a:rPr lang="zh-CN" altLang="en-US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：</a:t>
            </a:r>
            <a:r>
              <a:rPr lang="en-US" altLang="zh-CN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Main Products</a:t>
            </a:r>
          </a:p>
        </p:txBody>
      </p:sp>
      <p:sp>
        <p:nvSpPr>
          <p:cNvPr id="31" name="文本框 14">
            <a:extLst>
              <a:ext uri="{FF2B5EF4-FFF2-40B4-BE49-F238E27FC236}">
                <a16:creationId xmlns:a16="http://schemas.microsoft.com/office/drawing/2014/main" id="{F37244A5-6E1D-4449-8A5F-5CD5656F573A}"/>
              </a:ext>
            </a:extLst>
          </p:cNvPr>
          <p:cNvSpPr txBox="1"/>
          <p:nvPr/>
        </p:nvSpPr>
        <p:spPr>
          <a:xfrm>
            <a:off x="416077" y="1968173"/>
            <a:ext cx="1459054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대차 현가장치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원스톱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”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서비스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文本框 15">
            <a:extLst>
              <a:ext uri="{FF2B5EF4-FFF2-40B4-BE49-F238E27FC236}">
                <a16:creationId xmlns:a16="http://schemas.microsoft.com/office/drawing/2014/main" id="{CC739B91-0FED-44CA-8BB1-BC33CB280C5B}"/>
              </a:ext>
            </a:extLst>
          </p:cNvPr>
          <p:cNvSpPr txBox="1"/>
          <p:nvPr/>
        </p:nvSpPr>
        <p:spPr>
          <a:xfrm>
            <a:off x="4207360" y="934949"/>
            <a:ext cx="2185214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차체 신소재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defRPr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경량화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환경보호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신뢰성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文本框 16">
            <a:extLst>
              <a:ext uri="{FF2B5EF4-FFF2-40B4-BE49-F238E27FC236}">
                <a16:creationId xmlns:a16="http://schemas.microsoft.com/office/drawing/2014/main" id="{5ED23F2F-AB3E-46D6-A927-291A395B847A}"/>
              </a:ext>
            </a:extLst>
          </p:cNvPr>
          <p:cNvSpPr txBox="1"/>
          <p:nvPr/>
        </p:nvSpPr>
        <p:spPr>
          <a:xfrm>
            <a:off x="984398" y="4139134"/>
            <a:ext cx="1503938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선로 진동 </a:t>
            </a:r>
            <a:r>
              <a:rPr lang="ko-KR" alt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댐퍼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defRPr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rPr>
              <a:t>체계적인 솔루션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38" name="文本框 17">
            <a:extLst>
              <a:ext uri="{FF2B5EF4-FFF2-40B4-BE49-F238E27FC236}">
                <a16:creationId xmlns:a16="http://schemas.microsoft.com/office/drawing/2014/main" id="{37BADAB1-8439-4940-B912-2643A474B374}"/>
              </a:ext>
            </a:extLst>
          </p:cNvPr>
          <p:cNvSpPr txBox="1"/>
          <p:nvPr/>
        </p:nvSpPr>
        <p:spPr>
          <a:xfrm>
            <a:off x="3959085" y="3937483"/>
            <a:ext cx="965329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교량 받침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defRPr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선두 기술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文本框 33">
            <a:extLst>
              <a:ext uri="{FF2B5EF4-FFF2-40B4-BE49-F238E27FC236}">
                <a16:creationId xmlns:a16="http://schemas.microsoft.com/office/drawing/2014/main" id="{7B08CFE5-A771-4845-AFA6-2D3603228FC0}"/>
              </a:ext>
            </a:extLst>
          </p:cNvPr>
          <p:cNvSpPr txBox="1"/>
          <p:nvPr/>
        </p:nvSpPr>
        <p:spPr>
          <a:xfrm>
            <a:off x="7644361" y="2703521"/>
            <a:ext cx="965329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파생 제품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462193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标题 1">
            <a:extLst>
              <a:ext uri="{FF2B5EF4-FFF2-40B4-BE49-F238E27FC236}">
                <a16:creationId xmlns:a16="http://schemas.microsoft.com/office/drawing/2014/main" id="{2943D2C8-846D-4BFF-A341-AE6F0BE4B56C}"/>
              </a:ext>
            </a:extLst>
          </p:cNvPr>
          <p:cNvSpPr txBox="1">
            <a:spLocks/>
          </p:cNvSpPr>
          <p:nvPr/>
        </p:nvSpPr>
        <p:spPr bwMode="auto">
          <a:xfrm>
            <a:off x="468313" y="63500"/>
            <a:ext cx="82073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3200" b="1"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72" name="文本框 9">
            <a:extLst>
              <a:ext uri="{FF2B5EF4-FFF2-40B4-BE49-F238E27FC236}">
                <a16:creationId xmlns:a16="http://schemas.microsoft.com/office/drawing/2014/main" id="{46F90EBB-2D83-428E-9787-72EE09F2CDDE}"/>
              </a:ext>
            </a:extLst>
          </p:cNvPr>
          <p:cNvSpPr txBox="1"/>
          <p:nvPr/>
        </p:nvSpPr>
        <p:spPr>
          <a:xfrm>
            <a:off x="285750" y="2043113"/>
            <a:ext cx="4264025" cy="430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285750" lvl="1" indent="-285750">
              <a:buClr>
                <a:srgbClr val="C00000"/>
              </a:buClr>
              <a:buFont typeface="微软雅黑" panose="020B0503020204020204" pitchFamily="34" charset="-122"/>
              <a:buChar char="★"/>
              <a:defRPr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수지 개선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섬유 고무화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적층 등의 제품 설계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시험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제작 능력 보유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0" name="标题 4">
            <a:extLst>
              <a:ext uri="{FF2B5EF4-FFF2-40B4-BE49-F238E27FC236}">
                <a16:creationId xmlns:a16="http://schemas.microsoft.com/office/drawing/2014/main" id="{0D9E9079-99B2-49B2-9977-9AD7D470BBA6}"/>
              </a:ext>
            </a:extLst>
          </p:cNvPr>
          <p:cNvSpPr txBox="1">
            <a:spLocks/>
          </p:cNvSpPr>
          <p:nvPr/>
        </p:nvSpPr>
        <p:spPr>
          <a:xfrm>
            <a:off x="1035050" y="1250950"/>
            <a:ext cx="2903904" cy="20767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ko-KR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능력</a:t>
            </a:r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&amp; </a:t>
            </a:r>
            <a:r>
              <a:rPr lang="ko-KR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적용 사례</a:t>
            </a:r>
            <a:endParaRPr lang="en-US" altLang="zh-CN" sz="18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" name="组合 82">
            <a:extLst>
              <a:ext uri="{FF2B5EF4-FFF2-40B4-BE49-F238E27FC236}">
                <a16:creationId xmlns:a16="http://schemas.microsoft.com/office/drawing/2014/main" id="{DCBA34F4-9B49-4561-94FA-96B58211B63E}"/>
              </a:ext>
            </a:extLst>
          </p:cNvPr>
          <p:cNvGrpSpPr/>
          <p:nvPr/>
        </p:nvGrpSpPr>
        <p:grpSpPr>
          <a:xfrm>
            <a:off x="484731" y="1055033"/>
            <a:ext cx="572619" cy="572620"/>
            <a:chOff x="4397376" y="1908175"/>
            <a:chExt cx="1449388" cy="1449388"/>
          </a:xfrm>
          <a:solidFill>
            <a:srgbClr val="BFBFBF"/>
          </a:solidFill>
        </p:grpSpPr>
        <p:sp>
          <p:nvSpPr>
            <p:cNvPr id="85" name="椭圆 84">
              <a:extLst>
                <a:ext uri="{FF2B5EF4-FFF2-40B4-BE49-F238E27FC236}">
                  <a16:creationId xmlns:a16="http://schemas.microsoft.com/office/drawing/2014/main" id="{4DFDC3B1-69F0-4B4E-945D-A7FAE3801C07}"/>
                </a:ext>
              </a:extLst>
            </p:cNvPr>
            <p:cNvSpPr/>
            <p:nvPr/>
          </p:nvSpPr>
          <p:spPr>
            <a:xfrm>
              <a:off x="4397376" y="1908175"/>
              <a:ext cx="1449388" cy="144938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rgbClr val="C00000"/>
              </a:solidFill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altLang="zh-CN" sz="1600" dirty="0">
                <a:solidFill>
                  <a:srgbClr val="405665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87" name="Freeform 25">
              <a:extLst>
                <a:ext uri="{FF2B5EF4-FFF2-40B4-BE49-F238E27FC236}">
                  <a16:creationId xmlns:a16="http://schemas.microsoft.com/office/drawing/2014/main" id="{F1953BAF-4EC6-4362-8DEE-8B639A151E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9020" y="2235993"/>
              <a:ext cx="546100" cy="693738"/>
            </a:xfrm>
            <a:custGeom>
              <a:avLst/>
              <a:gdLst>
                <a:gd name="T0" fmla="*/ 0 w 77"/>
                <a:gd name="T1" fmla="*/ 85 h 98"/>
                <a:gd name="T2" fmla="*/ 29 w 77"/>
                <a:gd name="T3" fmla="*/ 98 h 98"/>
                <a:gd name="T4" fmla="*/ 30 w 77"/>
                <a:gd name="T5" fmla="*/ 98 h 98"/>
                <a:gd name="T6" fmla="*/ 30 w 77"/>
                <a:gd name="T7" fmla="*/ 98 h 98"/>
                <a:gd name="T8" fmla="*/ 31 w 77"/>
                <a:gd name="T9" fmla="*/ 98 h 98"/>
                <a:gd name="T10" fmla="*/ 33 w 77"/>
                <a:gd name="T11" fmla="*/ 98 h 98"/>
                <a:gd name="T12" fmla="*/ 33 w 77"/>
                <a:gd name="T13" fmla="*/ 98 h 98"/>
                <a:gd name="T14" fmla="*/ 34 w 77"/>
                <a:gd name="T15" fmla="*/ 98 h 98"/>
                <a:gd name="T16" fmla="*/ 35 w 77"/>
                <a:gd name="T17" fmla="*/ 98 h 98"/>
                <a:gd name="T18" fmla="*/ 36 w 77"/>
                <a:gd name="T19" fmla="*/ 98 h 98"/>
                <a:gd name="T20" fmla="*/ 37 w 77"/>
                <a:gd name="T21" fmla="*/ 98 h 98"/>
                <a:gd name="T22" fmla="*/ 38 w 77"/>
                <a:gd name="T23" fmla="*/ 98 h 98"/>
                <a:gd name="T24" fmla="*/ 39 w 77"/>
                <a:gd name="T25" fmla="*/ 98 h 98"/>
                <a:gd name="T26" fmla="*/ 40 w 77"/>
                <a:gd name="T27" fmla="*/ 98 h 98"/>
                <a:gd name="T28" fmla="*/ 41 w 77"/>
                <a:gd name="T29" fmla="*/ 98 h 98"/>
                <a:gd name="T30" fmla="*/ 42 w 77"/>
                <a:gd name="T31" fmla="*/ 98 h 98"/>
                <a:gd name="T32" fmla="*/ 43 w 77"/>
                <a:gd name="T33" fmla="*/ 98 h 98"/>
                <a:gd name="T34" fmla="*/ 43 w 77"/>
                <a:gd name="T35" fmla="*/ 98 h 98"/>
                <a:gd name="T36" fmla="*/ 44 w 77"/>
                <a:gd name="T37" fmla="*/ 98 h 98"/>
                <a:gd name="T38" fmla="*/ 45 w 77"/>
                <a:gd name="T39" fmla="*/ 98 h 98"/>
                <a:gd name="T40" fmla="*/ 46 w 77"/>
                <a:gd name="T41" fmla="*/ 98 h 98"/>
                <a:gd name="T42" fmla="*/ 47 w 77"/>
                <a:gd name="T43" fmla="*/ 98 h 98"/>
                <a:gd name="T44" fmla="*/ 47 w 77"/>
                <a:gd name="T45" fmla="*/ 98 h 98"/>
                <a:gd name="T46" fmla="*/ 77 w 77"/>
                <a:gd name="T47" fmla="*/ 85 h 98"/>
                <a:gd name="T48" fmla="*/ 22 w 77"/>
                <a:gd name="T49" fmla="*/ 33 h 98"/>
                <a:gd name="T50" fmla="*/ 25 w 77"/>
                <a:gd name="T51" fmla="*/ 20 h 98"/>
                <a:gd name="T52" fmla="*/ 22 w 77"/>
                <a:gd name="T53" fmla="*/ 0 h 98"/>
                <a:gd name="T54" fmla="*/ 27 w 77"/>
                <a:gd name="T55" fmla="*/ 6 h 98"/>
                <a:gd name="T56" fmla="*/ 35 w 77"/>
                <a:gd name="T57" fmla="*/ 0 h 98"/>
                <a:gd name="T58" fmla="*/ 40 w 77"/>
                <a:gd name="T59" fmla="*/ 6 h 98"/>
                <a:gd name="T60" fmla="*/ 48 w 77"/>
                <a:gd name="T61" fmla="*/ 0 h 98"/>
                <a:gd name="T62" fmla="*/ 50 w 77"/>
                <a:gd name="T63" fmla="*/ 6 h 98"/>
                <a:gd name="T64" fmla="*/ 59 w 77"/>
                <a:gd name="T65" fmla="*/ 1 h 98"/>
                <a:gd name="T66" fmla="*/ 18 w 77"/>
                <a:gd name="T67" fmla="*/ 31 h 98"/>
                <a:gd name="T68" fmla="*/ 18 w 77"/>
                <a:gd name="T69" fmla="*/ 22 h 98"/>
                <a:gd name="T70" fmla="*/ 63 w 77"/>
                <a:gd name="T71" fmla="*/ 26 h 98"/>
                <a:gd name="T72" fmla="*/ 18 w 77"/>
                <a:gd name="T73" fmla="*/ 31 h 98"/>
                <a:gd name="T74" fmla="*/ 43 w 77"/>
                <a:gd name="T75" fmla="*/ 86 h 98"/>
                <a:gd name="T76" fmla="*/ 35 w 77"/>
                <a:gd name="T77" fmla="*/ 84 h 98"/>
                <a:gd name="T78" fmla="*/ 30 w 77"/>
                <a:gd name="T79" fmla="*/ 69 h 98"/>
                <a:gd name="T80" fmla="*/ 37 w 77"/>
                <a:gd name="T81" fmla="*/ 78 h 98"/>
                <a:gd name="T82" fmla="*/ 40 w 77"/>
                <a:gd name="T83" fmla="*/ 78 h 98"/>
                <a:gd name="T84" fmla="*/ 39 w 77"/>
                <a:gd name="T85" fmla="*/ 70 h 98"/>
                <a:gd name="T86" fmla="*/ 30 w 77"/>
                <a:gd name="T87" fmla="*/ 57 h 98"/>
                <a:gd name="T88" fmla="*/ 35 w 77"/>
                <a:gd name="T89" fmla="*/ 46 h 98"/>
                <a:gd name="T90" fmla="*/ 43 w 77"/>
                <a:gd name="T91" fmla="*/ 44 h 98"/>
                <a:gd name="T92" fmla="*/ 48 w 77"/>
                <a:gd name="T93" fmla="*/ 53 h 98"/>
                <a:gd name="T94" fmla="*/ 40 w 77"/>
                <a:gd name="T95" fmla="*/ 59 h 98"/>
                <a:gd name="T96" fmla="*/ 39 w 77"/>
                <a:gd name="T97" fmla="*/ 51 h 98"/>
                <a:gd name="T98" fmla="*/ 38 w 77"/>
                <a:gd name="T99" fmla="*/ 56 h 98"/>
                <a:gd name="T100" fmla="*/ 47 w 77"/>
                <a:gd name="T101" fmla="*/ 68 h 98"/>
                <a:gd name="T102" fmla="*/ 49 w 77"/>
                <a:gd name="T103" fmla="*/ 7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7" h="98">
                  <a:moveTo>
                    <a:pt x="22" y="33"/>
                  </a:moveTo>
                  <a:cubicBezTo>
                    <a:pt x="11" y="49"/>
                    <a:pt x="4" y="66"/>
                    <a:pt x="0" y="85"/>
                  </a:cubicBezTo>
                  <a:cubicBezTo>
                    <a:pt x="1" y="91"/>
                    <a:pt x="5" y="96"/>
                    <a:pt x="11" y="98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0" y="98"/>
                    <a:pt x="30" y="98"/>
                    <a:pt x="30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2" y="98"/>
                    <a:pt x="42" y="98"/>
                    <a:pt x="42" y="98"/>
                  </a:cubicBezTo>
                  <a:cubicBezTo>
                    <a:pt x="42" y="98"/>
                    <a:pt x="42" y="98"/>
                    <a:pt x="42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66" y="98"/>
                    <a:pt x="66" y="98"/>
                    <a:pt x="66" y="98"/>
                  </a:cubicBezTo>
                  <a:cubicBezTo>
                    <a:pt x="72" y="96"/>
                    <a:pt x="75" y="91"/>
                    <a:pt x="77" y="85"/>
                  </a:cubicBezTo>
                  <a:cubicBezTo>
                    <a:pt x="72" y="66"/>
                    <a:pt x="66" y="49"/>
                    <a:pt x="55" y="33"/>
                  </a:cubicBezTo>
                  <a:cubicBezTo>
                    <a:pt x="44" y="33"/>
                    <a:pt x="33" y="33"/>
                    <a:pt x="22" y="33"/>
                  </a:cubicBezTo>
                  <a:close/>
                  <a:moveTo>
                    <a:pt x="50" y="20"/>
                  </a:moveTo>
                  <a:cubicBezTo>
                    <a:pt x="42" y="20"/>
                    <a:pt x="34" y="20"/>
                    <a:pt x="25" y="2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0" y="20"/>
                    <a:pt x="50" y="20"/>
                    <a:pt x="50" y="20"/>
                  </a:cubicBezTo>
                  <a:close/>
                  <a:moveTo>
                    <a:pt x="18" y="31"/>
                  </a:moveTo>
                  <a:cubicBezTo>
                    <a:pt x="16" y="31"/>
                    <a:pt x="14" y="29"/>
                    <a:pt x="14" y="26"/>
                  </a:cubicBezTo>
                  <a:cubicBezTo>
                    <a:pt x="14" y="24"/>
                    <a:pt x="16" y="22"/>
                    <a:pt x="18" y="2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1" y="22"/>
                    <a:pt x="63" y="24"/>
                    <a:pt x="63" y="26"/>
                  </a:cubicBezTo>
                  <a:cubicBezTo>
                    <a:pt x="63" y="29"/>
                    <a:pt x="61" y="31"/>
                    <a:pt x="59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43" y="84"/>
                  </a:moveTo>
                  <a:cubicBezTo>
                    <a:pt x="43" y="86"/>
                    <a:pt x="43" y="86"/>
                    <a:pt x="43" y="86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2" y="83"/>
                    <a:pt x="30" y="81"/>
                    <a:pt x="30" y="7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37" y="78"/>
                    <a:pt x="37" y="78"/>
                    <a:pt x="37" y="78"/>
                  </a:cubicBezTo>
                  <a:cubicBezTo>
                    <a:pt x="37" y="78"/>
                    <a:pt x="38" y="79"/>
                    <a:pt x="39" y="79"/>
                  </a:cubicBezTo>
                  <a:cubicBezTo>
                    <a:pt x="40" y="79"/>
                    <a:pt x="40" y="78"/>
                    <a:pt x="40" y="78"/>
                  </a:cubicBezTo>
                  <a:cubicBezTo>
                    <a:pt x="40" y="73"/>
                    <a:pt x="40" y="73"/>
                    <a:pt x="40" y="73"/>
                  </a:cubicBezTo>
                  <a:cubicBezTo>
                    <a:pt x="40" y="72"/>
                    <a:pt x="40" y="71"/>
                    <a:pt x="39" y="70"/>
                  </a:cubicBezTo>
                  <a:cubicBezTo>
                    <a:pt x="38" y="69"/>
                    <a:pt x="36" y="67"/>
                    <a:pt x="32" y="63"/>
                  </a:cubicBezTo>
                  <a:cubicBezTo>
                    <a:pt x="31" y="61"/>
                    <a:pt x="30" y="59"/>
                    <a:pt x="30" y="57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0" y="49"/>
                    <a:pt x="32" y="47"/>
                    <a:pt x="35" y="4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6" y="47"/>
                    <a:pt x="48" y="49"/>
                    <a:pt x="48" y="53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51"/>
                    <a:pt x="40" y="51"/>
                    <a:pt x="39" y="51"/>
                  </a:cubicBezTo>
                  <a:cubicBezTo>
                    <a:pt x="38" y="51"/>
                    <a:pt x="38" y="52"/>
                    <a:pt x="38" y="5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57"/>
                    <a:pt x="39" y="59"/>
                    <a:pt x="41" y="61"/>
                  </a:cubicBezTo>
                  <a:cubicBezTo>
                    <a:pt x="44" y="64"/>
                    <a:pt x="47" y="67"/>
                    <a:pt x="47" y="68"/>
                  </a:cubicBezTo>
                  <a:cubicBezTo>
                    <a:pt x="48" y="69"/>
                    <a:pt x="49" y="71"/>
                    <a:pt x="49" y="72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9" y="81"/>
                    <a:pt x="47" y="83"/>
                    <a:pt x="43" y="84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160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92" name="文本框 9">
            <a:extLst>
              <a:ext uri="{FF2B5EF4-FFF2-40B4-BE49-F238E27FC236}">
                <a16:creationId xmlns:a16="http://schemas.microsoft.com/office/drawing/2014/main" id="{08C37076-7D2F-46E2-BD9A-C7E9D589C35E}"/>
              </a:ext>
            </a:extLst>
          </p:cNvPr>
          <p:cNvSpPr txBox="1"/>
          <p:nvPr/>
        </p:nvSpPr>
        <p:spPr>
          <a:xfrm>
            <a:off x="285750" y="2769404"/>
            <a:ext cx="3917950" cy="430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285750" lvl="1" indent="-285750">
              <a:buClr>
                <a:srgbClr val="C00000"/>
              </a:buClr>
              <a:buFont typeface="微软雅黑" panose="020B0503020204020204" pitchFamily="34" charset="-122"/>
              <a:buChar char="★"/>
              <a:defRPr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성능 분석으로  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UHV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적층 제품 구조 설계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내후성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및 내구성 테스트 능력 보유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3" name="文本框 9">
            <a:extLst>
              <a:ext uri="{FF2B5EF4-FFF2-40B4-BE49-F238E27FC236}">
                <a16:creationId xmlns:a16="http://schemas.microsoft.com/office/drawing/2014/main" id="{5875B9CF-3B55-41B3-A5E9-46D32641CDD1}"/>
              </a:ext>
            </a:extLst>
          </p:cNvPr>
          <p:cNvSpPr txBox="1"/>
          <p:nvPr/>
        </p:nvSpPr>
        <p:spPr>
          <a:xfrm>
            <a:off x="287338" y="3711138"/>
            <a:ext cx="3917950" cy="64633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285750" lvl="1" indent="-285750">
              <a:buClr>
                <a:srgbClr val="C00000"/>
              </a:buClr>
              <a:buFont typeface="微软雅黑" panose="020B0503020204020204" pitchFamily="34" charset="-122"/>
              <a:buChar char="★"/>
              <a:defRPr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몰딩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제품의 몰드 설계 공정 조사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섬유 제작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수지 합성 등에 대한 훌륭한 기술 제어 능력 보유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4" name="文本框 9">
            <a:extLst>
              <a:ext uri="{FF2B5EF4-FFF2-40B4-BE49-F238E27FC236}">
                <a16:creationId xmlns:a16="http://schemas.microsoft.com/office/drawing/2014/main" id="{22C2B1C5-47F5-4B9C-B62D-E6F4D05E3E79}"/>
              </a:ext>
            </a:extLst>
          </p:cNvPr>
          <p:cNvSpPr txBox="1"/>
          <p:nvPr/>
        </p:nvSpPr>
        <p:spPr>
          <a:xfrm>
            <a:off x="330994" y="4652871"/>
            <a:ext cx="3917950" cy="430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285750" lvl="1" indent="-285750">
              <a:buClr>
                <a:srgbClr val="C00000"/>
              </a:buClr>
              <a:buFont typeface="微软雅黑" panose="020B0503020204020204" pitchFamily="34" charset="-122"/>
              <a:buChar char="★"/>
              <a:defRPr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합성 및 수정을 통한 에폭시 제품 커스터마이징 가능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0665" name="组合 12">
            <a:extLst>
              <a:ext uri="{FF2B5EF4-FFF2-40B4-BE49-F238E27FC236}">
                <a16:creationId xmlns:a16="http://schemas.microsoft.com/office/drawing/2014/main" id="{D51E7DF4-915E-42CF-A0B7-338FD6A8951C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19" name="矩形: 圆角 31">
              <a:extLst>
                <a:ext uri="{FF2B5EF4-FFF2-40B4-BE49-F238E27FC236}">
                  <a16:creationId xmlns:a16="http://schemas.microsoft.com/office/drawing/2014/main" id="{697C885E-3D57-4CE1-9131-EE63F34986B8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矩形: 圆角 32">
              <a:extLst>
                <a:ext uri="{FF2B5EF4-FFF2-40B4-BE49-F238E27FC236}">
                  <a16:creationId xmlns:a16="http://schemas.microsoft.com/office/drawing/2014/main" id="{4E67D8D5-564A-4C99-9C46-A497D74321B8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3494D41E-AAFF-42C0-B634-5D00A0DD3418}"/>
              </a:ext>
            </a:extLst>
          </p:cNvPr>
          <p:cNvSpPr txBox="1"/>
          <p:nvPr/>
        </p:nvSpPr>
        <p:spPr>
          <a:xfrm>
            <a:off x="5742553" y="356683"/>
            <a:ext cx="1675280" cy="338554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800" b="1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견인 시스템 부품</a:t>
            </a:r>
          </a:p>
          <a:p>
            <a:pPr algn="ctr">
              <a:defRPr/>
            </a:pPr>
            <a:r>
              <a:rPr lang="ko-KR" altLang="en-US" sz="800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절연 재료 국산화의 </a:t>
            </a:r>
            <a:r>
              <a:rPr lang="ko-KR" altLang="en-US" sz="800" dirty="0" err="1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최정점</a:t>
            </a:r>
            <a:endParaRPr lang="ko-KR" altLang="en-US" sz="800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6" name="Group 72">
            <a:extLst>
              <a:ext uri="{FF2B5EF4-FFF2-40B4-BE49-F238E27FC236}">
                <a16:creationId xmlns:a16="http://schemas.microsoft.com/office/drawing/2014/main" id="{CF0C0D8A-E69C-4EED-9AC5-91E2A281C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582239"/>
              </p:ext>
            </p:extLst>
          </p:nvPr>
        </p:nvGraphicFramePr>
        <p:xfrm>
          <a:off x="4549775" y="1364842"/>
          <a:ext cx="4500441" cy="3446175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414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74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39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47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73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NO.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u="none" strike="noStrike" kern="1200" cap="none" normalizeH="0" baseline="0" dirty="0">
                          <a:ln>
                            <a:noFill/>
                          </a:ln>
                          <a:effectLst/>
                        </a:rPr>
                        <a:t>고객사</a:t>
                      </a:r>
                      <a:endParaRPr kumimoji="0" lang="zh-CN" altLang="en-US" sz="12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lt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8577" marR="6857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프로젝트</a:t>
                      </a:r>
                      <a:endParaRPr kumimoji="0" lang="zh-CN" altLang="en-US" sz="12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lt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8577" marR="6857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제품</a:t>
                      </a:r>
                      <a:endParaRPr kumimoji="0" lang="zh-CN" altLang="en-US" sz="12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lt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68577" marR="68577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73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CEPRI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200" dirty="0"/>
                        <a:t>VSC-HVDC</a:t>
                      </a:r>
                    </a:p>
                    <a:p>
                      <a:pPr marL="0" marR="0" lvl="0" indent="0" algn="ctr" defTabSz="914400" rtl="0" eaLnBrk="1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200" dirty="0"/>
                        <a:t>(Xiamen)</a:t>
                      </a:r>
                    </a:p>
                  </a:txBody>
                  <a:tcPr marL="68577" marR="6857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Channel</a:t>
                      </a:r>
                      <a:r>
                        <a:rPr kumimoji="0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 기둥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3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rPr>
                        <a:t>CEPRI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微软雅黑"/>
                        <a:ea typeface="微软雅黑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HVDC</a:t>
                      </a:r>
                      <a:endParaRPr kumimoji="0" lang="en-US" altLang="ko-KR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en-US" altLang="zh-CN" sz="12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Jiuhu</a:t>
                      </a:r>
                      <a:r>
                        <a:rPr kumimoji="0" lang="en-US" altLang="zh-CN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)</a:t>
                      </a:r>
                    </a:p>
                  </a:txBody>
                  <a:tcPr marL="68577" marR="6857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Channel</a:t>
                      </a:r>
                      <a:r>
                        <a:rPr kumimoji="0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 기둥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31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62200" algn="l"/>
                        </a:tabLst>
                      </a:pPr>
                      <a:r>
                        <a:rPr kumimoji="0" lang="en-US" altLang="zh-CN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微软雅黑"/>
                          <a:cs typeface="+mn-cs"/>
                        </a:rPr>
                        <a:t>CEPRI</a:t>
                      </a:r>
                      <a:endParaRPr kumimoji="0" lang="zh-CN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微软雅黑"/>
                        <a:ea typeface="微软雅黑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HVDC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(N-W Yunnan)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Channel </a:t>
                      </a:r>
                      <a:r>
                        <a:rPr kumimoji="0" lang="ko-KR" alt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기둥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평판 구조물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731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62200" algn="l"/>
                        </a:tabLst>
                      </a:pPr>
                      <a:r>
                        <a:rPr kumimoji="0" lang="en-US" altLang="zh-CN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CRRC </a:t>
                      </a:r>
                      <a:r>
                        <a:rPr kumimoji="0" lang="ko-KR" altLang="en-US" sz="1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용지</a:t>
                      </a:r>
                      <a:r>
                        <a:rPr kumimoji="0" lang="en-US" altLang="zh-CN" sz="1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ELECTRIC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CRRC </a:t>
                      </a:r>
                      <a:r>
                        <a:rPr kumimoji="0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주저우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 ELECTRIC</a:t>
                      </a: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풍력 발전기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레이어 제품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731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62200" algn="l"/>
                        </a:tabLst>
                      </a:pPr>
                      <a:r>
                        <a:rPr kumimoji="0" lang="en-US" altLang="zh-CN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CRRC </a:t>
                      </a:r>
                      <a:r>
                        <a:rPr kumimoji="0" lang="ko-KR" alt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주저우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itchFamily="18" charset="0"/>
                        </a:rPr>
                        <a:t> LOCOMOTIVE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에너지 저장 기관차</a:t>
                      </a:r>
                      <a:endParaRPr kumimoji="0" lang="en-US" altLang="ko-KR" sz="12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en-US" altLang="zh-CN" sz="12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Huaian</a:t>
                      </a:r>
                      <a:r>
                        <a:rPr kumimoji="0" lang="en-US" altLang="zh-CN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&amp; </a:t>
                      </a:r>
                      <a:r>
                        <a:rPr kumimoji="0" lang="en-US" altLang="zh-CN" sz="12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Mingzhu</a:t>
                      </a:r>
                      <a:r>
                        <a:rPr kumimoji="0" lang="en-US" altLang="zh-CN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모듈</a:t>
                      </a:r>
                      <a:endParaRPr kumimoji="0" lang="zh-CN" altLang="zh-CN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" name="标题 1">
            <a:extLst>
              <a:ext uri="{FF2B5EF4-FFF2-40B4-BE49-F238E27FC236}">
                <a16:creationId xmlns:a16="http://schemas.microsoft.com/office/drawing/2014/main" id="{C9A2A7FA-7493-4501-8E51-B9F1BA4164D3}"/>
              </a:ext>
            </a:extLst>
          </p:cNvPr>
          <p:cNvSpPr txBox="1">
            <a:spLocks/>
          </p:cNvSpPr>
          <p:nvPr/>
        </p:nvSpPr>
        <p:spPr>
          <a:xfrm>
            <a:off x="450850" y="163513"/>
            <a:ext cx="5873258" cy="57626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>
              <a:defRPr/>
            </a:pPr>
            <a:r>
              <a:rPr lang="en-US" altLang="zh-CN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PART 2. </a:t>
            </a:r>
            <a:r>
              <a:rPr lang="ko-KR" altLang="en-US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주요 부품</a:t>
            </a:r>
            <a:endParaRPr lang="en-US" altLang="zh-CN" sz="2400" spc="-3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597128"/>
      </p:ext>
    </p:extLst>
  </p:cSld>
  <p:clrMapOvr>
    <a:masterClrMapping/>
  </p:clrMapOvr>
  <p:transition spd="slow">
    <p:circl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图片 49" descr="带桥梁轨道的.jpg">
            <a:extLst>
              <a:ext uri="{FF2B5EF4-FFF2-40B4-BE49-F238E27FC236}">
                <a16:creationId xmlns:a16="http://schemas.microsoft.com/office/drawing/2014/main" id="{A55D49B7-84F5-48F0-841D-EEC280FB06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1688"/>
            <a:ext cx="9144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矩形 34">
            <a:extLst>
              <a:ext uri="{FF2B5EF4-FFF2-40B4-BE49-F238E27FC236}">
                <a16:creationId xmlns:a16="http://schemas.microsoft.com/office/drawing/2014/main" id="{DDBAC30C-AAB8-494C-919C-E607D3DBC0B7}"/>
              </a:ext>
            </a:extLst>
          </p:cNvPr>
          <p:cNvSpPr/>
          <p:nvPr/>
        </p:nvSpPr>
        <p:spPr>
          <a:xfrm>
            <a:off x="0" y="862013"/>
            <a:ext cx="7721600" cy="44386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142B68BA-F4FB-4149-A750-A45E189E8709}"/>
              </a:ext>
            </a:extLst>
          </p:cNvPr>
          <p:cNvSpPr/>
          <p:nvPr/>
        </p:nvSpPr>
        <p:spPr>
          <a:xfrm>
            <a:off x="4763" y="2014126"/>
            <a:ext cx="1611312" cy="373885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ctr">
              <a:lnSpc>
                <a:spcPct val="150000"/>
              </a:lnSpc>
              <a:defRPr/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2DB15260-A657-4B44-8F62-78940F2AE0F8}"/>
              </a:ext>
            </a:extLst>
          </p:cNvPr>
          <p:cNvSpPr/>
          <p:nvPr/>
        </p:nvSpPr>
        <p:spPr>
          <a:xfrm>
            <a:off x="7145338" y="3611997"/>
            <a:ext cx="1998662" cy="78335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rPr>
              <a:t>          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grpSp>
        <p:nvGrpSpPr>
          <p:cNvPr id="72710" name="组合 12">
            <a:extLst>
              <a:ext uri="{FF2B5EF4-FFF2-40B4-BE49-F238E27FC236}">
                <a16:creationId xmlns:a16="http://schemas.microsoft.com/office/drawing/2014/main" id="{CF41BE16-1486-4961-9776-69DDC12BAF68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29" name="矩形: 圆角 31">
              <a:extLst>
                <a:ext uri="{FF2B5EF4-FFF2-40B4-BE49-F238E27FC236}">
                  <a16:creationId xmlns:a16="http://schemas.microsoft.com/office/drawing/2014/main" id="{DDB688BF-0962-4EAF-9113-0F138F8F8765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矩形: 圆角 32">
              <a:extLst>
                <a:ext uri="{FF2B5EF4-FFF2-40B4-BE49-F238E27FC236}">
                  <a16:creationId xmlns:a16="http://schemas.microsoft.com/office/drawing/2014/main" id="{5A6E976C-8196-423B-8F27-F9767E35B41C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2711" name="文本框 4">
            <a:extLst>
              <a:ext uri="{FF2B5EF4-FFF2-40B4-BE49-F238E27FC236}">
                <a16:creationId xmlns:a16="http://schemas.microsoft.com/office/drawing/2014/main" id="{CB739525-1D0C-44D2-AABD-8225DF204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731" y="1490982"/>
            <a:ext cx="496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</a:t>
            </a:r>
            <a:endParaRPr lang="zh-CN" altLang="en-US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712" name="文本框 40">
            <a:extLst>
              <a:ext uri="{FF2B5EF4-FFF2-40B4-BE49-F238E27FC236}">
                <a16:creationId xmlns:a16="http://schemas.microsoft.com/office/drawing/2014/main" id="{3AAF6BFB-0AA6-440A-97A1-49B9A2C50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557" y="1960183"/>
            <a:ext cx="4963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</a:t>
            </a:r>
            <a:endParaRPr lang="zh-CN" altLang="en-US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713" name="文本框 43">
            <a:extLst>
              <a:ext uri="{FF2B5EF4-FFF2-40B4-BE49-F238E27FC236}">
                <a16:creationId xmlns:a16="http://schemas.microsoft.com/office/drawing/2014/main" id="{3A50D81D-9208-41C0-93B2-D4543B1D5D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849" y="2372357"/>
            <a:ext cx="4755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</a:t>
            </a:r>
            <a:endParaRPr lang="zh-CN" altLang="en-US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2714" name="组合 4">
            <a:extLst>
              <a:ext uri="{FF2B5EF4-FFF2-40B4-BE49-F238E27FC236}">
                <a16:creationId xmlns:a16="http://schemas.microsoft.com/office/drawing/2014/main" id="{262FDAE1-64A8-44CA-976D-422CE7FB5758}"/>
              </a:ext>
            </a:extLst>
          </p:cNvPr>
          <p:cNvGrpSpPr>
            <a:grpSpLocks/>
          </p:cNvGrpSpPr>
          <p:nvPr/>
        </p:nvGrpSpPr>
        <p:grpSpPr bwMode="auto">
          <a:xfrm>
            <a:off x="5205413" y="946150"/>
            <a:ext cx="2160587" cy="1868488"/>
            <a:chOff x="257424" y="2992808"/>
            <a:chExt cx="1541462" cy="1358900"/>
          </a:xfrm>
        </p:grpSpPr>
        <p:sp>
          <p:nvSpPr>
            <p:cNvPr id="60" name="六边形 43">
              <a:extLst>
                <a:ext uri="{FF2B5EF4-FFF2-40B4-BE49-F238E27FC236}">
                  <a16:creationId xmlns:a16="http://schemas.microsoft.com/office/drawing/2014/main" id="{4CC5FC4F-3607-426F-9A40-6FCBF243B0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424" y="2992808"/>
              <a:ext cx="1541462" cy="1358900"/>
            </a:xfrm>
            <a:prstGeom prst="ellipse">
              <a:avLst/>
            </a:prstGeom>
            <a:ln w="1905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91436" tIns="45719" rIns="91436" bIns="45719" anchor="ctr"/>
            <a:lstStyle/>
            <a:p>
              <a:pPr algn="ctr">
                <a:defRPr/>
              </a:pP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64" name="Picture 3">
              <a:extLst>
                <a:ext uri="{FF2B5EF4-FFF2-40B4-BE49-F238E27FC236}">
                  <a16:creationId xmlns:a16="http://schemas.microsoft.com/office/drawing/2014/main" id="{39334897-6525-4EA9-8E63-0884D7B26A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6044" y="3094979"/>
              <a:ext cx="1344837" cy="1159551"/>
            </a:xfrm>
            <a:prstGeom prst="ellipse">
              <a:avLst/>
            </a:prstGeom>
            <a:ln>
              <a:noFill/>
            </a:ln>
            <a:effectLst>
              <a:outerShdw blurRad="292100" dist="139700" dir="2700000" algn="tl" rotWithShape="0">
                <a:schemeClr val="bg1">
                  <a:alpha val="65000"/>
                </a:schemeClr>
              </a:outerShdw>
            </a:effectLst>
          </p:spPr>
        </p:pic>
        <p:sp>
          <p:nvSpPr>
            <p:cNvPr id="72743" name="文本框 41">
              <a:extLst>
                <a:ext uri="{FF2B5EF4-FFF2-40B4-BE49-F238E27FC236}">
                  <a16:creationId xmlns:a16="http://schemas.microsoft.com/office/drawing/2014/main" id="{5F20EA4B-E771-497F-916F-A7C9BC4FA1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4365" y="3576457"/>
              <a:ext cx="445301" cy="290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01</a:t>
              </a:r>
              <a:endParaRPr lang="zh-CN" altLang="en-US" sz="2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2715" name="组合 5">
            <a:extLst>
              <a:ext uri="{FF2B5EF4-FFF2-40B4-BE49-F238E27FC236}">
                <a16:creationId xmlns:a16="http://schemas.microsoft.com/office/drawing/2014/main" id="{149284DA-BA80-4D38-9CD9-32385E210C0E}"/>
              </a:ext>
            </a:extLst>
          </p:cNvPr>
          <p:cNvGrpSpPr>
            <a:grpSpLocks/>
          </p:cNvGrpSpPr>
          <p:nvPr/>
        </p:nvGrpSpPr>
        <p:grpSpPr bwMode="auto">
          <a:xfrm>
            <a:off x="4376738" y="2947988"/>
            <a:ext cx="1998662" cy="1831975"/>
            <a:chOff x="4989470" y="2715947"/>
            <a:chExt cx="1381125" cy="1373187"/>
          </a:xfrm>
        </p:grpSpPr>
        <p:sp>
          <p:nvSpPr>
            <p:cNvPr id="57" name="六边形 38">
              <a:extLst>
                <a:ext uri="{FF2B5EF4-FFF2-40B4-BE49-F238E27FC236}">
                  <a16:creationId xmlns:a16="http://schemas.microsoft.com/office/drawing/2014/main" id="{2F68331C-6479-4D9D-864C-84F56635C6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9470" y="2715947"/>
              <a:ext cx="1381125" cy="1373187"/>
            </a:xfrm>
            <a:prstGeom prst="ellipse">
              <a:avLst/>
            </a:prstGeom>
            <a:ln w="1905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91436" tIns="45719" rIns="91436" bIns="45719" anchor="ctr"/>
            <a:lstStyle/>
            <a:p>
              <a:pPr algn="ctr">
                <a:defRPr/>
              </a:pP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737" name="文本框 49">
              <a:extLst>
                <a:ext uri="{FF2B5EF4-FFF2-40B4-BE49-F238E27FC236}">
                  <a16:creationId xmlns:a16="http://schemas.microsoft.com/office/drawing/2014/main" id="{5666897E-8EC0-4CFF-BF15-626438E424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92128" y="2784434"/>
              <a:ext cx="445301" cy="299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03</a:t>
              </a:r>
              <a:endParaRPr lang="zh-CN" altLang="en-US" sz="2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72738" name="图片 53" descr="E:\2017\pic\车轮降噪块项目\IMG_20170116_090054 (1).jpg">
              <a:extLst>
                <a:ext uri="{FF2B5EF4-FFF2-40B4-BE49-F238E27FC236}">
                  <a16:creationId xmlns:a16="http://schemas.microsoft.com/office/drawing/2014/main" id="{AE8911E0-E06C-4CBC-AAC9-76722422DB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138" r="3030" b="25862"/>
            <a:stretch>
              <a:fillRect/>
            </a:stretch>
          </p:blipFill>
          <p:spPr bwMode="auto">
            <a:xfrm rot="-4005125">
              <a:off x="5016746" y="3160361"/>
              <a:ext cx="646584" cy="366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" name="图片 57">
              <a:extLst>
                <a:ext uri="{FF2B5EF4-FFF2-40B4-BE49-F238E27FC236}">
                  <a16:creationId xmlns:a16="http://schemas.microsoft.com/office/drawing/2014/main" id="{F511482F-B35B-495F-8DFE-5B76E0C95A0D}"/>
                </a:ext>
              </a:extLst>
            </p:cNvPr>
            <p:cNvPicPr/>
            <p:nvPr/>
          </p:nvPicPr>
          <p:blipFill rotWithShape="1">
            <a:blip r:embed="rId5" cstate="print"/>
            <a:srcRect t="76" b="76"/>
            <a:stretch/>
          </p:blipFill>
          <p:spPr bwMode="auto">
            <a:xfrm>
              <a:off x="5545366" y="3111395"/>
              <a:ext cx="757819" cy="857459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2740" name="右箭头 7">
              <a:extLst>
                <a:ext uri="{FF2B5EF4-FFF2-40B4-BE49-F238E27FC236}">
                  <a16:creationId xmlns:a16="http://schemas.microsoft.com/office/drawing/2014/main" id="{53306E98-A3F1-4E8E-A18D-60888DBE310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792158">
              <a:off x="5443170" y="3263405"/>
              <a:ext cx="321164" cy="162640"/>
            </a:xfrm>
            <a:prstGeom prst="rightArrow">
              <a:avLst>
                <a:gd name="adj1" fmla="val 50000"/>
                <a:gd name="adj2" fmla="val 49998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2716" name="组合 6">
            <a:extLst>
              <a:ext uri="{FF2B5EF4-FFF2-40B4-BE49-F238E27FC236}">
                <a16:creationId xmlns:a16="http://schemas.microsoft.com/office/drawing/2014/main" id="{E90698B5-9445-4622-B8F0-C2D62CFFA150}"/>
              </a:ext>
            </a:extLst>
          </p:cNvPr>
          <p:cNvGrpSpPr>
            <a:grpSpLocks/>
          </p:cNvGrpSpPr>
          <p:nvPr/>
        </p:nvGrpSpPr>
        <p:grpSpPr bwMode="auto">
          <a:xfrm>
            <a:off x="763588" y="2852738"/>
            <a:ext cx="2927350" cy="2079625"/>
            <a:chOff x="679075" y="3043412"/>
            <a:chExt cx="2740998" cy="1923875"/>
          </a:xfrm>
        </p:grpSpPr>
        <p:sp>
          <p:nvSpPr>
            <p:cNvPr id="55" name="六边形 34">
              <a:extLst>
                <a:ext uri="{FF2B5EF4-FFF2-40B4-BE49-F238E27FC236}">
                  <a16:creationId xmlns:a16="http://schemas.microsoft.com/office/drawing/2014/main" id="{C74448DD-BBDC-4943-9400-890EDAB497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075" y="3043412"/>
              <a:ext cx="1465631" cy="1364335"/>
            </a:xfrm>
            <a:prstGeom prst="ellipse">
              <a:avLst/>
            </a:prstGeom>
            <a:ln w="1905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91436" tIns="45719" rIns="91436" bIns="45719" anchor="ctr"/>
            <a:lstStyle/>
            <a:p>
              <a:pPr algn="ctr">
                <a:defRPr/>
              </a:pP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六边形 38">
              <a:extLst>
                <a:ext uri="{FF2B5EF4-FFF2-40B4-BE49-F238E27FC236}">
                  <a16:creationId xmlns:a16="http://schemas.microsoft.com/office/drawing/2014/main" id="{15DA53DD-4BCD-4629-8B32-6748F71CA8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496" y="3588265"/>
              <a:ext cx="1471577" cy="1379022"/>
            </a:xfrm>
            <a:prstGeom prst="ellipse">
              <a:avLst/>
            </a:prstGeom>
            <a:ln w="1905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91436" tIns="45719" rIns="91436" bIns="45719" anchor="ctr"/>
            <a:lstStyle/>
            <a:p>
              <a:pPr algn="ctr">
                <a:defRPr/>
              </a:pP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731" name="文本框 46">
              <a:extLst>
                <a:ext uri="{FF2B5EF4-FFF2-40B4-BE49-F238E27FC236}">
                  <a16:creationId xmlns:a16="http://schemas.microsoft.com/office/drawing/2014/main" id="{A65110CC-7D40-49AA-BE61-9F14835456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8437" y="3062536"/>
              <a:ext cx="498783" cy="370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02</a:t>
              </a:r>
              <a:endParaRPr lang="zh-CN" altLang="en-US" sz="2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732" name="文本框 48">
              <a:extLst>
                <a:ext uri="{FF2B5EF4-FFF2-40B4-BE49-F238E27FC236}">
                  <a16:creationId xmlns:a16="http://schemas.microsoft.com/office/drawing/2014/main" id="{951E5201-8A4C-4784-9B14-B5BD6C2E47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74212" y="4565861"/>
              <a:ext cx="539751" cy="370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 b="1" dirty="0">
                  <a:solidFill>
                    <a:srgbClr val="C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02</a:t>
              </a:r>
              <a:endParaRPr lang="zh-CN" altLang="en-US" sz="2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72733" name="图片 51" descr="IMG_0250.JPG">
              <a:extLst>
                <a:ext uri="{FF2B5EF4-FFF2-40B4-BE49-F238E27FC236}">
                  <a16:creationId xmlns:a16="http://schemas.microsoft.com/office/drawing/2014/main" id="{1F2BCFB8-6C36-4225-ABBA-151423739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15" t="4324" r="20473" b="7533"/>
            <a:stretch>
              <a:fillRect/>
            </a:stretch>
          </p:blipFill>
          <p:spPr bwMode="auto">
            <a:xfrm rot="5400000">
              <a:off x="1009326" y="3161145"/>
              <a:ext cx="664115" cy="1088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" name="Picture 3">
              <a:extLst>
                <a:ext uri="{FF2B5EF4-FFF2-40B4-BE49-F238E27FC236}">
                  <a16:creationId xmlns:a16="http://schemas.microsoft.com/office/drawing/2014/main" id="{C1A05089-324D-40E7-8C57-541F14B4D36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/>
            <a:srcRect t="25736"/>
            <a:stretch/>
          </p:blipFill>
          <p:spPr bwMode="auto">
            <a:xfrm>
              <a:off x="2030944" y="3877252"/>
              <a:ext cx="1323673" cy="702748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2735" name="右箭头 58">
              <a:extLst>
                <a:ext uri="{FF2B5EF4-FFF2-40B4-BE49-F238E27FC236}">
                  <a16:creationId xmlns:a16="http://schemas.microsoft.com/office/drawing/2014/main" id="{EF236F1B-646C-4015-BFFD-DA67A2AF6FF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43991">
              <a:off x="1746777" y="3871551"/>
              <a:ext cx="507439" cy="190789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43" name="标题 4">
            <a:extLst>
              <a:ext uri="{FF2B5EF4-FFF2-40B4-BE49-F238E27FC236}">
                <a16:creationId xmlns:a16="http://schemas.microsoft.com/office/drawing/2014/main" id="{F23EC66B-B713-43A4-A39C-C6CEBBE8C4BC}"/>
              </a:ext>
            </a:extLst>
          </p:cNvPr>
          <p:cNvSpPr txBox="1">
            <a:spLocks/>
          </p:cNvSpPr>
          <p:nvPr/>
        </p:nvSpPr>
        <p:spPr bwMode="auto">
          <a:xfrm>
            <a:off x="793870" y="1086635"/>
            <a:ext cx="2444750" cy="290512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능력 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&amp; </a:t>
            </a: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적용 사례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2718" name="组合 22">
            <a:extLst>
              <a:ext uri="{FF2B5EF4-FFF2-40B4-BE49-F238E27FC236}">
                <a16:creationId xmlns:a16="http://schemas.microsoft.com/office/drawing/2014/main" id="{FC290661-5C52-461D-B864-64F31C09648A}"/>
              </a:ext>
            </a:extLst>
          </p:cNvPr>
          <p:cNvGrpSpPr>
            <a:grpSpLocks/>
          </p:cNvGrpSpPr>
          <p:nvPr/>
        </p:nvGrpSpPr>
        <p:grpSpPr bwMode="auto">
          <a:xfrm>
            <a:off x="217488" y="935038"/>
            <a:ext cx="546100" cy="549275"/>
            <a:chOff x="1513452" y="2353052"/>
            <a:chExt cx="1449388" cy="1449388"/>
          </a:xfrm>
        </p:grpSpPr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7233AEFB-1D20-4C92-B09A-1180E8FC9491}"/>
                </a:ext>
              </a:extLst>
            </p:cNvPr>
            <p:cNvSpPr/>
            <p:nvPr/>
          </p:nvSpPr>
          <p:spPr>
            <a:xfrm>
              <a:off x="1513452" y="2353052"/>
              <a:ext cx="1449388" cy="144938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76200">
              <a:solidFill>
                <a:srgbClr val="C00000"/>
              </a:solidFill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defRPr/>
              </a:pPr>
              <a:endParaRPr lang="en-US" altLang="zh-CN">
                <a:solidFill>
                  <a:srgbClr val="405665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endParaRPr>
            </a:p>
          </p:txBody>
        </p:sp>
        <p:sp>
          <p:nvSpPr>
            <p:cNvPr id="72728" name="Freeform 22">
              <a:extLst>
                <a:ext uri="{FF2B5EF4-FFF2-40B4-BE49-F238E27FC236}">
                  <a16:creationId xmlns:a16="http://schemas.microsoft.com/office/drawing/2014/main" id="{EFC3EE36-FC40-44DA-9F7E-062C6442AF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38108" y="2780883"/>
              <a:ext cx="600075" cy="593725"/>
            </a:xfrm>
            <a:custGeom>
              <a:avLst/>
              <a:gdLst>
                <a:gd name="T0" fmla="*/ 2147483646 w 378"/>
                <a:gd name="T1" fmla="*/ 0 h 374"/>
                <a:gd name="T2" fmla="*/ 2147483646 w 378"/>
                <a:gd name="T3" fmla="*/ 2147483646 h 374"/>
                <a:gd name="T4" fmla="*/ 2147483646 w 378"/>
                <a:gd name="T5" fmla="*/ 2147483646 h 374"/>
                <a:gd name="T6" fmla="*/ 2147483646 w 378"/>
                <a:gd name="T7" fmla="*/ 2147483646 h 374"/>
                <a:gd name="T8" fmla="*/ 2147483646 w 378"/>
                <a:gd name="T9" fmla="*/ 2147483646 h 374"/>
                <a:gd name="T10" fmla="*/ 2147483646 w 378"/>
                <a:gd name="T11" fmla="*/ 2147483646 h 374"/>
                <a:gd name="T12" fmla="*/ 2147483646 w 378"/>
                <a:gd name="T13" fmla="*/ 2147483646 h 374"/>
                <a:gd name="T14" fmla="*/ 0 w 378"/>
                <a:gd name="T15" fmla="*/ 2147483646 h 374"/>
                <a:gd name="T16" fmla="*/ 2147483646 w 378"/>
                <a:gd name="T17" fmla="*/ 2147483646 h 374"/>
                <a:gd name="T18" fmla="*/ 0 w 378"/>
                <a:gd name="T19" fmla="*/ 2147483646 h 374"/>
                <a:gd name="T20" fmla="*/ 0 w 378"/>
                <a:gd name="T21" fmla="*/ 0 h 374"/>
                <a:gd name="T22" fmla="*/ 2147483646 w 378"/>
                <a:gd name="T23" fmla="*/ 2147483646 h 374"/>
                <a:gd name="T24" fmla="*/ 2147483646 w 378"/>
                <a:gd name="T25" fmla="*/ 2147483646 h 374"/>
                <a:gd name="T26" fmla="*/ 2147483646 w 378"/>
                <a:gd name="T27" fmla="*/ 2147483646 h 374"/>
                <a:gd name="T28" fmla="*/ 2147483646 w 378"/>
                <a:gd name="T29" fmla="*/ 2147483646 h 374"/>
                <a:gd name="T30" fmla="*/ 2147483646 w 378"/>
                <a:gd name="T31" fmla="*/ 2147483646 h 374"/>
                <a:gd name="T32" fmla="*/ 2147483646 w 378"/>
                <a:gd name="T33" fmla="*/ 2147483646 h 374"/>
                <a:gd name="T34" fmla="*/ 2147483646 w 378"/>
                <a:gd name="T35" fmla="*/ 2147483646 h 374"/>
                <a:gd name="T36" fmla="*/ 2147483646 w 378"/>
                <a:gd name="T37" fmla="*/ 2147483646 h 374"/>
                <a:gd name="T38" fmla="*/ 2147483646 w 378"/>
                <a:gd name="T39" fmla="*/ 2147483646 h 374"/>
                <a:gd name="T40" fmla="*/ 2147483646 w 378"/>
                <a:gd name="T41" fmla="*/ 2147483646 h 374"/>
                <a:gd name="T42" fmla="*/ 2147483646 w 378"/>
                <a:gd name="T43" fmla="*/ 2147483646 h 374"/>
                <a:gd name="T44" fmla="*/ 2147483646 w 378"/>
                <a:gd name="T45" fmla="*/ 2147483646 h 374"/>
                <a:gd name="T46" fmla="*/ 2147483646 w 378"/>
                <a:gd name="T47" fmla="*/ 2147483646 h 374"/>
                <a:gd name="T48" fmla="*/ 2147483646 w 378"/>
                <a:gd name="T49" fmla="*/ 2147483646 h 374"/>
                <a:gd name="T50" fmla="*/ 2147483646 w 378"/>
                <a:gd name="T51" fmla="*/ 2147483646 h 374"/>
                <a:gd name="T52" fmla="*/ 2147483646 w 378"/>
                <a:gd name="T53" fmla="*/ 2147483646 h 374"/>
                <a:gd name="T54" fmla="*/ 2147483646 w 378"/>
                <a:gd name="T55" fmla="*/ 2147483646 h 374"/>
                <a:gd name="T56" fmla="*/ 2147483646 w 378"/>
                <a:gd name="T57" fmla="*/ 2147483646 h 374"/>
                <a:gd name="T58" fmla="*/ 2147483646 w 378"/>
                <a:gd name="T59" fmla="*/ 2147483646 h 374"/>
                <a:gd name="T60" fmla="*/ 2147483646 w 378"/>
                <a:gd name="T61" fmla="*/ 2147483646 h 374"/>
                <a:gd name="T62" fmla="*/ 2147483646 w 378"/>
                <a:gd name="T63" fmla="*/ 2147483646 h 374"/>
                <a:gd name="T64" fmla="*/ 2147483646 w 378"/>
                <a:gd name="T65" fmla="*/ 2147483646 h 374"/>
                <a:gd name="T66" fmla="*/ 2147483646 w 378"/>
                <a:gd name="T67" fmla="*/ 2147483646 h 374"/>
                <a:gd name="T68" fmla="*/ 2147483646 w 378"/>
                <a:gd name="T69" fmla="*/ 2147483646 h 374"/>
                <a:gd name="T70" fmla="*/ 2147483646 w 378"/>
                <a:gd name="T71" fmla="*/ 2147483646 h 374"/>
                <a:gd name="T72" fmla="*/ 2147483646 w 378"/>
                <a:gd name="T73" fmla="*/ 2147483646 h 374"/>
                <a:gd name="T74" fmla="*/ 2147483646 w 378"/>
                <a:gd name="T75" fmla="*/ 2147483646 h 374"/>
                <a:gd name="T76" fmla="*/ 2147483646 w 378"/>
                <a:gd name="T77" fmla="*/ 2147483646 h 374"/>
                <a:gd name="T78" fmla="*/ 2147483646 w 378"/>
                <a:gd name="T79" fmla="*/ 2147483646 h 374"/>
                <a:gd name="T80" fmla="*/ 2147483646 w 378"/>
                <a:gd name="T81" fmla="*/ 2147483646 h 37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78"/>
                <a:gd name="T124" fmla="*/ 0 h 374"/>
                <a:gd name="T125" fmla="*/ 378 w 378"/>
                <a:gd name="T126" fmla="*/ 374 h 37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78" h="374">
                  <a:moveTo>
                    <a:pt x="0" y="0"/>
                  </a:moveTo>
                  <a:lnTo>
                    <a:pt x="378" y="0"/>
                  </a:lnTo>
                  <a:lnTo>
                    <a:pt x="378" y="36"/>
                  </a:lnTo>
                  <a:lnTo>
                    <a:pt x="360" y="36"/>
                  </a:lnTo>
                  <a:lnTo>
                    <a:pt x="360" y="230"/>
                  </a:lnTo>
                  <a:lnTo>
                    <a:pt x="378" y="230"/>
                  </a:lnTo>
                  <a:lnTo>
                    <a:pt x="378" y="266"/>
                  </a:lnTo>
                  <a:lnTo>
                    <a:pt x="207" y="266"/>
                  </a:lnTo>
                  <a:lnTo>
                    <a:pt x="207" y="338"/>
                  </a:lnTo>
                  <a:lnTo>
                    <a:pt x="284" y="338"/>
                  </a:lnTo>
                  <a:lnTo>
                    <a:pt x="284" y="374"/>
                  </a:lnTo>
                  <a:lnTo>
                    <a:pt x="95" y="374"/>
                  </a:lnTo>
                  <a:lnTo>
                    <a:pt x="95" y="338"/>
                  </a:lnTo>
                  <a:lnTo>
                    <a:pt x="171" y="338"/>
                  </a:lnTo>
                  <a:lnTo>
                    <a:pt x="171" y="266"/>
                  </a:lnTo>
                  <a:lnTo>
                    <a:pt x="0" y="266"/>
                  </a:lnTo>
                  <a:lnTo>
                    <a:pt x="0" y="230"/>
                  </a:lnTo>
                  <a:lnTo>
                    <a:pt x="14" y="230"/>
                  </a:lnTo>
                  <a:lnTo>
                    <a:pt x="14" y="36"/>
                  </a:lnTo>
                  <a:lnTo>
                    <a:pt x="0" y="36"/>
                  </a:lnTo>
                  <a:lnTo>
                    <a:pt x="0" y="0"/>
                  </a:lnTo>
                  <a:close/>
                  <a:moveTo>
                    <a:pt x="284" y="90"/>
                  </a:moveTo>
                  <a:lnTo>
                    <a:pt x="270" y="90"/>
                  </a:lnTo>
                  <a:lnTo>
                    <a:pt x="252" y="90"/>
                  </a:lnTo>
                  <a:lnTo>
                    <a:pt x="257" y="99"/>
                  </a:lnTo>
                  <a:lnTo>
                    <a:pt x="194" y="135"/>
                  </a:lnTo>
                  <a:lnTo>
                    <a:pt x="167" y="117"/>
                  </a:lnTo>
                  <a:lnTo>
                    <a:pt x="167" y="113"/>
                  </a:lnTo>
                  <a:lnTo>
                    <a:pt x="162" y="113"/>
                  </a:lnTo>
                  <a:lnTo>
                    <a:pt x="108" y="135"/>
                  </a:lnTo>
                  <a:lnTo>
                    <a:pt x="113" y="149"/>
                  </a:lnTo>
                  <a:lnTo>
                    <a:pt x="162" y="126"/>
                  </a:lnTo>
                  <a:lnTo>
                    <a:pt x="189" y="144"/>
                  </a:lnTo>
                  <a:lnTo>
                    <a:pt x="194" y="149"/>
                  </a:lnTo>
                  <a:lnTo>
                    <a:pt x="198" y="149"/>
                  </a:lnTo>
                  <a:lnTo>
                    <a:pt x="261" y="108"/>
                  </a:lnTo>
                  <a:lnTo>
                    <a:pt x="266" y="117"/>
                  </a:lnTo>
                  <a:lnTo>
                    <a:pt x="275" y="104"/>
                  </a:lnTo>
                  <a:lnTo>
                    <a:pt x="284" y="90"/>
                  </a:lnTo>
                  <a:close/>
                  <a:moveTo>
                    <a:pt x="252" y="131"/>
                  </a:moveTo>
                  <a:lnTo>
                    <a:pt x="252" y="189"/>
                  </a:lnTo>
                  <a:lnTo>
                    <a:pt x="270" y="189"/>
                  </a:lnTo>
                  <a:lnTo>
                    <a:pt x="270" y="131"/>
                  </a:lnTo>
                  <a:lnTo>
                    <a:pt x="252" y="131"/>
                  </a:lnTo>
                  <a:close/>
                  <a:moveTo>
                    <a:pt x="225" y="149"/>
                  </a:moveTo>
                  <a:lnTo>
                    <a:pt x="225" y="189"/>
                  </a:lnTo>
                  <a:lnTo>
                    <a:pt x="243" y="189"/>
                  </a:lnTo>
                  <a:lnTo>
                    <a:pt x="243" y="149"/>
                  </a:lnTo>
                  <a:lnTo>
                    <a:pt x="225" y="149"/>
                  </a:lnTo>
                  <a:close/>
                  <a:moveTo>
                    <a:pt x="194" y="171"/>
                  </a:moveTo>
                  <a:lnTo>
                    <a:pt x="194" y="189"/>
                  </a:lnTo>
                  <a:lnTo>
                    <a:pt x="212" y="189"/>
                  </a:lnTo>
                  <a:lnTo>
                    <a:pt x="212" y="171"/>
                  </a:lnTo>
                  <a:lnTo>
                    <a:pt x="194" y="171"/>
                  </a:lnTo>
                  <a:close/>
                  <a:moveTo>
                    <a:pt x="167" y="153"/>
                  </a:moveTo>
                  <a:lnTo>
                    <a:pt x="167" y="189"/>
                  </a:lnTo>
                  <a:lnTo>
                    <a:pt x="185" y="189"/>
                  </a:lnTo>
                  <a:lnTo>
                    <a:pt x="185" y="153"/>
                  </a:lnTo>
                  <a:lnTo>
                    <a:pt x="167" y="153"/>
                  </a:lnTo>
                  <a:close/>
                  <a:moveTo>
                    <a:pt x="140" y="153"/>
                  </a:moveTo>
                  <a:lnTo>
                    <a:pt x="140" y="189"/>
                  </a:lnTo>
                  <a:lnTo>
                    <a:pt x="158" y="189"/>
                  </a:lnTo>
                  <a:lnTo>
                    <a:pt x="158" y="153"/>
                  </a:lnTo>
                  <a:lnTo>
                    <a:pt x="140" y="153"/>
                  </a:lnTo>
                  <a:close/>
                  <a:moveTo>
                    <a:pt x="108" y="162"/>
                  </a:moveTo>
                  <a:lnTo>
                    <a:pt x="108" y="189"/>
                  </a:lnTo>
                  <a:lnTo>
                    <a:pt x="126" y="189"/>
                  </a:lnTo>
                  <a:lnTo>
                    <a:pt x="126" y="162"/>
                  </a:lnTo>
                  <a:lnTo>
                    <a:pt x="108" y="162"/>
                  </a:lnTo>
                  <a:close/>
                  <a:moveTo>
                    <a:pt x="324" y="41"/>
                  </a:moveTo>
                  <a:lnTo>
                    <a:pt x="54" y="41"/>
                  </a:lnTo>
                  <a:lnTo>
                    <a:pt x="54" y="225"/>
                  </a:lnTo>
                  <a:lnTo>
                    <a:pt x="324" y="225"/>
                  </a:lnTo>
                  <a:lnTo>
                    <a:pt x="324" y="4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F0932CA3-CF16-47F9-9E61-84F39473ABE6}"/>
              </a:ext>
            </a:extLst>
          </p:cNvPr>
          <p:cNvSpPr txBox="1"/>
          <p:nvPr/>
        </p:nvSpPr>
        <p:spPr>
          <a:xfrm>
            <a:off x="834415" y="1515915"/>
            <a:ext cx="4475162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방품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제품 개발 및 양산</a:t>
            </a:r>
            <a:endParaRPr lang="zh-CN" altLang="en-US" sz="14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3F31846C-8A78-40A2-851C-C0BF0D9A8B84}"/>
              </a:ext>
            </a:extLst>
          </p:cNvPr>
          <p:cNvSpPr txBox="1"/>
          <p:nvPr/>
        </p:nvSpPr>
        <p:spPr>
          <a:xfrm>
            <a:off x="839774" y="1987674"/>
            <a:ext cx="4475162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트램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프로젝트의 </a:t>
            </a:r>
            <a:r>
              <a:rPr lang="ko-KR" altLang="en-US" sz="14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플렉서블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차륜 고무 블록 제품 양산</a:t>
            </a:r>
            <a:endParaRPr lang="zh-CN" altLang="en-US" sz="14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6D189BE5-F362-4645-A363-762A49CC5E2C}"/>
              </a:ext>
            </a:extLst>
          </p:cNvPr>
          <p:cNvSpPr txBox="1"/>
          <p:nvPr/>
        </p:nvSpPr>
        <p:spPr>
          <a:xfrm>
            <a:off x="834415" y="2407224"/>
            <a:ext cx="44735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차륜 소음 방지 블록 제품 설계 능력 보유</a:t>
            </a:r>
            <a:endParaRPr lang="zh-CN" altLang="en-US" sz="14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4" name="直接箭头连接符 73">
            <a:extLst>
              <a:ext uri="{FF2B5EF4-FFF2-40B4-BE49-F238E27FC236}">
                <a16:creationId xmlns:a16="http://schemas.microsoft.com/office/drawing/2014/main" id="{F953428F-AC3D-482D-B789-57A757CAEDD9}"/>
              </a:ext>
            </a:extLst>
          </p:cNvPr>
          <p:cNvCxnSpPr/>
          <p:nvPr/>
        </p:nvCxnSpPr>
        <p:spPr bwMode="auto">
          <a:xfrm flipV="1">
            <a:off x="8301038" y="1554163"/>
            <a:ext cx="0" cy="1055687"/>
          </a:xfrm>
          <a:prstGeom prst="straightConnector1">
            <a:avLst/>
          </a:prstGeom>
          <a:ln>
            <a:solidFill>
              <a:srgbClr val="C00000"/>
            </a:solidFill>
            <a:headEnd type="oval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7" name="文本框 76">
            <a:extLst>
              <a:ext uri="{FF2B5EF4-FFF2-40B4-BE49-F238E27FC236}">
                <a16:creationId xmlns:a16="http://schemas.microsoft.com/office/drawing/2014/main" id="{75BB424E-FFDF-4B04-9109-007F8B170F6B}"/>
              </a:ext>
            </a:extLst>
          </p:cNvPr>
          <p:cNvSpPr txBox="1"/>
          <p:nvPr/>
        </p:nvSpPr>
        <p:spPr>
          <a:xfrm>
            <a:off x="7642763" y="2707068"/>
            <a:ext cx="965329" cy="307777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파생 제품</a:t>
            </a:r>
            <a:endParaRPr lang="en-US" altLang="zh-CN" sz="1400" b="1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标题 1">
            <a:extLst>
              <a:ext uri="{FF2B5EF4-FFF2-40B4-BE49-F238E27FC236}">
                <a16:creationId xmlns:a16="http://schemas.microsoft.com/office/drawing/2014/main" id="{C9A2A7FA-7493-4501-8E51-B9F1BA4164D3}"/>
              </a:ext>
            </a:extLst>
          </p:cNvPr>
          <p:cNvSpPr txBox="1">
            <a:spLocks/>
          </p:cNvSpPr>
          <p:nvPr/>
        </p:nvSpPr>
        <p:spPr>
          <a:xfrm>
            <a:off x="450850" y="163513"/>
            <a:ext cx="5873258" cy="57626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>
              <a:defRPr/>
            </a:pPr>
            <a:r>
              <a:rPr lang="en-US" altLang="zh-CN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PART 2. </a:t>
            </a:r>
            <a:r>
              <a:rPr lang="ko-KR" altLang="en-US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주요 제품</a:t>
            </a:r>
            <a:endParaRPr lang="en-US" altLang="zh-CN" sz="2400" spc="-3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75537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图片 49" descr="带桥梁轨道的.jpg">
            <a:extLst>
              <a:ext uri="{FF2B5EF4-FFF2-40B4-BE49-F238E27FC236}">
                <a16:creationId xmlns:a16="http://schemas.microsoft.com/office/drawing/2014/main" id="{FB1D7F0B-1328-4CAF-9B1C-8F5EE7A447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0575"/>
            <a:ext cx="9144000" cy="428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45">
            <a:extLst>
              <a:ext uri="{FF2B5EF4-FFF2-40B4-BE49-F238E27FC236}">
                <a16:creationId xmlns:a16="http://schemas.microsoft.com/office/drawing/2014/main" id="{D53A06CD-C3CA-40F1-B96D-E7D0EBED2AE5}"/>
              </a:ext>
            </a:extLst>
          </p:cNvPr>
          <p:cNvGrpSpPr/>
          <p:nvPr/>
        </p:nvGrpSpPr>
        <p:grpSpPr>
          <a:xfrm rot="10800000" flipH="1">
            <a:off x="1010539" y="2633996"/>
            <a:ext cx="1291982" cy="36019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52" name="Straight Connector 46">
              <a:extLst>
                <a:ext uri="{FF2B5EF4-FFF2-40B4-BE49-F238E27FC236}">
                  <a16:creationId xmlns:a16="http://schemas.microsoft.com/office/drawing/2014/main" id="{58CA9FC1-D749-4E65-A2E0-A61198963BEE}"/>
                </a:ext>
              </a:extLst>
            </p:cNvPr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47">
              <a:extLst>
                <a:ext uri="{FF2B5EF4-FFF2-40B4-BE49-F238E27FC236}">
                  <a16:creationId xmlns:a16="http://schemas.microsoft.com/office/drawing/2014/main" id="{7D0FCDE9-6BF9-41C3-BB44-FE73D4A38B22}"/>
                </a:ext>
              </a:extLst>
            </p:cNvPr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6" name="矩形 55">
            <a:extLst>
              <a:ext uri="{FF2B5EF4-FFF2-40B4-BE49-F238E27FC236}">
                <a16:creationId xmlns:a16="http://schemas.microsoft.com/office/drawing/2014/main" id="{F907C404-F3BB-4189-A8A4-E3D69B375BF8}"/>
              </a:ext>
            </a:extLst>
          </p:cNvPr>
          <p:cNvSpPr/>
          <p:nvPr/>
        </p:nvSpPr>
        <p:spPr>
          <a:xfrm>
            <a:off x="239713" y="1992313"/>
            <a:ext cx="1611312" cy="417512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algn="ctr">
              <a:lnSpc>
                <a:spcPct val="150000"/>
              </a:lnSpc>
              <a:defRPr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grpSp>
        <p:nvGrpSpPr>
          <p:cNvPr id="3" name="Group 45">
            <a:extLst>
              <a:ext uri="{FF2B5EF4-FFF2-40B4-BE49-F238E27FC236}">
                <a16:creationId xmlns:a16="http://schemas.microsoft.com/office/drawing/2014/main" id="{B8DB8EF0-D7FB-40DE-9CBB-F9B3EC27A058}"/>
              </a:ext>
            </a:extLst>
          </p:cNvPr>
          <p:cNvGrpSpPr/>
          <p:nvPr/>
        </p:nvGrpSpPr>
        <p:grpSpPr>
          <a:xfrm flipH="1" flipV="1">
            <a:off x="5299968" y="1660125"/>
            <a:ext cx="1258897" cy="375820"/>
            <a:chOff x="1652259" y="4245765"/>
            <a:chExt cx="1208546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58" name="Straight Connector 46">
              <a:extLst>
                <a:ext uri="{FF2B5EF4-FFF2-40B4-BE49-F238E27FC236}">
                  <a16:creationId xmlns:a16="http://schemas.microsoft.com/office/drawing/2014/main" id="{E2A530F5-A763-4193-AFC7-835D4490F9A5}"/>
                </a:ext>
              </a:extLst>
            </p:cNvPr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47">
              <a:extLst>
                <a:ext uri="{FF2B5EF4-FFF2-40B4-BE49-F238E27FC236}">
                  <a16:creationId xmlns:a16="http://schemas.microsoft.com/office/drawing/2014/main" id="{1A121D20-D176-49C7-A4B0-863585BEA698}"/>
                </a:ext>
              </a:extLst>
            </p:cNvPr>
            <p:cNvCxnSpPr/>
            <p:nvPr/>
          </p:nvCxnSpPr>
          <p:spPr>
            <a:xfrm flipH="1">
              <a:off x="2860805" y="4245765"/>
              <a:ext cx="0" cy="360191"/>
            </a:xfrm>
            <a:prstGeom prst="line">
              <a:avLst/>
            </a:prstGeom>
            <a:ln>
              <a:solidFill>
                <a:schemeClr val="accent1"/>
              </a:solidFill>
              <a:tailEnd type="oval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57">
            <a:extLst>
              <a:ext uri="{FF2B5EF4-FFF2-40B4-BE49-F238E27FC236}">
                <a16:creationId xmlns:a16="http://schemas.microsoft.com/office/drawing/2014/main" id="{67BE75D5-5F8A-4394-87D9-D875C997E67B}"/>
              </a:ext>
            </a:extLst>
          </p:cNvPr>
          <p:cNvGrpSpPr/>
          <p:nvPr/>
        </p:nvGrpSpPr>
        <p:grpSpPr>
          <a:xfrm>
            <a:off x="1731145" y="3154970"/>
            <a:ext cx="3429" cy="862257"/>
            <a:chOff x="1603824" y="4256917"/>
            <a:chExt cx="48463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65" name="Straight Connector 58">
              <a:extLst>
                <a:ext uri="{FF2B5EF4-FFF2-40B4-BE49-F238E27FC236}">
                  <a16:creationId xmlns:a16="http://schemas.microsoft.com/office/drawing/2014/main" id="{A151E50E-2734-41E3-882B-12E796637409}"/>
                </a:ext>
              </a:extLst>
            </p:cNvPr>
            <p:cNvCxnSpPr/>
            <p:nvPr/>
          </p:nvCxnSpPr>
          <p:spPr>
            <a:xfrm flipV="1">
              <a:off x="1603824" y="4256917"/>
              <a:ext cx="48463" cy="228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59">
              <a:extLst>
                <a:ext uri="{FF2B5EF4-FFF2-40B4-BE49-F238E27FC236}">
                  <a16:creationId xmlns:a16="http://schemas.microsoft.com/office/drawing/2014/main" id="{CA6344D3-DD86-47A5-A807-C1105ACD899D}"/>
                </a:ext>
              </a:extLst>
            </p:cNvPr>
            <p:cNvCxnSpPr/>
            <p:nvPr/>
          </p:nvCxnSpPr>
          <p:spPr>
            <a:xfrm>
              <a:off x="1603838" y="4314834"/>
              <a:ext cx="48435" cy="302274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矩形 68">
            <a:extLst>
              <a:ext uri="{FF2B5EF4-FFF2-40B4-BE49-F238E27FC236}">
                <a16:creationId xmlns:a16="http://schemas.microsoft.com/office/drawing/2014/main" id="{115B19E7-AD14-403A-BF9C-0A6E1658594B}"/>
              </a:ext>
            </a:extLst>
          </p:cNvPr>
          <p:cNvSpPr/>
          <p:nvPr/>
        </p:nvSpPr>
        <p:spPr>
          <a:xfrm>
            <a:off x="601663" y="4117616"/>
            <a:ext cx="2238375" cy="78335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rPr>
              <a:t>    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CF130284-3A05-47E3-A1CE-22E83C43B8AA}"/>
              </a:ext>
            </a:extLst>
          </p:cNvPr>
          <p:cNvSpPr/>
          <p:nvPr/>
        </p:nvSpPr>
        <p:spPr>
          <a:xfrm>
            <a:off x="7145338" y="3611997"/>
            <a:ext cx="1998662" cy="78335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rPr>
              <a:t>          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cxnSp>
        <p:nvCxnSpPr>
          <p:cNvPr id="32" name="Straight Connector 58">
            <a:extLst>
              <a:ext uri="{FF2B5EF4-FFF2-40B4-BE49-F238E27FC236}">
                <a16:creationId xmlns:a16="http://schemas.microsoft.com/office/drawing/2014/main" id="{8EF32804-F1EB-4274-BF04-D0347AAEC1D0}"/>
              </a:ext>
            </a:extLst>
          </p:cNvPr>
          <p:cNvCxnSpPr/>
          <p:nvPr/>
        </p:nvCxnSpPr>
        <p:spPr>
          <a:xfrm>
            <a:off x="5119688" y="2913063"/>
            <a:ext cx="0" cy="9493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59">
            <a:extLst>
              <a:ext uri="{FF2B5EF4-FFF2-40B4-BE49-F238E27FC236}">
                <a16:creationId xmlns:a16="http://schemas.microsoft.com/office/drawing/2014/main" id="{F4469AB0-1D9A-49BF-A6E3-A1E26EECCE04}"/>
              </a:ext>
            </a:extLst>
          </p:cNvPr>
          <p:cNvCxnSpPr/>
          <p:nvPr/>
        </p:nvCxnSpPr>
        <p:spPr>
          <a:xfrm flipH="1">
            <a:off x="4676775" y="3862388"/>
            <a:ext cx="442913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7CC83E0E-0499-4C68-BAC0-DCCD74124867}"/>
              </a:ext>
            </a:extLst>
          </p:cNvPr>
          <p:cNvCxnSpPr/>
          <p:nvPr/>
        </p:nvCxnSpPr>
        <p:spPr bwMode="auto">
          <a:xfrm flipV="1">
            <a:off x="6756400" y="2216150"/>
            <a:ext cx="0" cy="1055688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1728662E-B230-4FC1-A2E7-771C4B76B477}"/>
              </a:ext>
            </a:extLst>
          </p:cNvPr>
          <p:cNvSpPr txBox="1"/>
          <p:nvPr/>
        </p:nvSpPr>
        <p:spPr>
          <a:xfrm>
            <a:off x="4213771" y="934949"/>
            <a:ext cx="2172390" cy="523220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차량 신소재</a:t>
            </a:r>
            <a:endParaRPr lang="en-US" altLang="zh-CN" sz="1400" b="1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defRPr/>
            </a:pPr>
            <a:r>
              <a:rPr lang="ko-KR" altLang="en-US" sz="1400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경량화</a:t>
            </a:r>
            <a:r>
              <a:rPr lang="en-US" altLang="ko-KR" sz="1400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환경보호</a:t>
            </a:r>
            <a:r>
              <a:rPr lang="en-US" altLang="ko-KR" sz="1400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신뢰성</a:t>
            </a:r>
            <a:endParaRPr lang="zh-CN" altLang="en-US" sz="1400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" name="组合 12">
            <a:extLst>
              <a:ext uri="{FF2B5EF4-FFF2-40B4-BE49-F238E27FC236}">
                <a16:creationId xmlns:a16="http://schemas.microsoft.com/office/drawing/2014/main" id="{4C78A9F3-D4B3-46AB-8224-EDE97D0277EF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29" name="矩形: 圆角 31">
              <a:extLst>
                <a:ext uri="{FF2B5EF4-FFF2-40B4-BE49-F238E27FC236}">
                  <a16:creationId xmlns:a16="http://schemas.microsoft.com/office/drawing/2014/main" id="{43FD3FAE-E5B5-4E2F-9F72-A9E3F3CF92D6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矩形: 圆角 32">
              <a:extLst>
                <a:ext uri="{FF2B5EF4-FFF2-40B4-BE49-F238E27FC236}">
                  <a16:creationId xmlns:a16="http://schemas.microsoft.com/office/drawing/2014/main" id="{27873EDD-EBC3-4822-9E99-335183BA61ED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8B9C8631-AA7C-4398-8249-5A983570A435}"/>
              </a:ext>
            </a:extLst>
          </p:cNvPr>
          <p:cNvCxnSpPr/>
          <p:nvPr/>
        </p:nvCxnSpPr>
        <p:spPr bwMode="auto">
          <a:xfrm flipV="1">
            <a:off x="8301038" y="1554163"/>
            <a:ext cx="0" cy="1055687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标题 1">
            <a:extLst>
              <a:ext uri="{FF2B5EF4-FFF2-40B4-BE49-F238E27FC236}">
                <a16:creationId xmlns:a16="http://schemas.microsoft.com/office/drawing/2014/main" id="{C9A2A7FA-7493-4501-8E51-B9F1BA4164D3}"/>
              </a:ext>
            </a:extLst>
          </p:cNvPr>
          <p:cNvSpPr txBox="1">
            <a:spLocks/>
          </p:cNvSpPr>
          <p:nvPr/>
        </p:nvSpPr>
        <p:spPr>
          <a:xfrm>
            <a:off x="450850" y="163513"/>
            <a:ext cx="5873258" cy="57626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>
              <a:defRPr/>
            </a:pPr>
            <a:r>
              <a:rPr lang="en-US" altLang="zh-CN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PART 2. </a:t>
            </a:r>
            <a:r>
              <a:rPr lang="ko-KR" altLang="en-US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주요 제품</a:t>
            </a:r>
            <a:endParaRPr lang="en-US" altLang="zh-CN" sz="2400" spc="-3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itchFamily="34" charset="0"/>
            </a:endParaRPr>
          </a:p>
        </p:txBody>
      </p:sp>
      <p:sp>
        <p:nvSpPr>
          <p:cNvPr id="36" name="文本框 14">
            <a:extLst>
              <a:ext uri="{FF2B5EF4-FFF2-40B4-BE49-F238E27FC236}">
                <a16:creationId xmlns:a16="http://schemas.microsoft.com/office/drawing/2014/main" id="{AF9EF293-9E76-4AFE-9474-6711ED3202B3}"/>
              </a:ext>
            </a:extLst>
          </p:cNvPr>
          <p:cNvSpPr txBox="1"/>
          <p:nvPr/>
        </p:nvSpPr>
        <p:spPr>
          <a:xfrm>
            <a:off x="416077" y="1968173"/>
            <a:ext cx="1459054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대차 현가장치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원스톱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”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서비스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文本框 16">
            <a:extLst>
              <a:ext uri="{FF2B5EF4-FFF2-40B4-BE49-F238E27FC236}">
                <a16:creationId xmlns:a16="http://schemas.microsoft.com/office/drawing/2014/main" id="{630F9217-9082-45A8-83E8-E683A312D28E}"/>
              </a:ext>
            </a:extLst>
          </p:cNvPr>
          <p:cNvSpPr txBox="1"/>
          <p:nvPr/>
        </p:nvSpPr>
        <p:spPr>
          <a:xfrm>
            <a:off x="984398" y="4139134"/>
            <a:ext cx="1503938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선로 진동 </a:t>
            </a:r>
            <a:r>
              <a:rPr lang="ko-KR" alt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댐퍼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defRPr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egoe UI" panose="020B0502040204020203" pitchFamily="34" charset="0"/>
              </a:rPr>
              <a:t>체계적인 솔루션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Segoe UI" panose="020B0502040204020203" pitchFamily="34" charset="0"/>
            </a:endParaRPr>
          </a:p>
        </p:txBody>
      </p:sp>
      <p:sp>
        <p:nvSpPr>
          <p:cNvPr id="38" name="文本框 17">
            <a:extLst>
              <a:ext uri="{FF2B5EF4-FFF2-40B4-BE49-F238E27FC236}">
                <a16:creationId xmlns:a16="http://schemas.microsoft.com/office/drawing/2014/main" id="{979D1E15-9924-404F-B314-CB63ABFA4B15}"/>
              </a:ext>
            </a:extLst>
          </p:cNvPr>
          <p:cNvSpPr txBox="1"/>
          <p:nvPr/>
        </p:nvSpPr>
        <p:spPr>
          <a:xfrm>
            <a:off x="3959085" y="3937483"/>
            <a:ext cx="965329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교량 받침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defRPr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선두 기술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文本框 18">
            <a:extLst>
              <a:ext uri="{FF2B5EF4-FFF2-40B4-BE49-F238E27FC236}">
                <a16:creationId xmlns:a16="http://schemas.microsoft.com/office/drawing/2014/main" id="{802210D8-1DD5-4796-A59A-8E1ED4E0E72C}"/>
              </a:ext>
            </a:extLst>
          </p:cNvPr>
          <p:cNvSpPr txBox="1"/>
          <p:nvPr/>
        </p:nvSpPr>
        <p:spPr>
          <a:xfrm>
            <a:off x="5855888" y="3341127"/>
            <a:ext cx="2347117" cy="52322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견인 시스템 부품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>
              <a:defRPr/>
            </a:pP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절연 재료 국산화의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최정점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文本框 33">
            <a:extLst>
              <a:ext uri="{FF2B5EF4-FFF2-40B4-BE49-F238E27FC236}">
                <a16:creationId xmlns:a16="http://schemas.microsoft.com/office/drawing/2014/main" id="{26400204-CE21-4587-B776-D20711CA953C}"/>
              </a:ext>
            </a:extLst>
          </p:cNvPr>
          <p:cNvSpPr txBox="1"/>
          <p:nvPr/>
        </p:nvSpPr>
        <p:spPr>
          <a:xfrm>
            <a:off x="7644361" y="2703521"/>
            <a:ext cx="965329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파생 제품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0322255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758" name="组合 12">
            <a:extLst>
              <a:ext uri="{FF2B5EF4-FFF2-40B4-BE49-F238E27FC236}">
                <a16:creationId xmlns:a16="http://schemas.microsoft.com/office/drawing/2014/main" id="{EC7348F0-4D44-4E80-BF31-8065E16C1CB3}"/>
              </a:ext>
            </a:extLst>
          </p:cNvPr>
          <p:cNvGrpSpPr>
            <a:grpSpLocks/>
          </p:cNvGrpSpPr>
          <p:nvPr/>
        </p:nvGrpSpPr>
        <p:grpSpPr bwMode="auto">
          <a:xfrm>
            <a:off x="106363" y="242888"/>
            <a:ext cx="300037" cy="217487"/>
            <a:chOff x="292283" y="376135"/>
            <a:chExt cx="400649" cy="291101"/>
          </a:xfrm>
        </p:grpSpPr>
        <p:sp>
          <p:nvSpPr>
            <p:cNvPr id="60" name="矩形: 圆角 31">
              <a:extLst>
                <a:ext uri="{FF2B5EF4-FFF2-40B4-BE49-F238E27FC236}">
                  <a16:creationId xmlns:a16="http://schemas.microsoft.com/office/drawing/2014/main" id="{895839A2-6B0D-4585-9D4D-FFCDCAA1A79F}"/>
                </a:ext>
              </a:extLst>
            </p:cNvPr>
            <p:cNvSpPr/>
            <p:nvPr/>
          </p:nvSpPr>
          <p:spPr>
            <a:xfrm rot="2611599">
              <a:off x="402515" y="376135"/>
              <a:ext cx="290417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矩形: 圆角 32">
              <a:extLst>
                <a:ext uri="{FF2B5EF4-FFF2-40B4-BE49-F238E27FC236}">
                  <a16:creationId xmlns:a16="http://schemas.microsoft.com/office/drawing/2014/main" id="{F556D497-B83B-4410-A825-FB8D03008CE6}"/>
                </a:ext>
              </a:extLst>
            </p:cNvPr>
            <p:cNvSpPr/>
            <p:nvPr/>
          </p:nvSpPr>
          <p:spPr>
            <a:xfrm rot="2611599">
              <a:off x="292283" y="376135"/>
              <a:ext cx="290417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62" name="任意多边形: 形状 21">
            <a:extLst>
              <a:ext uri="{FF2B5EF4-FFF2-40B4-BE49-F238E27FC236}">
                <a16:creationId xmlns:a16="http://schemas.microsoft.com/office/drawing/2014/main" id="{3A08909D-4FEC-4A51-A841-7598A3EC5935}"/>
              </a:ext>
            </a:extLst>
          </p:cNvPr>
          <p:cNvSpPr/>
          <p:nvPr/>
        </p:nvSpPr>
        <p:spPr bwMode="auto">
          <a:xfrm>
            <a:off x="593696" y="1058863"/>
            <a:ext cx="234950" cy="3965575"/>
          </a:xfrm>
          <a:custGeom>
            <a:avLst/>
            <a:gdLst>
              <a:gd name="connsiteX0" fmla="*/ 0 w 317348"/>
              <a:gd name="connsiteY0" fmla="*/ 0 h 3965511"/>
              <a:gd name="connsiteX1" fmla="*/ 317241 w 317348"/>
              <a:gd name="connsiteY1" fmla="*/ 1959429 h 3965511"/>
              <a:gd name="connsiteX2" fmla="*/ 37323 w 317348"/>
              <a:gd name="connsiteY2" fmla="*/ 3965511 h 3965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348" h="3965511">
                <a:moveTo>
                  <a:pt x="0" y="0"/>
                </a:moveTo>
                <a:cubicBezTo>
                  <a:pt x="155510" y="649255"/>
                  <a:pt x="311021" y="1298511"/>
                  <a:pt x="317241" y="1959429"/>
                </a:cubicBezTo>
                <a:cubicBezTo>
                  <a:pt x="323461" y="2620347"/>
                  <a:pt x="57539" y="3750907"/>
                  <a:pt x="37323" y="3965511"/>
                </a:cubicBezTo>
              </a:path>
            </a:pathLst>
          </a:custGeom>
          <a:ln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zh-CN" altLang="en-US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3" name="Arc 36">
            <a:extLst>
              <a:ext uri="{FF2B5EF4-FFF2-40B4-BE49-F238E27FC236}">
                <a16:creationId xmlns:a16="http://schemas.microsoft.com/office/drawing/2014/main" id="{5B5F690D-2640-4458-AFDB-0D755340B418}"/>
              </a:ext>
            </a:extLst>
          </p:cNvPr>
          <p:cNvSpPr/>
          <p:nvPr/>
        </p:nvSpPr>
        <p:spPr>
          <a:xfrm>
            <a:off x="3320082" y="1703388"/>
            <a:ext cx="1028700" cy="2330450"/>
          </a:xfrm>
          <a:prstGeom prst="arc">
            <a:avLst>
              <a:gd name="adj1" fmla="val 962184"/>
              <a:gd name="adj2" fmla="val 543229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</p:txBody>
      </p:sp>
      <p:sp>
        <p:nvSpPr>
          <p:cNvPr id="65" name="Arc 39">
            <a:extLst>
              <a:ext uri="{FF2B5EF4-FFF2-40B4-BE49-F238E27FC236}">
                <a16:creationId xmlns:a16="http://schemas.microsoft.com/office/drawing/2014/main" id="{CADD86E2-BAF7-44EA-B188-3EF6460DD84F}"/>
              </a:ext>
            </a:extLst>
          </p:cNvPr>
          <p:cNvSpPr/>
          <p:nvPr/>
        </p:nvSpPr>
        <p:spPr>
          <a:xfrm flipH="1">
            <a:off x="4764707" y="1703388"/>
            <a:ext cx="1028700" cy="2330450"/>
          </a:xfrm>
          <a:prstGeom prst="arc">
            <a:avLst>
              <a:gd name="adj1" fmla="val 16200000"/>
              <a:gd name="adj2" fmla="val 20450314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</p:txBody>
      </p:sp>
      <p:sp>
        <p:nvSpPr>
          <p:cNvPr id="66" name="Arc 40">
            <a:extLst>
              <a:ext uri="{FF2B5EF4-FFF2-40B4-BE49-F238E27FC236}">
                <a16:creationId xmlns:a16="http://schemas.microsoft.com/office/drawing/2014/main" id="{A22C5D23-4B0E-4BE0-8E68-F2BA777B4F6E}"/>
              </a:ext>
            </a:extLst>
          </p:cNvPr>
          <p:cNvSpPr/>
          <p:nvPr/>
        </p:nvSpPr>
        <p:spPr>
          <a:xfrm>
            <a:off x="3320082" y="1703388"/>
            <a:ext cx="1028700" cy="2330450"/>
          </a:xfrm>
          <a:prstGeom prst="arc">
            <a:avLst>
              <a:gd name="adj1" fmla="val 16200000"/>
              <a:gd name="adj2" fmla="val 20517103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</p:txBody>
      </p:sp>
      <p:sp>
        <p:nvSpPr>
          <p:cNvPr id="67" name="Rounded Rectangle 41">
            <a:extLst>
              <a:ext uri="{FF2B5EF4-FFF2-40B4-BE49-F238E27FC236}">
                <a16:creationId xmlns:a16="http://schemas.microsoft.com/office/drawing/2014/main" id="{88250F7C-3BE5-4D2D-B105-B5A933F68892}"/>
              </a:ext>
            </a:extLst>
          </p:cNvPr>
          <p:cNvSpPr/>
          <p:nvPr/>
        </p:nvSpPr>
        <p:spPr bwMode="auto">
          <a:xfrm>
            <a:off x="4951143" y="1440079"/>
            <a:ext cx="1096963" cy="541338"/>
          </a:xfrm>
          <a:prstGeom prst="roundRect">
            <a:avLst/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wrap="none" anchor="ctr" anchorCtr="1"/>
          <a:lstStyle/>
          <a:p>
            <a:pPr algn="ctr">
              <a:defRPr/>
            </a:pPr>
            <a:r>
              <a:rPr lang="en-US" altLang="zh-CN" sz="14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PF </a:t>
            </a:r>
            <a:endParaRPr lang="en-US" altLang="zh-CN" sz="1000" b="1" dirty="0"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 algn="ctr">
              <a:defRPr/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(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경량 판재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)</a:t>
            </a:r>
            <a:endParaRPr lang="en-US" sz="1000" b="1" dirty="0"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</p:txBody>
      </p:sp>
      <p:sp>
        <p:nvSpPr>
          <p:cNvPr id="69" name="Rounded Rectangle 43">
            <a:extLst>
              <a:ext uri="{FF2B5EF4-FFF2-40B4-BE49-F238E27FC236}">
                <a16:creationId xmlns:a16="http://schemas.microsoft.com/office/drawing/2014/main" id="{39B37288-16CD-48CB-8A77-7C73547ADA2C}"/>
              </a:ext>
            </a:extLst>
          </p:cNvPr>
          <p:cNvSpPr/>
          <p:nvPr/>
        </p:nvSpPr>
        <p:spPr bwMode="auto">
          <a:xfrm flipH="1">
            <a:off x="3169397" y="1527175"/>
            <a:ext cx="1096962" cy="373063"/>
          </a:xfrm>
          <a:prstGeom prst="roundRect">
            <a:avLst/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wrap="none" anchor="ctr" anchorCtr="1"/>
          <a:lstStyle/>
          <a:p>
            <a:pPr algn="ctr">
              <a:defRPr/>
            </a:pPr>
            <a:r>
              <a:rPr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아라미드</a:t>
            </a:r>
            <a:endParaRPr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 algn="ctr">
              <a:defRPr/>
            </a:pPr>
            <a:r>
              <a:rPr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하니컴</a:t>
            </a:r>
            <a:endParaRPr lang="en-US" sz="1100" b="1" dirty="0"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</p:txBody>
      </p:sp>
      <p:sp>
        <p:nvSpPr>
          <p:cNvPr id="70" name="Rounded Rectangle 44">
            <a:extLst>
              <a:ext uri="{FF2B5EF4-FFF2-40B4-BE49-F238E27FC236}">
                <a16:creationId xmlns:a16="http://schemas.microsoft.com/office/drawing/2014/main" id="{250E9C85-8ECD-418A-AC22-7B4DC1998B72}"/>
              </a:ext>
            </a:extLst>
          </p:cNvPr>
          <p:cNvSpPr/>
          <p:nvPr/>
        </p:nvSpPr>
        <p:spPr bwMode="auto">
          <a:xfrm flipH="1">
            <a:off x="3128789" y="3808997"/>
            <a:ext cx="1173162" cy="373062"/>
          </a:xfrm>
          <a:prstGeom prst="roundRect">
            <a:avLst/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wrap="none" anchor="ctr" anchorCtr="1"/>
          <a:lstStyle/>
          <a:p>
            <a:pPr algn="ctr">
              <a:defRPr/>
            </a:pPr>
            <a:r>
              <a:rPr lang="en-US" altLang="zh-CN" sz="14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FRP</a:t>
            </a:r>
            <a:endParaRPr lang="en-US" altLang="en-US" sz="1400" b="1" dirty="0"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</p:txBody>
      </p:sp>
      <p:sp>
        <p:nvSpPr>
          <p:cNvPr id="71" name="Arc 79">
            <a:extLst>
              <a:ext uri="{FF2B5EF4-FFF2-40B4-BE49-F238E27FC236}">
                <a16:creationId xmlns:a16="http://schemas.microsoft.com/office/drawing/2014/main" id="{E80EA175-B150-42FF-83CF-2E656860BA84}"/>
              </a:ext>
            </a:extLst>
          </p:cNvPr>
          <p:cNvSpPr/>
          <p:nvPr/>
        </p:nvSpPr>
        <p:spPr>
          <a:xfrm flipH="1">
            <a:off x="4767882" y="1703388"/>
            <a:ext cx="1028700" cy="2330450"/>
          </a:xfrm>
          <a:prstGeom prst="arc">
            <a:avLst>
              <a:gd name="adj1" fmla="val 1151936"/>
              <a:gd name="adj2" fmla="val 543229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</p:txBody>
      </p:sp>
      <p:sp>
        <p:nvSpPr>
          <p:cNvPr id="72" name="TextBox 160">
            <a:extLst>
              <a:ext uri="{FF2B5EF4-FFF2-40B4-BE49-F238E27FC236}">
                <a16:creationId xmlns:a16="http://schemas.microsoft.com/office/drawing/2014/main" id="{06C3BDD5-7518-4C3C-9B56-B39D19A1FDE2}"/>
              </a:ext>
            </a:extLst>
          </p:cNvPr>
          <p:cNvSpPr txBox="1"/>
          <p:nvPr/>
        </p:nvSpPr>
        <p:spPr>
          <a:xfrm>
            <a:off x="1890763" y="1506396"/>
            <a:ext cx="1296538" cy="905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고강도</a:t>
            </a:r>
            <a:r>
              <a:rPr lang="en-US" altLang="ko-KR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, </a:t>
            </a:r>
            <a:r>
              <a:rPr lang="ko-KR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고강성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화재 방지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소음 저감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부식 방지</a:t>
            </a:r>
            <a:endParaRPr lang="zh-CN" altLang="en-US" sz="10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</p:txBody>
      </p:sp>
      <p:sp>
        <p:nvSpPr>
          <p:cNvPr id="73" name="TextBox 160">
            <a:extLst>
              <a:ext uri="{FF2B5EF4-FFF2-40B4-BE49-F238E27FC236}">
                <a16:creationId xmlns:a16="http://schemas.microsoft.com/office/drawing/2014/main" id="{28FB822C-D420-4EEB-927B-BB5787B0B637}"/>
              </a:ext>
            </a:extLst>
          </p:cNvPr>
          <p:cNvSpPr txBox="1"/>
          <p:nvPr/>
        </p:nvSpPr>
        <p:spPr>
          <a:xfrm>
            <a:off x="6035957" y="1485900"/>
            <a:ext cx="1370012" cy="9051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경량 및 친환경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화재 방지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간편한 성형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장기 수명</a:t>
            </a:r>
            <a:endParaRPr lang="zh-CN" altLang="en-US" sz="10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</p:txBody>
      </p:sp>
      <p:sp>
        <p:nvSpPr>
          <p:cNvPr id="74" name="TextBox 160">
            <a:extLst>
              <a:ext uri="{FF2B5EF4-FFF2-40B4-BE49-F238E27FC236}">
                <a16:creationId xmlns:a16="http://schemas.microsoft.com/office/drawing/2014/main" id="{211C7614-055C-455B-A0AF-7BFE22B4C7F6}"/>
              </a:ext>
            </a:extLst>
          </p:cNvPr>
          <p:cNvSpPr txBox="1"/>
          <p:nvPr/>
        </p:nvSpPr>
        <p:spPr>
          <a:xfrm>
            <a:off x="1781430" y="3808413"/>
            <a:ext cx="1474788" cy="9051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미려도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안정적인 경량화</a:t>
            </a:r>
            <a:endParaRPr lang="en-US" altLang="ko-KR" sz="10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화재 방지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장기 수명</a:t>
            </a:r>
            <a:endParaRPr lang="zh-CN" altLang="en-US" sz="10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</p:txBody>
      </p:sp>
      <p:sp>
        <p:nvSpPr>
          <p:cNvPr id="75" name="TextBox 160">
            <a:extLst>
              <a:ext uri="{FF2B5EF4-FFF2-40B4-BE49-F238E27FC236}">
                <a16:creationId xmlns:a16="http://schemas.microsoft.com/office/drawing/2014/main" id="{C3C5E918-A1C7-4B3D-979E-6C771ADABCD7}"/>
              </a:ext>
            </a:extLst>
          </p:cNvPr>
          <p:cNvSpPr txBox="1"/>
          <p:nvPr/>
        </p:nvSpPr>
        <p:spPr>
          <a:xfrm>
            <a:off x="6491588" y="3814763"/>
            <a:ext cx="1688850" cy="1120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수성 기반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 </a:t>
            </a:r>
          </a:p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자체 접착 고무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 </a:t>
            </a:r>
          </a:p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가열도포형 아스팔트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절연 플라스틱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방음 장치</a:t>
            </a:r>
            <a:endParaRPr lang="zh-CN" altLang="en-US" sz="10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</p:txBody>
      </p:sp>
      <p:sp>
        <p:nvSpPr>
          <p:cNvPr id="76" name="Rounded Rectangle 45">
            <a:extLst>
              <a:ext uri="{FF2B5EF4-FFF2-40B4-BE49-F238E27FC236}">
                <a16:creationId xmlns:a16="http://schemas.microsoft.com/office/drawing/2014/main" id="{16FC34D1-141A-40E4-90EF-3BD66602852E}"/>
              </a:ext>
            </a:extLst>
          </p:cNvPr>
          <p:cNvSpPr/>
          <p:nvPr/>
        </p:nvSpPr>
        <p:spPr bwMode="auto">
          <a:xfrm>
            <a:off x="4001119" y="2309813"/>
            <a:ext cx="1112838" cy="1111250"/>
          </a:xfrm>
          <a:prstGeom prst="ellipse">
            <a:avLst/>
          </a:prstGeom>
          <a:solidFill>
            <a:schemeClr val="accent1"/>
          </a:solidFill>
          <a:ln w="19050">
            <a:noFill/>
            <a:round/>
            <a:headEnd/>
            <a:tailEnd/>
          </a:ln>
        </p:spPr>
        <p:txBody>
          <a:bodyPr wrap="none" anchor="ctr" anchorCtr="1"/>
          <a:lstStyle/>
          <a:p>
            <a:pPr algn="ctr">
              <a:defRPr/>
            </a:pPr>
            <a:r>
              <a:rPr lang="en-US" altLang="zh-CN" sz="16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Material</a:t>
            </a:r>
          </a:p>
          <a:p>
            <a:pPr algn="ctr">
              <a:defRPr/>
            </a:pPr>
            <a:r>
              <a:rPr lang="en-US" altLang="zh-CN" sz="16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Overview</a:t>
            </a:r>
            <a:endParaRPr lang="en-US" sz="1600" b="1" dirty="0"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</p:txBody>
      </p:sp>
      <p:grpSp>
        <p:nvGrpSpPr>
          <p:cNvPr id="74773" name="组合 7">
            <a:extLst>
              <a:ext uri="{FF2B5EF4-FFF2-40B4-BE49-F238E27FC236}">
                <a16:creationId xmlns:a16="http://schemas.microsoft.com/office/drawing/2014/main" id="{81AEACAF-9DCD-46B1-9A67-1863F73C74D9}"/>
              </a:ext>
            </a:extLst>
          </p:cNvPr>
          <p:cNvGrpSpPr>
            <a:grpSpLocks/>
          </p:cNvGrpSpPr>
          <p:nvPr/>
        </p:nvGrpSpPr>
        <p:grpSpPr bwMode="auto">
          <a:xfrm>
            <a:off x="1988243" y="1064848"/>
            <a:ext cx="796261" cy="328971"/>
            <a:chOff x="552450" y="952500"/>
            <a:chExt cx="3409754" cy="438150"/>
          </a:xfrm>
        </p:grpSpPr>
        <p:sp>
          <p:nvSpPr>
            <p:cNvPr id="74802" name="矩形 20">
              <a:extLst>
                <a:ext uri="{FF2B5EF4-FFF2-40B4-BE49-F238E27FC236}">
                  <a16:creationId xmlns:a16="http://schemas.microsoft.com/office/drawing/2014/main" id="{EE1E716D-A3A9-41D1-8749-F9F2EED39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450" y="952500"/>
              <a:ext cx="1524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40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E2AFDC12-0EFA-4BF2-92B4-43CB2ED1D113}"/>
                </a:ext>
              </a:extLst>
            </p:cNvPr>
            <p:cNvSpPr/>
            <p:nvPr/>
          </p:nvSpPr>
          <p:spPr bwMode="auto">
            <a:xfrm>
              <a:off x="790382" y="952500"/>
              <a:ext cx="3086293" cy="43767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70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804" name="TextBox 22">
              <a:extLst>
                <a:ext uri="{FF2B5EF4-FFF2-40B4-BE49-F238E27FC236}">
                  <a16:creationId xmlns:a16="http://schemas.microsoft.com/office/drawing/2014/main" id="{18B436DC-4A1C-4555-891C-BFDD43C6CC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2498" y="1018491"/>
              <a:ext cx="3009706" cy="307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ko-KR" altLang="en-US" sz="900" b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특징</a:t>
              </a:r>
              <a:endParaRPr lang="zh-CN" altLang="en-US" sz="9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4774" name="组合 7">
            <a:extLst>
              <a:ext uri="{FF2B5EF4-FFF2-40B4-BE49-F238E27FC236}">
                <a16:creationId xmlns:a16="http://schemas.microsoft.com/office/drawing/2014/main" id="{0EE7705A-51B6-4707-8EBF-24647B1BCB3A}"/>
              </a:ext>
            </a:extLst>
          </p:cNvPr>
          <p:cNvGrpSpPr>
            <a:grpSpLocks/>
          </p:cNvGrpSpPr>
          <p:nvPr/>
        </p:nvGrpSpPr>
        <p:grpSpPr bwMode="auto">
          <a:xfrm>
            <a:off x="6127760" y="1066802"/>
            <a:ext cx="849075" cy="328972"/>
            <a:chOff x="552450" y="952500"/>
            <a:chExt cx="3324225" cy="438150"/>
          </a:xfrm>
        </p:grpSpPr>
        <p:sp>
          <p:nvSpPr>
            <p:cNvPr id="74799" name="矩形 20">
              <a:extLst>
                <a:ext uri="{FF2B5EF4-FFF2-40B4-BE49-F238E27FC236}">
                  <a16:creationId xmlns:a16="http://schemas.microsoft.com/office/drawing/2014/main" id="{EE69348C-0BEE-4145-8166-C3BE12757E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450" y="952500"/>
              <a:ext cx="1524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40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F3A2B9BE-8453-4196-A99A-962992FE5F65}"/>
                </a:ext>
              </a:extLst>
            </p:cNvPr>
            <p:cNvSpPr/>
            <p:nvPr/>
          </p:nvSpPr>
          <p:spPr bwMode="auto">
            <a:xfrm>
              <a:off x="790382" y="952500"/>
              <a:ext cx="3086293" cy="43767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801" name="TextBox 22">
              <a:extLst>
                <a:ext uri="{FF2B5EF4-FFF2-40B4-BE49-F238E27FC236}">
                  <a16:creationId xmlns:a16="http://schemas.microsoft.com/office/drawing/2014/main" id="{976E65CB-7132-48E9-BF26-CD5E2CB431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1865" y="1020310"/>
              <a:ext cx="2752724" cy="307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ko-KR" altLang="en-US" sz="9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특징</a:t>
              </a:r>
              <a:endParaRPr lang="zh-CN" altLang="en-US" sz="9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4775" name="组合 7">
            <a:extLst>
              <a:ext uri="{FF2B5EF4-FFF2-40B4-BE49-F238E27FC236}">
                <a16:creationId xmlns:a16="http://schemas.microsoft.com/office/drawing/2014/main" id="{E3BA98DD-28D1-4D0B-849F-DF17EAF70615}"/>
              </a:ext>
            </a:extLst>
          </p:cNvPr>
          <p:cNvGrpSpPr>
            <a:grpSpLocks/>
          </p:cNvGrpSpPr>
          <p:nvPr/>
        </p:nvGrpSpPr>
        <p:grpSpPr bwMode="auto">
          <a:xfrm>
            <a:off x="6577632" y="3359148"/>
            <a:ext cx="1193871" cy="328970"/>
            <a:chOff x="552450" y="952500"/>
            <a:chExt cx="3324225" cy="438150"/>
          </a:xfrm>
        </p:grpSpPr>
        <p:sp>
          <p:nvSpPr>
            <p:cNvPr id="74796" name="矩形 20">
              <a:extLst>
                <a:ext uri="{FF2B5EF4-FFF2-40B4-BE49-F238E27FC236}">
                  <a16:creationId xmlns:a16="http://schemas.microsoft.com/office/drawing/2014/main" id="{25FE114E-11E0-4AD2-B3F7-0148EA9D5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450" y="952500"/>
              <a:ext cx="1524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40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7" name="矩形 86">
              <a:extLst>
                <a:ext uri="{FF2B5EF4-FFF2-40B4-BE49-F238E27FC236}">
                  <a16:creationId xmlns:a16="http://schemas.microsoft.com/office/drawing/2014/main" id="{685F5F18-A2FC-4DE1-A497-4D77D4DFBB56}"/>
                </a:ext>
              </a:extLst>
            </p:cNvPr>
            <p:cNvSpPr/>
            <p:nvPr/>
          </p:nvSpPr>
          <p:spPr bwMode="auto">
            <a:xfrm>
              <a:off x="790378" y="952500"/>
              <a:ext cx="3086297" cy="43767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798" name="TextBox 22">
              <a:extLst>
                <a:ext uri="{FF2B5EF4-FFF2-40B4-BE49-F238E27FC236}">
                  <a16:creationId xmlns:a16="http://schemas.microsoft.com/office/drawing/2014/main" id="{425544BA-C662-4FA1-87C2-63637C7B18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0418" y="1014911"/>
              <a:ext cx="2752725" cy="307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ko-KR" altLang="en-US" sz="9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유형</a:t>
              </a:r>
              <a:endParaRPr lang="zh-CN" altLang="en-US" sz="9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4776" name="组合 7">
            <a:extLst>
              <a:ext uri="{FF2B5EF4-FFF2-40B4-BE49-F238E27FC236}">
                <a16:creationId xmlns:a16="http://schemas.microsoft.com/office/drawing/2014/main" id="{F6B1BDF5-A816-49D6-BBC4-AA02A269D15F}"/>
              </a:ext>
            </a:extLst>
          </p:cNvPr>
          <p:cNvGrpSpPr>
            <a:grpSpLocks/>
          </p:cNvGrpSpPr>
          <p:nvPr/>
        </p:nvGrpSpPr>
        <p:grpSpPr bwMode="auto">
          <a:xfrm>
            <a:off x="1878668" y="3376613"/>
            <a:ext cx="826386" cy="328971"/>
            <a:chOff x="552450" y="952500"/>
            <a:chExt cx="3538759" cy="438150"/>
          </a:xfrm>
        </p:grpSpPr>
        <p:sp>
          <p:nvSpPr>
            <p:cNvPr id="74793" name="矩形 20">
              <a:extLst>
                <a:ext uri="{FF2B5EF4-FFF2-40B4-BE49-F238E27FC236}">
                  <a16:creationId xmlns:a16="http://schemas.microsoft.com/office/drawing/2014/main" id="{C14B4D3D-1636-4BC5-A6D9-360612AAC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450" y="952500"/>
              <a:ext cx="1524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40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73A32B12-8A6D-4B2B-8CB1-1E3D38FBF302}"/>
                </a:ext>
              </a:extLst>
            </p:cNvPr>
            <p:cNvSpPr/>
            <p:nvPr/>
          </p:nvSpPr>
          <p:spPr bwMode="auto">
            <a:xfrm>
              <a:off x="790378" y="952500"/>
              <a:ext cx="3086297" cy="43767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795" name="TextBox 22">
              <a:extLst>
                <a:ext uri="{FF2B5EF4-FFF2-40B4-BE49-F238E27FC236}">
                  <a16:creationId xmlns:a16="http://schemas.microsoft.com/office/drawing/2014/main" id="{6D36B055-EA93-4B26-B8EE-8AA6DA803F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5546" y="991649"/>
              <a:ext cx="3125663" cy="307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ko-KR" altLang="en-US" sz="900" b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특징</a:t>
              </a:r>
              <a:endParaRPr lang="zh-CN" altLang="en-US" sz="9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05" name="TextBox 160">
            <a:extLst>
              <a:ext uri="{FF2B5EF4-FFF2-40B4-BE49-F238E27FC236}">
                <a16:creationId xmlns:a16="http://schemas.microsoft.com/office/drawing/2014/main" id="{DB934487-4A1C-464D-A478-56CDFAA45829}"/>
              </a:ext>
            </a:extLst>
          </p:cNvPr>
          <p:cNvSpPr txBox="1"/>
          <p:nvPr/>
        </p:nvSpPr>
        <p:spPr>
          <a:xfrm>
            <a:off x="861408" y="1490663"/>
            <a:ext cx="958849" cy="905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바닥판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천정판</a:t>
            </a:r>
            <a:endParaRPr lang="en-US" altLang="ko-KR" sz="10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측벽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에어 </a:t>
            </a:r>
            <a:r>
              <a:rPr lang="ko-KR" altLang="en-US" sz="1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덕트</a:t>
            </a:r>
            <a:endParaRPr lang="zh-CN" altLang="en-US" sz="10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</p:txBody>
      </p:sp>
      <p:grpSp>
        <p:nvGrpSpPr>
          <p:cNvPr id="74778" name="组合 7">
            <a:extLst>
              <a:ext uri="{FF2B5EF4-FFF2-40B4-BE49-F238E27FC236}">
                <a16:creationId xmlns:a16="http://schemas.microsoft.com/office/drawing/2014/main" id="{410AFD5F-CAD1-42E7-85A4-FD2F3A22F4C5}"/>
              </a:ext>
            </a:extLst>
          </p:cNvPr>
          <p:cNvGrpSpPr>
            <a:grpSpLocks/>
          </p:cNvGrpSpPr>
          <p:nvPr/>
        </p:nvGrpSpPr>
        <p:grpSpPr bwMode="auto">
          <a:xfrm>
            <a:off x="943595" y="1063628"/>
            <a:ext cx="1006790" cy="327464"/>
            <a:chOff x="552450" y="952500"/>
            <a:chExt cx="3324225" cy="438150"/>
          </a:xfrm>
        </p:grpSpPr>
        <p:sp>
          <p:nvSpPr>
            <p:cNvPr id="74790" name="矩形 20">
              <a:extLst>
                <a:ext uri="{FF2B5EF4-FFF2-40B4-BE49-F238E27FC236}">
                  <a16:creationId xmlns:a16="http://schemas.microsoft.com/office/drawing/2014/main" id="{9457E987-CE5C-4AD8-883F-7DC4D2B4EA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450" y="952500"/>
              <a:ext cx="1524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40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2" name="矩形 141">
              <a:extLst>
                <a:ext uri="{FF2B5EF4-FFF2-40B4-BE49-F238E27FC236}">
                  <a16:creationId xmlns:a16="http://schemas.microsoft.com/office/drawing/2014/main" id="{AF9C81B9-2B30-4A63-B654-AE49FF04A168}"/>
                </a:ext>
              </a:extLst>
            </p:cNvPr>
            <p:cNvSpPr/>
            <p:nvPr/>
          </p:nvSpPr>
          <p:spPr bwMode="auto">
            <a:xfrm>
              <a:off x="789897" y="952500"/>
              <a:ext cx="3086778" cy="4375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792" name="TextBox 22">
              <a:extLst>
                <a:ext uri="{FF2B5EF4-FFF2-40B4-BE49-F238E27FC236}">
                  <a16:creationId xmlns:a16="http://schemas.microsoft.com/office/drawing/2014/main" id="{2173AE8D-BB0F-4003-B1BB-6E2743ED0E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4775" y="1016854"/>
              <a:ext cx="2752725" cy="308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ko-KR" altLang="en-US" sz="900" b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적용 사례</a:t>
              </a:r>
              <a:endParaRPr lang="zh-CN" altLang="en-US" sz="9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44" name="TextBox 160">
            <a:extLst>
              <a:ext uri="{FF2B5EF4-FFF2-40B4-BE49-F238E27FC236}">
                <a16:creationId xmlns:a16="http://schemas.microsoft.com/office/drawing/2014/main" id="{1D13F05C-6100-4E9E-8DBC-93A876C611C2}"/>
              </a:ext>
            </a:extLst>
          </p:cNvPr>
          <p:cNvSpPr txBox="1"/>
          <p:nvPr/>
        </p:nvSpPr>
        <p:spPr>
          <a:xfrm>
            <a:off x="7157053" y="1465263"/>
            <a:ext cx="950835" cy="96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바닥판</a:t>
            </a:r>
            <a:endParaRPr lang="en-US" altLang="zh-CN" sz="105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천정판</a:t>
            </a:r>
            <a:endParaRPr lang="en-US" altLang="zh-CN" sz="105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측벽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 </a:t>
            </a:r>
          </a:p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에어 </a:t>
            </a:r>
            <a:r>
              <a:rPr lang="ko-KR" altLang="en-US" sz="10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덕트</a:t>
            </a:r>
            <a:endParaRPr lang="zh-CN" altLang="en-US" sz="105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</p:txBody>
      </p:sp>
      <p:grpSp>
        <p:nvGrpSpPr>
          <p:cNvPr id="74780" name="组合 7">
            <a:extLst>
              <a:ext uri="{FF2B5EF4-FFF2-40B4-BE49-F238E27FC236}">
                <a16:creationId xmlns:a16="http://schemas.microsoft.com/office/drawing/2014/main" id="{E9249460-4FA3-417D-A866-6B3CC2E793DA}"/>
              </a:ext>
            </a:extLst>
          </p:cNvPr>
          <p:cNvGrpSpPr>
            <a:grpSpLocks/>
          </p:cNvGrpSpPr>
          <p:nvPr/>
        </p:nvGrpSpPr>
        <p:grpSpPr bwMode="auto">
          <a:xfrm>
            <a:off x="7253907" y="1077914"/>
            <a:ext cx="776287" cy="327462"/>
            <a:chOff x="552450" y="952500"/>
            <a:chExt cx="3324225" cy="438150"/>
          </a:xfrm>
        </p:grpSpPr>
        <p:sp>
          <p:nvSpPr>
            <p:cNvPr id="74787" name="矩形 20">
              <a:extLst>
                <a:ext uri="{FF2B5EF4-FFF2-40B4-BE49-F238E27FC236}">
                  <a16:creationId xmlns:a16="http://schemas.microsoft.com/office/drawing/2014/main" id="{EBD2B2B6-810E-409B-B620-479D3FAA68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450" y="952500"/>
              <a:ext cx="1524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40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矩形 146">
              <a:extLst>
                <a:ext uri="{FF2B5EF4-FFF2-40B4-BE49-F238E27FC236}">
                  <a16:creationId xmlns:a16="http://schemas.microsoft.com/office/drawing/2014/main" id="{153DC070-1ECD-4F9D-8E7A-1705AF501E73}"/>
                </a:ext>
              </a:extLst>
            </p:cNvPr>
            <p:cNvSpPr/>
            <p:nvPr/>
          </p:nvSpPr>
          <p:spPr bwMode="auto">
            <a:xfrm>
              <a:off x="790378" y="952500"/>
              <a:ext cx="3086297" cy="43756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789" name="TextBox 22">
              <a:extLst>
                <a:ext uri="{FF2B5EF4-FFF2-40B4-BE49-F238E27FC236}">
                  <a16:creationId xmlns:a16="http://schemas.microsoft.com/office/drawing/2014/main" id="{3145FBF7-7A2C-42CA-BCBE-D9C9C57378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5067" y="997740"/>
              <a:ext cx="2924181" cy="308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ko-KR" altLang="en-US" sz="900" b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적용 사례</a:t>
              </a:r>
              <a:endParaRPr lang="zh-CN" altLang="en-US" sz="9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49" name="TextBox 160">
            <a:extLst>
              <a:ext uri="{FF2B5EF4-FFF2-40B4-BE49-F238E27FC236}">
                <a16:creationId xmlns:a16="http://schemas.microsoft.com/office/drawing/2014/main" id="{22D91381-A612-46E2-86B5-1F98517654B1}"/>
              </a:ext>
            </a:extLst>
          </p:cNvPr>
          <p:cNvSpPr txBox="1"/>
          <p:nvPr/>
        </p:nvSpPr>
        <p:spPr>
          <a:xfrm>
            <a:off x="963562" y="3808413"/>
            <a:ext cx="1029017" cy="905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안전모</a:t>
            </a:r>
            <a:r>
              <a:rPr lang="en-US" altLang="zh-CN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 </a:t>
            </a:r>
          </a:p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스커트 판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 marL="171450" indent="-17145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ko-KR" alt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운전실 데스크</a:t>
            </a:r>
            <a:endParaRPr lang="en-US" altLang="zh-CN" sz="10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</p:txBody>
      </p:sp>
      <p:grpSp>
        <p:nvGrpSpPr>
          <p:cNvPr id="74782" name="组合 7">
            <a:extLst>
              <a:ext uri="{FF2B5EF4-FFF2-40B4-BE49-F238E27FC236}">
                <a16:creationId xmlns:a16="http://schemas.microsoft.com/office/drawing/2014/main" id="{A3F3266B-1248-40DF-A0A6-F0300225FBFF}"/>
              </a:ext>
            </a:extLst>
          </p:cNvPr>
          <p:cNvGrpSpPr>
            <a:grpSpLocks/>
          </p:cNvGrpSpPr>
          <p:nvPr/>
        </p:nvGrpSpPr>
        <p:grpSpPr bwMode="auto">
          <a:xfrm>
            <a:off x="1054755" y="3381375"/>
            <a:ext cx="776288" cy="328971"/>
            <a:chOff x="552450" y="952500"/>
            <a:chExt cx="3324225" cy="438150"/>
          </a:xfrm>
        </p:grpSpPr>
        <p:sp>
          <p:nvSpPr>
            <p:cNvPr id="74784" name="矩形 20">
              <a:extLst>
                <a:ext uri="{FF2B5EF4-FFF2-40B4-BE49-F238E27FC236}">
                  <a16:creationId xmlns:a16="http://schemas.microsoft.com/office/drawing/2014/main" id="{B91037E1-AE57-403E-9CFF-060A6E6C6A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450" y="952500"/>
              <a:ext cx="1524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40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2" name="矩形 151">
              <a:extLst>
                <a:ext uri="{FF2B5EF4-FFF2-40B4-BE49-F238E27FC236}">
                  <a16:creationId xmlns:a16="http://schemas.microsoft.com/office/drawing/2014/main" id="{D9728529-4E0E-4581-A03E-8B496001FCD3}"/>
                </a:ext>
              </a:extLst>
            </p:cNvPr>
            <p:cNvSpPr/>
            <p:nvPr/>
          </p:nvSpPr>
          <p:spPr bwMode="auto">
            <a:xfrm>
              <a:off x="790382" y="952500"/>
              <a:ext cx="3086293" cy="43767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786" name="TextBox 22">
              <a:extLst>
                <a:ext uri="{FF2B5EF4-FFF2-40B4-BE49-F238E27FC236}">
                  <a16:creationId xmlns:a16="http://schemas.microsoft.com/office/drawing/2014/main" id="{9C979E44-1EC1-4F56-B8E4-C18CD87BA1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6357" y="991387"/>
              <a:ext cx="2924177" cy="307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ko-KR" altLang="en-US" sz="900" b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적용 사례</a:t>
              </a:r>
              <a:endParaRPr lang="zh-CN" altLang="en-US" sz="9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7" name="标题 1">
            <a:extLst>
              <a:ext uri="{FF2B5EF4-FFF2-40B4-BE49-F238E27FC236}">
                <a16:creationId xmlns:a16="http://schemas.microsoft.com/office/drawing/2014/main" id="{C9A2A7FA-7493-4501-8E51-B9F1BA4164D3}"/>
              </a:ext>
            </a:extLst>
          </p:cNvPr>
          <p:cNvSpPr txBox="1">
            <a:spLocks/>
          </p:cNvSpPr>
          <p:nvPr/>
        </p:nvSpPr>
        <p:spPr>
          <a:xfrm>
            <a:off x="450850" y="163513"/>
            <a:ext cx="5873258" cy="57626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>
              <a:defRPr/>
            </a:pPr>
            <a:r>
              <a:rPr lang="en-US" altLang="zh-CN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PART 2. </a:t>
            </a:r>
            <a:r>
              <a:rPr lang="ko-KR" altLang="en-US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주요 제품</a:t>
            </a:r>
            <a:endParaRPr lang="en-US" altLang="zh-CN" sz="2400" spc="-3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itchFamily="34" charset="0"/>
            </a:endParaRPr>
          </a:p>
        </p:txBody>
      </p:sp>
      <p:sp>
        <p:nvSpPr>
          <p:cNvPr id="68" name="Rounded Rectangle 42">
            <a:extLst>
              <a:ext uri="{FF2B5EF4-FFF2-40B4-BE49-F238E27FC236}">
                <a16:creationId xmlns:a16="http://schemas.microsoft.com/office/drawing/2014/main" id="{EC129134-A223-4160-A24B-2471397786AA}"/>
              </a:ext>
            </a:extLst>
          </p:cNvPr>
          <p:cNvSpPr/>
          <p:nvPr/>
        </p:nvSpPr>
        <p:spPr bwMode="auto">
          <a:xfrm>
            <a:off x="5049664" y="3779501"/>
            <a:ext cx="1096963" cy="373062"/>
          </a:xfrm>
          <a:prstGeom prst="roundRect">
            <a:avLst/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wrap="none" anchor="ctr" anchorCtr="1"/>
          <a:lstStyle/>
          <a:p>
            <a:pPr algn="ctr">
              <a:defRPr/>
            </a:pPr>
            <a:r>
              <a:rPr lang="ko-KR" altLang="en-US" sz="1050" b="1" dirty="0" err="1"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댐핑</a:t>
            </a:r>
            <a:r>
              <a:rPr lang="ko-KR" altLang="en-US" sz="1050" b="1" dirty="0"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 자재</a:t>
            </a:r>
            <a:endParaRPr lang="en-US" altLang="en-US" sz="1050" b="1" dirty="0"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FBCD21C-BB73-4272-84DF-59787CDC5064}"/>
              </a:ext>
            </a:extLst>
          </p:cNvPr>
          <p:cNvSpPr/>
          <p:nvPr/>
        </p:nvSpPr>
        <p:spPr>
          <a:xfrm>
            <a:off x="6072208" y="432584"/>
            <a:ext cx="1348299" cy="2616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100" b="1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차량 신소재</a:t>
            </a:r>
            <a:endParaRPr lang="en-US" altLang="zh-CN" sz="1100" b="1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782" name="组合 12">
            <a:extLst>
              <a:ext uri="{FF2B5EF4-FFF2-40B4-BE49-F238E27FC236}">
                <a16:creationId xmlns:a16="http://schemas.microsoft.com/office/drawing/2014/main" id="{E54A2C93-3A5A-4835-812E-58ED76E18F59}"/>
              </a:ext>
            </a:extLst>
          </p:cNvPr>
          <p:cNvGrpSpPr>
            <a:grpSpLocks/>
          </p:cNvGrpSpPr>
          <p:nvPr/>
        </p:nvGrpSpPr>
        <p:grpSpPr bwMode="auto">
          <a:xfrm>
            <a:off x="106363" y="242888"/>
            <a:ext cx="300037" cy="217487"/>
            <a:chOff x="292283" y="376135"/>
            <a:chExt cx="400649" cy="291101"/>
          </a:xfrm>
        </p:grpSpPr>
        <p:sp>
          <p:nvSpPr>
            <p:cNvPr id="60" name="矩形: 圆角 31">
              <a:extLst>
                <a:ext uri="{FF2B5EF4-FFF2-40B4-BE49-F238E27FC236}">
                  <a16:creationId xmlns:a16="http://schemas.microsoft.com/office/drawing/2014/main" id="{B2A5EA12-83F4-4FE4-B713-CF4BB7479914}"/>
                </a:ext>
              </a:extLst>
            </p:cNvPr>
            <p:cNvSpPr/>
            <p:nvPr/>
          </p:nvSpPr>
          <p:spPr>
            <a:xfrm rot="2611599">
              <a:off x="402515" y="376135"/>
              <a:ext cx="290417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矩形: 圆角 32">
              <a:extLst>
                <a:ext uri="{FF2B5EF4-FFF2-40B4-BE49-F238E27FC236}">
                  <a16:creationId xmlns:a16="http://schemas.microsoft.com/office/drawing/2014/main" id="{8F066748-BECF-4ECD-9EF5-2B0CD29A73E5}"/>
                </a:ext>
              </a:extLst>
            </p:cNvPr>
            <p:cNvSpPr/>
            <p:nvPr/>
          </p:nvSpPr>
          <p:spPr>
            <a:xfrm rot="2611599">
              <a:off x="292283" y="376135"/>
              <a:ext cx="290417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62" name="任意多边形: 形状 21">
            <a:extLst>
              <a:ext uri="{FF2B5EF4-FFF2-40B4-BE49-F238E27FC236}">
                <a16:creationId xmlns:a16="http://schemas.microsoft.com/office/drawing/2014/main" id="{B0FCDC1A-2283-4EC0-B4E6-E3E15998F9AE}"/>
              </a:ext>
            </a:extLst>
          </p:cNvPr>
          <p:cNvSpPr/>
          <p:nvPr/>
        </p:nvSpPr>
        <p:spPr bwMode="auto">
          <a:xfrm>
            <a:off x="1822450" y="1058863"/>
            <a:ext cx="234950" cy="3965575"/>
          </a:xfrm>
          <a:custGeom>
            <a:avLst/>
            <a:gdLst>
              <a:gd name="connsiteX0" fmla="*/ 0 w 317348"/>
              <a:gd name="connsiteY0" fmla="*/ 0 h 3965511"/>
              <a:gd name="connsiteX1" fmla="*/ 317241 w 317348"/>
              <a:gd name="connsiteY1" fmla="*/ 1959429 h 3965511"/>
              <a:gd name="connsiteX2" fmla="*/ 37323 w 317348"/>
              <a:gd name="connsiteY2" fmla="*/ 3965511 h 3965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348" h="3965511">
                <a:moveTo>
                  <a:pt x="0" y="0"/>
                </a:moveTo>
                <a:cubicBezTo>
                  <a:pt x="155510" y="649255"/>
                  <a:pt x="311021" y="1298511"/>
                  <a:pt x="317241" y="1959429"/>
                </a:cubicBezTo>
                <a:cubicBezTo>
                  <a:pt x="323461" y="2620347"/>
                  <a:pt x="57539" y="3750907"/>
                  <a:pt x="37323" y="3965511"/>
                </a:cubicBezTo>
              </a:path>
            </a:pathLst>
          </a:custGeom>
          <a:ln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zh-CN" altLang="en-US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7" name="Rounded Rectangle 41">
            <a:extLst>
              <a:ext uri="{FF2B5EF4-FFF2-40B4-BE49-F238E27FC236}">
                <a16:creationId xmlns:a16="http://schemas.microsoft.com/office/drawing/2014/main" id="{6E1668F0-6F52-48BC-8BE7-44C7DBA1B134}"/>
              </a:ext>
            </a:extLst>
          </p:cNvPr>
          <p:cNvSpPr/>
          <p:nvPr/>
        </p:nvSpPr>
        <p:spPr bwMode="auto">
          <a:xfrm>
            <a:off x="2217738" y="3108960"/>
            <a:ext cx="1098550" cy="431165"/>
          </a:xfrm>
          <a:prstGeom prst="roundRect">
            <a:avLst/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wrap="none" anchor="ctr" anchorCtr="1"/>
          <a:lstStyle/>
          <a:p>
            <a:pPr algn="ctr">
              <a:defRPr/>
            </a:pPr>
            <a:r>
              <a:rPr lang="en-US" altLang="zh-CN" sz="14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PF </a:t>
            </a:r>
          </a:p>
          <a:p>
            <a:pPr algn="ctr">
              <a:defRPr/>
            </a:pP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(</a:t>
            </a:r>
            <a:r>
              <a:rPr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경량 판재</a:t>
            </a:r>
            <a:r>
              <a:rPr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)</a:t>
            </a:r>
            <a:endParaRPr lang="zh-CN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</p:txBody>
      </p:sp>
      <p:sp>
        <p:nvSpPr>
          <p:cNvPr id="69" name="Rounded Rectangle 43">
            <a:extLst>
              <a:ext uri="{FF2B5EF4-FFF2-40B4-BE49-F238E27FC236}">
                <a16:creationId xmlns:a16="http://schemas.microsoft.com/office/drawing/2014/main" id="{4F57DC99-CA7C-4F1E-A8A3-C583E157E4A3}"/>
              </a:ext>
            </a:extLst>
          </p:cNvPr>
          <p:cNvSpPr/>
          <p:nvPr/>
        </p:nvSpPr>
        <p:spPr bwMode="auto">
          <a:xfrm flipH="1">
            <a:off x="2206625" y="939800"/>
            <a:ext cx="1096963" cy="373063"/>
          </a:xfrm>
          <a:prstGeom prst="roundRect">
            <a:avLst/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wrap="none" anchor="ctr" anchorCtr="1"/>
          <a:lstStyle/>
          <a:p>
            <a:pPr algn="ctr">
              <a:defRPr/>
            </a:pPr>
            <a:r>
              <a:rPr lang="ko-KR" altLang="en-US" sz="1200" b="1" dirty="0" err="1"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아라미드</a:t>
            </a: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 algn="ctr">
              <a:defRPr/>
            </a:pPr>
            <a:r>
              <a:rPr lang="ko-KR" altLang="en-US" sz="1200" b="1" dirty="0" err="1"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하니컴</a:t>
            </a:r>
            <a:endParaRPr lang="en-US" altLang="zh-CN" sz="1200" b="1" dirty="0"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07C7581F-BFC3-410F-A413-DAC94539D0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939062"/>
              </p:ext>
            </p:extLst>
          </p:nvPr>
        </p:nvGraphicFramePr>
        <p:xfrm>
          <a:off x="2219325" y="3595670"/>
          <a:ext cx="6496050" cy="1551680"/>
        </p:xfrm>
        <a:graphic>
          <a:graphicData uri="http://schemas.openxmlformats.org/drawingml/2006/table">
            <a:tbl>
              <a:tblPr/>
              <a:tblGrid>
                <a:gridCol w="212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23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02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0524"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구분</a:t>
                      </a:r>
                      <a:endParaRPr kumimoji="0" lang="zh-CN" alt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1383" marR="101383" marT="39695" marB="39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PF </a:t>
                      </a: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경량 </a:t>
                      </a:r>
                      <a:r>
                        <a:rPr kumimoji="0" lang="ko-KR" altLang="en-US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바닥판</a:t>
                      </a:r>
                      <a:endParaRPr kumimoji="0" lang="en-US" alt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1383" marR="101383" marT="39695" marB="39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알루미늄</a:t>
                      </a:r>
                      <a:endParaRPr kumimoji="0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하니컴</a:t>
                      </a: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판재</a:t>
                      </a:r>
                      <a:endParaRPr kumimoji="0" 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합판</a:t>
                      </a:r>
                      <a:endParaRPr kumimoji="0" 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518"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휨 강도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MPa)</a:t>
                      </a: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CBCC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55</a:t>
                      </a:r>
                    </a:p>
                  </a:txBody>
                  <a:tcPr marL="101383" marR="101383" marT="39695" marB="39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CBCC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</a:t>
                      </a:r>
                    </a:p>
                  </a:txBody>
                  <a:tcPr marL="101383" marR="101383" marT="39695" marB="39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CBCC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92</a:t>
                      </a:r>
                    </a:p>
                  </a:txBody>
                  <a:tcPr marL="101383" marR="101383" marT="39695" marB="39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CB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7518"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무게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(kg/m</a:t>
                      </a:r>
                      <a:r>
                        <a:rPr kumimoji="0" lang="en-US" altLang="zh-CN" sz="11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2)</a:t>
                      </a: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7E7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</a:p>
                  </a:txBody>
                  <a:tcPr marL="101383" marR="101383" marT="39695" marB="39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7E7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</a:p>
                  </a:txBody>
                  <a:tcPr marL="101383" marR="101383" marT="39695" marB="39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7E7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 </a:t>
                      </a:r>
                    </a:p>
                  </a:txBody>
                  <a:tcPr marL="101383" marR="101383" marT="39695" marB="39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7518"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열 전도율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(W/</a:t>
                      </a:r>
                      <a:r>
                        <a:rPr kumimoji="0" lang="en-US" altLang="zh-CN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m•K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CBCC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＜</a:t>
                      </a:r>
                      <a:r>
                        <a:rPr kumimoji="0" lang="en-US" altLang="zh-CN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0.07</a:t>
                      </a:r>
                    </a:p>
                  </a:txBody>
                  <a:tcPr marL="101383" marR="101383" marT="39695" marB="39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CBCC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＜</a:t>
                      </a: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0.20 </a:t>
                      </a:r>
                    </a:p>
                  </a:txBody>
                  <a:tcPr marL="101383" marR="101383" marT="39695" marB="39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CBCC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＜</a:t>
                      </a: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0.15 </a:t>
                      </a:r>
                    </a:p>
                  </a:txBody>
                  <a:tcPr marL="101383" marR="101383" marT="39695" marB="39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CB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524"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평균 소음 차단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(dB)</a:t>
                      </a: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7E7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&gt;28</a:t>
                      </a:r>
                    </a:p>
                  </a:txBody>
                  <a:tcPr marL="101383" marR="101383" marT="39695" marB="39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7E7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</a:t>
                      </a:r>
                    </a:p>
                  </a:txBody>
                  <a:tcPr marL="101383" marR="101383" marT="39695" marB="39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7E7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 </a:t>
                      </a:r>
                    </a:p>
                  </a:txBody>
                  <a:tcPr marL="101383" marR="101383" marT="39695" marB="3969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88" name="表格 87">
            <a:extLst>
              <a:ext uri="{FF2B5EF4-FFF2-40B4-BE49-F238E27FC236}">
                <a16:creationId xmlns:a16="http://schemas.microsoft.com/office/drawing/2014/main" id="{66EC1355-91D3-4DC6-894D-95611FB794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259736"/>
              </p:ext>
            </p:extLst>
          </p:nvPr>
        </p:nvGraphicFramePr>
        <p:xfrm>
          <a:off x="2206625" y="1342538"/>
          <a:ext cx="6497638" cy="1568129"/>
        </p:xfrm>
        <a:graphic>
          <a:graphicData uri="http://schemas.openxmlformats.org/drawingml/2006/table">
            <a:tbl>
              <a:tblPr/>
              <a:tblGrid>
                <a:gridCol w="2129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7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8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20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8709"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구분</a:t>
                      </a:r>
                      <a:endParaRPr kumimoji="0" 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아라미드</a:t>
                      </a:r>
                      <a:endParaRPr kumimoji="0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하니컴</a:t>
                      </a: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kumimoji="0" lang="ko-KR" altLang="en-US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바닥판</a:t>
                      </a:r>
                      <a:endParaRPr kumimoji="0" lang="zh-CN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알루미늄</a:t>
                      </a:r>
                      <a:endParaRPr kumimoji="0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하니컴</a:t>
                      </a: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판재</a:t>
                      </a:r>
                      <a:endParaRPr kumimoji="0" 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합판</a:t>
                      </a:r>
                      <a:endParaRPr kumimoji="0" 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955"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휨 강도 </a:t>
                      </a:r>
                      <a:r>
                        <a:rPr kumimoji="0" lang="en-US" altLang="ko-K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kumimoji="0" lang="en-US" altLang="zh-CN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MPa)</a:t>
                      </a: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CBCC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52</a:t>
                      </a: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CBCC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50</a:t>
                      </a: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CBCC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92</a:t>
                      </a: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CB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955"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무게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(kg/m</a:t>
                      </a:r>
                      <a:r>
                        <a:rPr kumimoji="0" lang="en-US" altLang="zh-CN" sz="11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2)</a:t>
                      </a: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7E7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7E7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7E7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 </a:t>
                      </a: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955"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열 전도율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(W/</a:t>
                      </a:r>
                      <a:r>
                        <a:rPr kumimoji="0" lang="en-US" altLang="zh-CN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m•K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CBCC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＜</a:t>
                      </a:r>
                      <a:r>
                        <a:rPr kumimoji="0" lang="en-US" altLang="zh-CN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0.04</a:t>
                      </a: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CBCC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＜</a:t>
                      </a: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0.20 </a:t>
                      </a: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CBCC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zh-CN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＜</a:t>
                      </a: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0.15 </a:t>
                      </a: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CB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195"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ko-KR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평균 소음 차단</a:t>
                      </a: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(dB)</a:t>
                      </a: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7E7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&gt;28</a:t>
                      </a: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7E7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</a:t>
                      </a: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7E7"/>
                    </a:solidFill>
                  </a:tcPr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Clr>
                          <a:srgbClr val="C70019"/>
                        </a:buClr>
                        <a:buSzPct val="50000"/>
                        <a:buFont typeface="Wingdings" panose="05000000000000000000" pitchFamily="2" charset="2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altLang="zh-CN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 </a:t>
                      </a:r>
                    </a:p>
                  </a:txBody>
                  <a:tcPr marL="101383" marR="101383" marT="39658" marB="3965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" name="标题 1">
            <a:extLst>
              <a:ext uri="{FF2B5EF4-FFF2-40B4-BE49-F238E27FC236}">
                <a16:creationId xmlns:a16="http://schemas.microsoft.com/office/drawing/2014/main" id="{C9A2A7FA-7493-4501-8E51-B9F1BA4164D3}"/>
              </a:ext>
            </a:extLst>
          </p:cNvPr>
          <p:cNvSpPr txBox="1">
            <a:spLocks/>
          </p:cNvSpPr>
          <p:nvPr/>
        </p:nvSpPr>
        <p:spPr>
          <a:xfrm>
            <a:off x="450850" y="163513"/>
            <a:ext cx="5873258" cy="57626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>
              <a:defRPr/>
            </a:pPr>
            <a:r>
              <a:rPr lang="en-US" altLang="zh-CN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PART 2. </a:t>
            </a:r>
            <a:r>
              <a:rPr lang="ko-KR" altLang="en-US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주요 제품</a:t>
            </a:r>
            <a:endParaRPr lang="en-US" altLang="zh-CN" sz="2400" spc="-3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itchFamily="34" charset="0"/>
            </a:endParaRPr>
          </a:p>
        </p:txBody>
      </p:sp>
      <p:sp>
        <p:nvSpPr>
          <p:cNvPr id="20" name="圆角矩形 8"/>
          <p:cNvSpPr>
            <a:spLocks noChangeArrowheads="1"/>
          </p:cNvSpPr>
          <p:nvPr/>
        </p:nvSpPr>
        <p:spPr bwMode="auto">
          <a:xfrm>
            <a:off x="284257" y="2657870"/>
            <a:ext cx="1549400" cy="468313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</a:schemeClr>
          </a:solidFill>
          <a:ln w="9525">
            <a:noFill/>
            <a:round/>
            <a:headEnd/>
            <a:tailEnd/>
          </a:ln>
        </p:spPr>
        <p:txBody>
          <a:bodyPr wrap="none" lIns="84858" tIns="42430" rIns="84858" bIns="4243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내염성</a:t>
            </a: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21" name="圆角矩形 20"/>
          <p:cNvSpPr>
            <a:spLocks noChangeArrowheads="1"/>
          </p:cNvSpPr>
          <p:nvPr/>
        </p:nvSpPr>
        <p:spPr bwMode="auto">
          <a:xfrm>
            <a:off x="286586" y="2112412"/>
            <a:ext cx="1550988" cy="4699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</a:schemeClr>
          </a:solidFill>
          <a:ln w="9525">
            <a:noFill/>
            <a:round/>
            <a:headEnd/>
            <a:tailEnd/>
          </a:ln>
        </p:spPr>
        <p:txBody>
          <a:bodyPr wrap="none" lIns="84858" tIns="42430" rIns="84858" bIns="4243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고강도</a:t>
            </a: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22" name="圆角矩形 20"/>
          <p:cNvSpPr>
            <a:spLocks noChangeArrowheads="1"/>
          </p:cNvSpPr>
          <p:nvPr/>
        </p:nvSpPr>
        <p:spPr bwMode="auto">
          <a:xfrm>
            <a:off x="284128" y="3210041"/>
            <a:ext cx="1550988" cy="4699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</a:schemeClr>
          </a:solidFill>
          <a:ln w="9525">
            <a:noFill/>
            <a:round/>
            <a:headEnd/>
            <a:tailEnd/>
          </a:ln>
        </p:spPr>
        <p:txBody>
          <a:bodyPr wrap="none" lIns="84858" tIns="42430" rIns="84858" bIns="42430" anchor="ctr"/>
          <a:lstStyle/>
          <a:p>
            <a:pPr algn="ctr">
              <a:buFont typeface="Arial" pitchFamily="34" charset="0"/>
              <a:buNone/>
            </a:pP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경량화</a:t>
            </a:r>
            <a:endParaRPr lang="zh-CN" altLang="en-US" sz="14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15" name="矩形 1">
            <a:extLst>
              <a:ext uri="{FF2B5EF4-FFF2-40B4-BE49-F238E27FC236}">
                <a16:creationId xmlns:a16="http://schemas.microsoft.com/office/drawing/2014/main" id="{3B4D0F84-162D-458A-851F-0B90D95969B8}"/>
              </a:ext>
            </a:extLst>
          </p:cNvPr>
          <p:cNvSpPr/>
          <p:nvPr/>
        </p:nvSpPr>
        <p:spPr>
          <a:xfrm>
            <a:off x="6072208" y="432584"/>
            <a:ext cx="1348299" cy="2616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100" b="1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차량 신소재</a:t>
            </a:r>
            <a:endParaRPr lang="en-US" altLang="zh-CN" sz="1100" b="1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60163944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矩形 33">
            <a:extLst>
              <a:ext uri="{FF2B5EF4-FFF2-40B4-BE49-F238E27FC236}">
                <a16:creationId xmlns:a16="http://schemas.microsoft.com/office/drawing/2014/main" id="{893E7820-7A77-4930-B53C-93847632D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2807" y="1725613"/>
            <a:ext cx="2460625" cy="124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947" tIns="43973" rIns="87947" bIns="43973">
            <a:sp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CRRC</a:t>
            </a: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 </a:t>
            </a:r>
            <a:r>
              <a:rPr lang="ko-KR" altLang="en-US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주저우</a:t>
            </a: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 </a:t>
            </a:r>
            <a:r>
              <a:rPr lang="ko-KR" altLang="en-US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저상</a:t>
            </a:r>
            <a:r>
              <a:rPr lang="ko-KR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ea"/>
                <a:sym typeface="+mn-lt"/>
              </a:rPr>
              <a:t> 차량 천정 및 측벽</a:t>
            </a:r>
            <a:endParaRPr lang="en-US" altLang="ko-KR" sz="12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defRPr/>
            </a:pP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CRRC </a:t>
            </a:r>
            <a:r>
              <a:rPr lang="ko-KR" altLang="en-US" sz="12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시팡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 충칭 모노레일 천정 및 측벽 개발</a:t>
            </a:r>
            <a:endParaRPr lang="en-US" altLang="zh-CN" sz="12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anose="020B0604030504040204" pitchFamily="34" charset="0"/>
            </a:endParaRPr>
          </a:p>
        </p:txBody>
      </p:sp>
      <p:sp>
        <p:nvSpPr>
          <p:cNvPr id="40" name="任意多边形: 形状 21">
            <a:extLst>
              <a:ext uri="{FF2B5EF4-FFF2-40B4-BE49-F238E27FC236}">
                <a16:creationId xmlns:a16="http://schemas.microsoft.com/office/drawing/2014/main" id="{DBF81FF6-4948-4B69-9770-284FB84C57F0}"/>
              </a:ext>
            </a:extLst>
          </p:cNvPr>
          <p:cNvSpPr/>
          <p:nvPr/>
        </p:nvSpPr>
        <p:spPr bwMode="auto">
          <a:xfrm>
            <a:off x="1199020" y="1058863"/>
            <a:ext cx="234950" cy="3965575"/>
          </a:xfrm>
          <a:custGeom>
            <a:avLst/>
            <a:gdLst>
              <a:gd name="connsiteX0" fmla="*/ 0 w 317348"/>
              <a:gd name="connsiteY0" fmla="*/ 0 h 3965511"/>
              <a:gd name="connsiteX1" fmla="*/ 317241 w 317348"/>
              <a:gd name="connsiteY1" fmla="*/ 1959429 h 3965511"/>
              <a:gd name="connsiteX2" fmla="*/ 37323 w 317348"/>
              <a:gd name="connsiteY2" fmla="*/ 3965511 h 3965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348" h="3965511">
                <a:moveTo>
                  <a:pt x="0" y="0"/>
                </a:moveTo>
                <a:cubicBezTo>
                  <a:pt x="155510" y="649255"/>
                  <a:pt x="311021" y="1298511"/>
                  <a:pt x="317241" y="1959429"/>
                </a:cubicBezTo>
                <a:cubicBezTo>
                  <a:pt x="323461" y="2620347"/>
                  <a:pt x="57539" y="3750907"/>
                  <a:pt x="37323" y="3965511"/>
                </a:cubicBezTo>
              </a:path>
            </a:pathLst>
          </a:custGeom>
          <a:ln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zh-CN" altLang="en-US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6804" name="Group 116">
            <a:extLst>
              <a:ext uri="{FF2B5EF4-FFF2-40B4-BE49-F238E27FC236}">
                <a16:creationId xmlns:a16="http://schemas.microsoft.com/office/drawing/2014/main" id="{B352F6D9-FADA-45A3-95C2-0713B258BB03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1805442" y="1722316"/>
            <a:ext cx="483791" cy="322263"/>
            <a:chOff x="2869732" y="1622962"/>
            <a:chExt cx="675358" cy="526006"/>
          </a:xfrm>
        </p:grpSpPr>
        <p:sp>
          <p:nvSpPr>
            <p:cNvPr id="44" name="Oval 117">
              <a:extLst>
                <a:ext uri="{FF2B5EF4-FFF2-40B4-BE49-F238E27FC236}">
                  <a16:creationId xmlns:a16="http://schemas.microsoft.com/office/drawing/2014/main" id="{9E55C536-41D0-4F00-BDED-AC5035794992}"/>
                </a:ext>
              </a:extLst>
            </p:cNvPr>
            <p:cNvSpPr/>
            <p:nvPr/>
          </p:nvSpPr>
          <p:spPr>
            <a:xfrm rot="10800000">
              <a:off x="3019872" y="1622962"/>
              <a:ext cx="525218" cy="526006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defRPr/>
              </a:pPr>
              <a:r>
                <a:rPr lang="en-US" altLang="zh-CN" dirty="0">
                  <a:solidFill>
                    <a:schemeClr val="accent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+mn-lt"/>
                </a:rPr>
                <a:t>1</a:t>
              </a:r>
            </a:p>
          </p:txBody>
        </p:sp>
        <p:sp>
          <p:nvSpPr>
            <p:cNvPr id="76826" name="Isosceles Triangle 118">
              <a:extLst>
                <a:ext uri="{FF2B5EF4-FFF2-40B4-BE49-F238E27FC236}">
                  <a16:creationId xmlns:a16="http://schemas.microsoft.com/office/drawing/2014/main" id="{4D140356-9B99-47F0-8DC8-72D5C66B2E1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2830882" y="1809510"/>
              <a:ext cx="230612" cy="152911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 anchorCtr="1"/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zh-CN" sz="1200" b="1">
                <a:solidFill>
                  <a:srgbClr val="40404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+mn-lt"/>
              </a:endParaRPr>
            </a:p>
          </p:txBody>
        </p:sp>
      </p:grpSp>
      <p:grpSp>
        <p:nvGrpSpPr>
          <p:cNvPr id="76805" name="Group 116">
            <a:extLst>
              <a:ext uri="{FF2B5EF4-FFF2-40B4-BE49-F238E27FC236}">
                <a16:creationId xmlns:a16="http://schemas.microsoft.com/office/drawing/2014/main" id="{D403291F-3C80-4FF4-B342-2B109DF8275C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1827670" y="2439795"/>
            <a:ext cx="471488" cy="322262"/>
            <a:chOff x="2844800" y="1622962"/>
            <a:chExt cx="660400" cy="526006"/>
          </a:xfrm>
        </p:grpSpPr>
        <p:sp>
          <p:nvSpPr>
            <p:cNvPr id="47" name="Oval 117">
              <a:extLst>
                <a:ext uri="{FF2B5EF4-FFF2-40B4-BE49-F238E27FC236}">
                  <a16:creationId xmlns:a16="http://schemas.microsoft.com/office/drawing/2014/main" id="{34C36506-BB4D-4CFE-B002-039A2043132D}"/>
                </a:ext>
              </a:extLst>
            </p:cNvPr>
            <p:cNvSpPr/>
            <p:nvPr/>
          </p:nvSpPr>
          <p:spPr>
            <a:xfrm rot="10800000">
              <a:off x="2998227" y="1622962"/>
              <a:ext cx="526985" cy="526006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defRPr/>
              </a:pPr>
              <a:r>
                <a:rPr lang="en-US" altLang="zh-CN">
                  <a:solidFill>
                    <a:schemeClr val="accent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+mn-lt"/>
                </a:rPr>
                <a:t>2</a:t>
              </a:r>
            </a:p>
          </p:txBody>
        </p:sp>
        <p:sp>
          <p:nvSpPr>
            <p:cNvPr id="76824" name="Isosceles Triangle 118">
              <a:extLst>
                <a:ext uri="{FF2B5EF4-FFF2-40B4-BE49-F238E27FC236}">
                  <a16:creationId xmlns:a16="http://schemas.microsoft.com/office/drawing/2014/main" id="{8CD908E1-E2C7-4B39-8016-4090D90C2AC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2808429" y="1809253"/>
              <a:ext cx="230615" cy="15342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 anchorCtr="1"/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zh-CN" sz="1200" b="1">
                <a:solidFill>
                  <a:srgbClr val="40404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+mn-lt"/>
              </a:endParaRPr>
            </a:p>
          </p:txBody>
        </p:sp>
      </p:grpSp>
      <p:grpSp>
        <p:nvGrpSpPr>
          <p:cNvPr id="76810" name="组合 12">
            <a:extLst>
              <a:ext uri="{FF2B5EF4-FFF2-40B4-BE49-F238E27FC236}">
                <a16:creationId xmlns:a16="http://schemas.microsoft.com/office/drawing/2014/main" id="{222D0575-EA4B-4D2F-AE72-6C201E2172F1}"/>
              </a:ext>
            </a:extLst>
          </p:cNvPr>
          <p:cNvGrpSpPr>
            <a:grpSpLocks/>
          </p:cNvGrpSpPr>
          <p:nvPr/>
        </p:nvGrpSpPr>
        <p:grpSpPr bwMode="auto">
          <a:xfrm>
            <a:off x="106363" y="242888"/>
            <a:ext cx="300037" cy="217487"/>
            <a:chOff x="292283" y="376135"/>
            <a:chExt cx="400649" cy="291101"/>
          </a:xfrm>
        </p:grpSpPr>
        <p:sp>
          <p:nvSpPr>
            <p:cNvPr id="77" name="矩形: 圆角 31">
              <a:extLst>
                <a:ext uri="{FF2B5EF4-FFF2-40B4-BE49-F238E27FC236}">
                  <a16:creationId xmlns:a16="http://schemas.microsoft.com/office/drawing/2014/main" id="{58975743-3D6B-470B-9C17-0B147B56FE39}"/>
                </a:ext>
              </a:extLst>
            </p:cNvPr>
            <p:cNvSpPr/>
            <p:nvPr/>
          </p:nvSpPr>
          <p:spPr>
            <a:xfrm rot="2611599">
              <a:off x="402515" y="376135"/>
              <a:ext cx="290417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8" name="矩形: 圆角 32">
              <a:extLst>
                <a:ext uri="{FF2B5EF4-FFF2-40B4-BE49-F238E27FC236}">
                  <a16:creationId xmlns:a16="http://schemas.microsoft.com/office/drawing/2014/main" id="{DFD5BBFB-2E38-4570-AA67-5BF9C31DBE0D}"/>
                </a:ext>
              </a:extLst>
            </p:cNvPr>
            <p:cNvSpPr/>
            <p:nvPr/>
          </p:nvSpPr>
          <p:spPr>
            <a:xfrm rot="2611599">
              <a:off x="292283" y="376135"/>
              <a:ext cx="290417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6811" name="组合 7">
            <a:extLst>
              <a:ext uri="{FF2B5EF4-FFF2-40B4-BE49-F238E27FC236}">
                <a16:creationId xmlns:a16="http://schemas.microsoft.com/office/drawing/2014/main" id="{DA807A98-4C36-4F27-A469-8E7CF5608E28}"/>
              </a:ext>
            </a:extLst>
          </p:cNvPr>
          <p:cNvGrpSpPr>
            <a:grpSpLocks/>
          </p:cNvGrpSpPr>
          <p:nvPr/>
        </p:nvGrpSpPr>
        <p:grpSpPr bwMode="auto">
          <a:xfrm>
            <a:off x="1491120" y="1058864"/>
            <a:ext cx="3075256" cy="328612"/>
            <a:chOff x="552450" y="952460"/>
            <a:chExt cx="3399992" cy="438190"/>
          </a:xfrm>
        </p:grpSpPr>
        <p:sp>
          <p:nvSpPr>
            <p:cNvPr id="76816" name="矩形 20">
              <a:extLst>
                <a:ext uri="{FF2B5EF4-FFF2-40B4-BE49-F238E27FC236}">
                  <a16:creationId xmlns:a16="http://schemas.microsoft.com/office/drawing/2014/main" id="{194599F8-B148-4BFC-AFCF-3A77B1B77C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450" y="952500"/>
              <a:ext cx="1524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40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8430E788-7349-4AA7-BAF5-3659C38258C3}"/>
                </a:ext>
              </a:extLst>
            </p:cNvPr>
            <p:cNvSpPr/>
            <p:nvPr/>
          </p:nvSpPr>
          <p:spPr bwMode="auto">
            <a:xfrm>
              <a:off x="791148" y="952460"/>
              <a:ext cx="3085527" cy="43819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1" name="TextBox 22">
              <a:extLst>
                <a:ext uri="{FF2B5EF4-FFF2-40B4-BE49-F238E27FC236}">
                  <a16:creationId xmlns:a16="http://schemas.microsoft.com/office/drawing/2014/main" id="{4DE9E160-2D78-47AE-AF8A-28E3591F296D}"/>
                </a:ext>
              </a:extLst>
            </p:cNvPr>
            <p:cNvSpPr txBox="1"/>
            <p:nvPr/>
          </p:nvSpPr>
          <p:spPr>
            <a:xfrm>
              <a:off x="791148" y="969937"/>
              <a:ext cx="3161294" cy="3693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200" b="1" dirty="0" err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아라미드</a:t>
              </a:r>
              <a:r>
                <a:rPr lang="ko-KR" altLang="en-US" sz="12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200" b="1" dirty="0" err="1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하니컴</a:t>
              </a:r>
              <a:r>
                <a:rPr lang="ko-KR" altLang="en-US" sz="12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적용 사례</a:t>
              </a:r>
              <a:endParaRPr lang="en-US" altLang="zh-CN" sz="12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pic>
        <p:nvPicPr>
          <p:cNvPr id="76812" name="Picture 2" descr="E:\5.       照片\16.    大汉阳装车图片\IMG_20160225_152232.jpg">
            <a:extLst>
              <a:ext uri="{FF2B5EF4-FFF2-40B4-BE49-F238E27FC236}">
                <a16:creationId xmlns:a16="http://schemas.microsoft.com/office/drawing/2014/main" id="{6C4AB085-1CAB-4B62-8AB1-DB745D455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583" y="847725"/>
            <a:ext cx="2620962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13" name="Picture 5" descr="E:\5.       照片\16.    大汉阳装车图片\IMG_20160225_150441.jpg">
            <a:extLst>
              <a:ext uri="{FF2B5EF4-FFF2-40B4-BE49-F238E27FC236}">
                <a16:creationId xmlns:a16="http://schemas.microsoft.com/office/drawing/2014/main" id="{08A0C99D-7A76-45BB-AD92-F391ED87A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820" y="3041650"/>
            <a:ext cx="2620963" cy="214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标题 4">
            <a:extLst>
              <a:ext uri="{FF2B5EF4-FFF2-40B4-BE49-F238E27FC236}">
                <a16:creationId xmlns:a16="http://schemas.microsoft.com/office/drawing/2014/main" id="{F20E2736-FC06-4061-BE32-01F4FEA74F6E}"/>
              </a:ext>
            </a:extLst>
          </p:cNvPr>
          <p:cNvSpPr txBox="1">
            <a:spLocks/>
          </p:cNvSpPr>
          <p:nvPr/>
        </p:nvSpPr>
        <p:spPr bwMode="auto">
          <a:xfrm>
            <a:off x="1491120" y="4032250"/>
            <a:ext cx="3568699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ko-KR" altLang="en-US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알루미늄 </a:t>
            </a:r>
            <a:r>
              <a:rPr lang="ko-KR" altLang="en-US" b="1" dirty="0" err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하니컴</a:t>
            </a:r>
            <a:r>
              <a:rPr lang="ko-KR" altLang="en-US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판재 대비</a:t>
            </a:r>
            <a:endParaRPr lang="en-US" altLang="ko-KR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en-US" altLang="zh-CN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30% </a:t>
            </a:r>
            <a:r>
              <a:rPr lang="ko-KR" altLang="en-US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경량화</a:t>
            </a:r>
            <a:endParaRPr lang="en-US" altLang="zh-CN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8" name="标题 1">
            <a:extLst>
              <a:ext uri="{FF2B5EF4-FFF2-40B4-BE49-F238E27FC236}">
                <a16:creationId xmlns:a16="http://schemas.microsoft.com/office/drawing/2014/main" id="{C9A2A7FA-7493-4501-8E51-B9F1BA4164D3}"/>
              </a:ext>
            </a:extLst>
          </p:cNvPr>
          <p:cNvSpPr txBox="1">
            <a:spLocks/>
          </p:cNvSpPr>
          <p:nvPr/>
        </p:nvSpPr>
        <p:spPr>
          <a:xfrm>
            <a:off x="450850" y="163513"/>
            <a:ext cx="5873258" cy="57626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>
              <a:defRPr/>
            </a:pPr>
            <a:r>
              <a:rPr lang="en-US" altLang="zh-CN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PART 2. </a:t>
            </a:r>
            <a:r>
              <a:rPr lang="ko-KR" altLang="en-US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주요 제품</a:t>
            </a:r>
            <a:endParaRPr lang="en-US" altLang="zh-CN" sz="2400" spc="-3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itchFamily="34" charset="0"/>
            </a:endParaRPr>
          </a:p>
        </p:txBody>
      </p:sp>
      <p:sp>
        <p:nvSpPr>
          <p:cNvPr id="22" name="矩形 1">
            <a:extLst>
              <a:ext uri="{FF2B5EF4-FFF2-40B4-BE49-F238E27FC236}">
                <a16:creationId xmlns:a16="http://schemas.microsoft.com/office/drawing/2014/main" id="{A6CDD3C1-B253-4B29-828A-08CB12768474}"/>
              </a:ext>
            </a:extLst>
          </p:cNvPr>
          <p:cNvSpPr/>
          <p:nvPr/>
        </p:nvSpPr>
        <p:spPr>
          <a:xfrm>
            <a:off x="6072208" y="432584"/>
            <a:ext cx="1348299" cy="2616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100" b="1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차량 신소재</a:t>
            </a:r>
            <a:endParaRPr lang="en-US" altLang="zh-CN" sz="1100" b="1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346598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26" name="组合 81">
            <a:extLst>
              <a:ext uri="{FF2B5EF4-FFF2-40B4-BE49-F238E27FC236}">
                <a16:creationId xmlns:a16="http://schemas.microsoft.com/office/drawing/2014/main" id="{90066DAD-0014-4726-8A2B-A3B41D5FEF3E}"/>
              </a:ext>
            </a:extLst>
          </p:cNvPr>
          <p:cNvGrpSpPr>
            <a:grpSpLocks/>
          </p:cNvGrpSpPr>
          <p:nvPr/>
        </p:nvGrpSpPr>
        <p:grpSpPr bwMode="auto">
          <a:xfrm>
            <a:off x="1199176" y="1060451"/>
            <a:ext cx="4546600" cy="592713"/>
            <a:chOff x="552450" y="952500"/>
            <a:chExt cx="3324225" cy="789989"/>
          </a:xfrm>
        </p:grpSpPr>
        <p:sp>
          <p:nvSpPr>
            <p:cNvPr id="77864" name="矩形 20">
              <a:extLst>
                <a:ext uri="{FF2B5EF4-FFF2-40B4-BE49-F238E27FC236}">
                  <a16:creationId xmlns:a16="http://schemas.microsoft.com/office/drawing/2014/main" id="{29813FE8-78C9-48AC-B6D2-B0EEA8B7C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450" y="952500"/>
              <a:ext cx="1524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40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F21541DE-C141-4637-BD35-3A4961176B82}"/>
                </a:ext>
              </a:extLst>
            </p:cNvPr>
            <p:cNvSpPr/>
            <p:nvPr/>
          </p:nvSpPr>
          <p:spPr bwMode="auto">
            <a:xfrm>
              <a:off x="790392" y="952500"/>
              <a:ext cx="3086283" cy="43798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5" name="TextBox 22">
              <a:extLst>
                <a:ext uri="{FF2B5EF4-FFF2-40B4-BE49-F238E27FC236}">
                  <a16:creationId xmlns:a16="http://schemas.microsoft.com/office/drawing/2014/main" id="{E56670F9-C8FD-4FEC-AFB2-5C5B037A81F4}"/>
                </a:ext>
              </a:extLst>
            </p:cNvPr>
            <p:cNvSpPr txBox="1"/>
            <p:nvPr/>
          </p:nvSpPr>
          <p:spPr>
            <a:xfrm>
              <a:off x="952889" y="963080"/>
              <a:ext cx="2752004" cy="7794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PF(</a:t>
              </a:r>
              <a:r>
                <a:rPr lang="ko-KR" altLang="en-US" sz="16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경량 판재</a:t>
              </a:r>
              <a:r>
                <a:rPr lang="en-US" altLang="zh-CN" sz="16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 </a:t>
              </a:r>
              <a:r>
                <a:rPr lang="ko-KR" altLang="en-US" sz="16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적용 사례</a:t>
              </a:r>
              <a:endParaRPr lang="zh-CN" altLang="en-US" sz="16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zh-CN" altLang="en-US" sz="1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40" name="任意多边形: 形状 21">
            <a:extLst>
              <a:ext uri="{FF2B5EF4-FFF2-40B4-BE49-F238E27FC236}">
                <a16:creationId xmlns:a16="http://schemas.microsoft.com/office/drawing/2014/main" id="{22B8DEC6-F72F-404D-8C2C-847965E4C097}"/>
              </a:ext>
            </a:extLst>
          </p:cNvPr>
          <p:cNvSpPr/>
          <p:nvPr/>
        </p:nvSpPr>
        <p:spPr bwMode="auto">
          <a:xfrm>
            <a:off x="915013" y="1058863"/>
            <a:ext cx="234950" cy="3965575"/>
          </a:xfrm>
          <a:custGeom>
            <a:avLst/>
            <a:gdLst>
              <a:gd name="connsiteX0" fmla="*/ 0 w 317348"/>
              <a:gd name="connsiteY0" fmla="*/ 0 h 3965511"/>
              <a:gd name="connsiteX1" fmla="*/ 317241 w 317348"/>
              <a:gd name="connsiteY1" fmla="*/ 1959429 h 3965511"/>
              <a:gd name="connsiteX2" fmla="*/ 37323 w 317348"/>
              <a:gd name="connsiteY2" fmla="*/ 3965511 h 3965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348" h="3965511">
                <a:moveTo>
                  <a:pt x="0" y="0"/>
                </a:moveTo>
                <a:cubicBezTo>
                  <a:pt x="155510" y="649255"/>
                  <a:pt x="311021" y="1298511"/>
                  <a:pt x="317241" y="1959429"/>
                </a:cubicBezTo>
                <a:cubicBezTo>
                  <a:pt x="323461" y="2620347"/>
                  <a:pt x="57539" y="3750907"/>
                  <a:pt x="37323" y="3965511"/>
                </a:cubicBezTo>
              </a:path>
            </a:pathLst>
          </a:custGeom>
          <a:ln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zh-CN" altLang="en-US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7832" name="组合 12">
            <a:extLst>
              <a:ext uri="{FF2B5EF4-FFF2-40B4-BE49-F238E27FC236}">
                <a16:creationId xmlns:a16="http://schemas.microsoft.com/office/drawing/2014/main" id="{97F69EC7-EFE9-44D9-8201-8E2D2C098F45}"/>
              </a:ext>
            </a:extLst>
          </p:cNvPr>
          <p:cNvGrpSpPr>
            <a:grpSpLocks/>
          </p:cNvGrpSpPr>
          <p:nvPr/>
        </p:nvGrpSpPr>
        <p:grpSpPr bwMode="auto">
          <a:xfrm>
            <a:off x="106363" y="242888"/>
            <a:ext cx="300037" cy="217487"/>
            <a:chOff x="292283" y="376135"/>
            <a:chExt cx="400649" cy="291101"/>
          </a:xfrm>
        </p:grpSpPr>
        <p:sp>
          <p:nvSpPr>
            <p:cNvPr id="77" name="矩形: 圆角 31">
              <a:extLst>
                <a:ext uri="{FF2B5EF4-FFF2-40B4-BE49-F238E27FC236}">
                  <a16:creationId xmlns:a16="http://schemas.microsoft.com/office/drawing/2014/main" id="{C82C0035-CB1B-4DCB-9C61-145F145BEE35}"/>
                </a:ext>
              </a:extLst>
            </p:cNvPr>
            <p:cNvSpPr/>
            <p:nvPr/>
          </p:nvSpPr>
          <p:spPr>
            <a:xfrm rot="2611599">
              <a:off x="402515" y="376135"/>
              <a:ext cx="290417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8" name="矩形: 圆角 32">
              <a:extLst>
                <a:ext uri="{FF2B5EF4-FFF2-40B4-BE49-F238E27FC236}">
                  <a16:creationId xmlns:a16="http://schemas.microsoft.com/office/drawing/2014/main" id="{685769F7-EABE-4678-8D29-C83380D1EB95}"/>
                </a:ext>
              </a:extLst>
            </p:cNvPr>
            <p:cNvSpPr/>
            <p:nvPr/>
          </p:nvSpPr>
          <p:spPr>
            <a:xfrm rot="2611599">
              <a:off x="292283" y="376135"/>
              <a:ext cx="290417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7833" name="矩形 55">
            <a:extLst>
              <a:ext uri="{FF2B5EF4-FFF2-40B4-BE49-F238E27FC236}">
                <a16:creationId xmlns:a16="http://schemas.microsoft.com/office/drawing/2014/main" id="{C5891674-3C50-4D4B-9EC9-CED1C47F1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8145" y="1569549"/>
            <a:ext cx="2619375" cy="3371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947" tIns="43973" rIns="87947" bIns="43973">
            <a:sp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450"/>
              </a:spcAft>
            </a:pPr>
            <a:r>
              <a:rPr lang="en-US" altLang="zh-CN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CRRC </a:t>
            </a:r>
            <a:r>
              <a:rPr lang="ko-KR" altLang="en-US" sz="12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주저우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 마케도니아 </a:t>
            </a: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EMU 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프로젝트 </a:t>
            </a:r>
            <a:r>
              <a:rPr lang="ko-KR" altLang="en-US" sz="12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바닥판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 및 에어 </a:t>
            </a:r>
            <a:r>
              <a:rPr lang="ko-KR" altLang="en-US" sz="12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덕트</a:t>
            </a:r>
            <a:endParaRPr lang="en-US" altLang="ko-KR" sz="12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anose="020B060403050404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</a:pPr>
            <a:endParaRPr lang="en-US" altLang="zh-CN" sz="12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anose="020B060403050404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</a:pPr>
            <a:r>
              <a:rPr lang="en-US" altLang="zh-CN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CRRC </a:t>
            </a:r>
            <a:r>
              <a:rPr lang="ko-KR" altLang="en-US" sz="12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주저우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 에너지 저장 차량</a:t>
            </a: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, </a:t>
            </a:r>
            <a:r>
              <a:rPr lang="ko-KR" altLang="en-US" sz="12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저상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 차량 프로젝트</a:t>
            </a: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(</a:t>
            </a:r>
            <a:r>
              <a:rPr lang="en-US" altLang="zh-CN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Zhuhai &amp; </a:t>
            </a:r>
            <a:r>
              <a:rPr lang="en-US" altLang="zh-CN" sz="12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Huaian</a:t>
            </a:r>
            <a:r>
              <a:rPr lang="en-US" altLang="zh-CN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), 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총 </a:t>
            </a:r>
            <a:r>
              <a:rPr lang="en-US" altLang="zh-CN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42 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량의 에어 </a:t>
            </a:r>
            <a:r>
              <a:rPr lang="ko-KR" altLang="en-US" sz="12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덕트</a:t>
            </a:r>
            <a:endParaRPr lang="en-US" altLang="zh-CN" sz="12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anose="020B060403050404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</a:pPr>
            <a:endParaRPr lang="en-US" altLang="ko-KR" sz="12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anose="020B060403050404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</a:pPr>
            <a:r>
              <a:rPr lang="ko-KR" altLang="en-US" sz="12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트램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 </a:t>
            </a:r>
            <a:r>
              <a:rPr lang="ko-KR" altLang="en-US" sz="12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바닥판</a:t>
            </a: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(</a:t>
            </a:r>
            <a:r>
              <a:rPr lang="en-US" altLang="zh-CN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Chengdu </a:t>
            </a:r>
            <a:r>
              <a:rPr lang="en-US" altLang="zh-CN" sz="12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Xinzhu</a:t>
            </a:r>
            <a:r>
              <a:rPr lang="en-US" altLang="zh-CN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 Co.) </a:t>
            </a:r>
          </a:p>
          <a:p>
            <a:pPr eaLnBrk="1" hangingPunct="1">
              <a:spcBef>
                <a:spcPts val="0"/>
              </a:spcBef>
              <a:spcAft>
                <a:spcPts val="450"/>
              </a:spcAft>
            </a:pPr>
            <a:endParaRPr lang="en-US" altLang="ko-KR" sz="12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anose="020B060403050404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</a:pP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경량 판재와 에어 </a:t>
            </a:r>
            <a:r>
              <a:rPr lang="ko-KR" altLang="en-US" sz="12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덕트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 제품 적용 인정을 위한 </a:t>
            </a: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CRRC </a:t>
            </a:r>
            <a:r>
              <a:rPr lang="ko-KR" altLang="en-US" sz="12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시팡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 수소차량 내장재 시장 개척</a:t>
            </a:r>
            <a:endParaRPr lang="en-US" altLang="zh-CN" sz="12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anose="020B060403050404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</a:pPr>
            <a:endParaRPr lang="en-US" altLang="zh-CN" sz="12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anose="020B060403050404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450"/>
              </a:spcAft>
            </a:pPr>
            <a:r>
              <a:rPr lang="en-US" altLang="zh-CN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Wuhu 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모노레일 </a:t>
            </a: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1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호선과 </a:t>
            </a:r>
            <a:r>
              <a:rPr lang="en-US" altLang="ko-KR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2</a:t>
            </a: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ahoma" panose="020B0604030504040204" pitchFamily="34" charset="0"/>
              </a:rPr>
              <a:t>호선 적용 협의 의향 접수</a:t>
            </a:r>
            <a:endParaRPr lang="en-US" altLang="zh-CN" sz="12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ahoma" panose="020B0604030504040204" pitchFamily="34" charset="0"/>
            </a:endParaRPr>
          </a:p>
        </p:txBody>
      </p:sp>
      <p:grpSp>
        <p:nvGrpSpPr>
          <p:cNvPr id="77834" name="Group 116">
            <a:extLst>
              <a:ext uri="{FF2B5EF4-FFF2-40B4-BE49-F238E27FC236}">
                <a16:creationId xmlns:a16="http://schemas.microsoft.com/office/drawing/2014/main" id="{81017D7D-D157-4C7E-8CEB-F71671990C85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1263432" y="1532177"/>
            <a:ext cx="471487" cy="323850"/>
            <a:chOff x="2844800" y="1622962"/>
            <a:chExt cx="660400" cy="526006"/>
          </a:xfrm>
        </p:grpSpPr>
        <p:sp>
          <p:nvSpPr>
            <p:cNvPr id="58" name="Oval 117">
              <a:extLst>
                <a:ext uri="{FF2B5EF4-FFF2-40B4-BE49-F238E27FC236}">
                  <a16:creationId xmlns:a16="http://schemas.microsoft.com/office/drawing/2014/main" id="{CF39F9C7-5746-452A-BB8A-0073600E219B}"/>
                </a:ext>
              </a:extLst>
            </p:cNvPr>
            <p:cNvSpPr/>
            <p:nvPr/>
          </p:nvSpPr>
          <p:spPr>
            <a:xfrm rot="10800000">
              <a:off x="2998226" y="1622962"/>
              <a:ext cx="526987" cy="526006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defRPr/>
              </a:pPr>
              <a:r>
                <a:rPr lang="en-US" altLang="zh-CN" dirty="0">
                  <a:solidFill>
                    <a:schemeClr val="accent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+mn-lt"/>
                </a:rPr>
                <a:t>1</a:t>
              </a:r>
            </a:p>
          </p:txBody>
        </p:sp>
        <p:sp>
          <p:nvSpPr>
            <p:cNvPr id="77859" name="Isosceles Triangle 118">
              <a:extLst>
                <a:ext uri="{FF2B5EF4-FFF2-40B4-BE49-F238E27FC236}">
                  <a16:creationId xmlns:a16="http://schemas.microsoft.com/office/drawing/2014/main" id="{83ADFB91-B946-48CD-BBEE-A63E635AFDF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2810284" y="1809251"/>
              <a:ext cx="226905" cy="153427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 anchorCtr="1"/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zh-CN" sz="1200" b="1">
                <a:solidFill>
                  <a:srgbClr val="40404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+mn-lt"/>
              </a:endParaRPr>
            </a:p>
          </p:txBody>
        </p:sp>
      </p:grpSp>
      <p:grpSp>
        <p:nvGrpSpPr>
          <p:cNvPr id="77835" name="Group 116">
            <a:extLst>
              <a:ext uri="{FF2B5EF4-FFF2-40B4-BE49-F238E27FC236}">
                <a16:creationId xmlns:a16="http://schemas.microsoft.com/office/drawing/2014/main" id="{63FB88B9-BAE3-425E-8133-E4CE43892FBA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1263433" y="2230916"/>
            <a:ext cx="471488" cy="323850"/>
            <a:chOff x="2844800" y="1622962"/>
            <a:chExt cx="660400" cy="526006"/>
          </a:xfrm>
        </p:grpSpPr>
        <p:sp>
          <p:nvSpPr>
            <p:cNvPr id="61" name="Oval 117">
              <a:extLst>
                <a:ext uri="{FF2B5EF4-FFF2-40B4-BE49-F238E27FC236}">
                  <a16:creationId xmlns:a16="http://schemas.microsoft.com/office/drawing/2014/main" id="{89CC5BB2-D664-4274-A411-9BFC93BB27D8}"/>
                </a:ext>
              </a:extLst>
            </p:cNvPr>
            <p:cNvSpPr/>
            <p:nvPr/>
          </p:nvSpPr>
          <p:spPr>
            <a:xfrm rot="10800000">
              <a:off x="2998227" y="1622962"/>
              <a:ext cx="526985" cy="526006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defRPr/>
              </a:pPr>
              <a:r>
                <a:rPr lang="en-US" altLang="zh-CN">
                  <a:solidFill>
                    <a:schemeClr val="accent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+mn-lt"/>
                </a:rPr>
                <a:t>2</a:t>
              </a:r>
            </a:p>
          </p:txBody>
        </p:sp>
        <p:sp>
          <p:nvSpPr>
            <p:cNvPr id="77857" name="Isosceles Triangle 118">
              <a:extLst>
                <a:ext uri="{FF2B5EF4-FFF2-40B4-BE49-F238E27FC236}">
                  <a16:creationId xmlns:a16="http://schemas.microsoft.com/office/drawing/2014/main" id="{975FED76-F327-4ADD-881B-8541AB9F221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2810284" y="1809253"/>
              <a:ext cx="226905" cy="15342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 anchorCtr="1"/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zh-CN" sz="1200" b="1">
                <a:solidFill>
                  <a:srgbClr val="40404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+mn-lt"/>
              </a:endParaRPr>
            </a:p>
          </p:txBody>
        </p:sp>
      </p:grpSp>
      <p:grpSp>
        <p:nvGrpSpPr>
          <p:cNvPr id="77836" name="Group 116">
            <a:extLst>
              <a:ext uri="{FF2B5EF4-FFF2-40B4-BE49-F238E27FC236}">
                <a16:creationId xmlns:a16="http://schemas.microsoft.com/office/drawing/2014/main" id="{C95CE9FE-D3D1-4482-8677-02D610BDF0E2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1263433" y="3070908"/>
            <a:ext cx="471488" cy="323850"/>
            <a:chOff x="2844800" y="1622962"/>
            <a:chExt cx="660400" cy="526006"/>
          </a:xfrm>
        </p:grpSpPr>
        <p:sp>
          <p:nvSpPr>
            <p:cNvPr id="64" name="Oval 117">
              <a:extLst>
                <a:ext uri="{FF2B5EF4-FFF2-40B4-BE49-F238E27FC236}">
                  <a16:creationId xmlns:a16="http://schemas.microsoft.com/office/drawing/2014/main" id="{452890ED-0E4D-4260-9198-00FA135D28A4}"/>
                </a:ext>
              </a:extLst>
            </p:cNvPr>
            <p:cNvSpPr/>
            <p:nvPr/>
          </p:nvSpPr>
          <p:spPr>
            <a:xfrm rot="10800000">
              <a:off x="2998227" y="1622962"/>
              <a:ext cx="526985" cy="526006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defRPr/>
              </a:pPr>
              <a:r>
                <a:rPr lang="en-US" altLang="zh-CN">
                  <a:solidFill>
                    <a:schemeClr val="accent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+mn-lt"/>
                </a:rPr>
                <a:t>3</a:t>
              </a:r>
            </a:p>
          </p:txBody>
        </p:sp>
        <p:sp>
          <p:nvSpPr>
            <p:cNvPr id="77855" name="Isosceles Triangle 118">
              <a:extLst>
                <a:ext uri="{FF2B5EF4-FFF2-40B4-BE49-F238E27FC236}">
                  <a16:creationId xmlns:a16="http://schemas.microsoft.com/office/drawing/2014/main" id="{2790F136-6AEF-4F51-AADC-7EE9419E4BA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2810284" y="1809253"/>
              <a:ext cx="226905" cy="15342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 anchorCtr="1"/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zh-CN" sz="1200" b="1">
                <a:solidFill>
                  <a:srgbClr val="40404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+mn-lt"/>
              </a:endParaRPr>
            </a:p>
          </p:txBody>
        </p:sp>
      </p:grpSp>
      <p:grpSp>
        <p:nvGrpSpPr>
          <p:cNvPr id="77837" name="Group 116">
            <a:extLst>
              <a:ext uri="{FF2B5EF4-FFF2-40B4-BE49-F238E27FC236}">
                <a16:creationId xmlns:a16="http://schemas.microsoft.com/office/drawing/2014/main" id="{ECEC0F40-8355-4C95-905B-C6448D435EEC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1263433" y="3575901"/>
            <a:ext cx="471488" cy="323850"/>
            <a:chOff x="2844800" y="1622962"/>
            <a:chExt cx="660400" cy="526006"/>
          </a:xfrm>
        </p:grpSpPr>
        <p:sp>
          <p:nvSpPr>
            <p:cNvPr id="67" name="Oval 117">
              <a:extLst>
                <a:ext uri="{FF2B5EF4-FFF2-40B4-BE49-F238E27FC236}">
                  <a16:creationId xmlns:a16="http://schemas.microsoft.com/office/drawing/2014/main" id="{7C9ED11E-5BAD-4F32-BA54-E465246D8424}"/>
                </a:ext>
              </a:extLst>
            </p:cNvPr>
            <p:cNvSpPr/>
            <p:nvPr/>
          </p:nvSpPr>
          <p:spPr>
            <a:xfrm rot="10800000">
              <a:off x="2998227" y="1622962"/>
              <a:ext cx="526985" cy="526006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defRPr/>
              </a:pPr>
              <a:r>
                <a:rPr lang="en-US" altLang="zh-CN">
                  <a:solidFill>
                    <a:schemeClr val="accent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+mn-lt"/>
                </a:rPr>
                <a:t>4</a:t>
              </a:r>
            </a:p>
          </p:txBody>
        </p:sp>
        <p:sp>
          <p:nvSpPr>
            <p:cNvPr id="77853" name="Isosceles Triangle 118">
              <a:extLst>
                <a:ext uri="{FF2B5EF4-FFF2-40B4-BE49-F238E27FC236}">
                  <a16:creationId xmlns:a16="http://schemas.microsoft.com/office/drawing/2014/main" id="{58E4E8ED-D7F2-4A55-BA71-A17F6AD150D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2810284" y="1809253"/>
              <a:ext cx="226905" cy="15342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 anchorCtr="1"/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zh-CN" sz="1200" b="1">
                <a:solidFill>
                  <a:srgbClr val="40404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+mn-lt"/>
              </a:endParaRPr>
            </a:p>
          </p:txBody>
        </p:sp>
      </p:grpSp>
      <p:pic>
        <p:nvPicPr>
          <p:cNvPr id="77838" name="Picture 3">
            <a:extLst>
              <a:ext uri="{FF2B5EF4-FFF2-40B4-BE49-F238E27FC236}">
                <a16:creationId xmlns:a16="http://schemas.microsoft.com/office/drawing/2014/main" id="{659B05AF-244D-4A8C-85CB-B1A8FCA4F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526" y="1481138"/>
            <a:ext cx="1773237" cy="90011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39" name="Picture 3">
            <a:extLst>
              <a:ext uri="{FF2B5EF4-FFF2-40B4-BE49-F238E27FC236}">
                <a16:creationId xmlns:a16="http://schemas.microsoft.com/office/drawing/2014/main" id="{D506B2F2-CD4C-4D5E-8341-2B76D6CFB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688" y="1481138"/>
            <a:ext cx="1901825" cy="90011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TextBox 22">
            <a:extLst>
              <a:ext uri="{FF2B5EF4-FFF2-40B4-BE49-F238E27FC236}">
                <a16:creationId xmlns:a16="http://schemas.microsoft.com/office/drawing/2014/main" id="{AC338E4C-9CC4-415F-A29F-BAF76A59A4F3}"/>
              </a:ext>
            </a:extLst>
          </p:cNvPr>
          <p:cNvSpPr txBox="1"/>
          <p:nvPr/>
        </p:nvSpPr>
        <p:spPr bwMode="auto">
          <a:xfrm>
            <a:off x="5520632" y="2407850"/>
            <a:ext cx="15386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에어 </a:t>
            </a:r>
            <a:r>
              <a:rPr lang="ko-KR" altLang="en-US" sz="12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덕트</a:t>
            </a:r>
            <a:endParaRPr lang="zh-CN" altLang="en-US" sz="12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7841" name="Picture 3" descr="C:\Documents and Settings\20110475\桌面\IMG_20131220_153624.jpg">
            <a:extLst>
              <a:ext uri="{FF2B5EF4-FFF2-40B4-BE49-F238E27FC236}">
                <a16:creationId xmlns:a16="http://schemas.microsoft.com/office/drawing/2014/main" id="{CB5E9E92-F7F3-474F-953B-3E2CFFE87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39"/>
          <a:stretch>
            <a:fillRect/>
          </a:stretch>
        </p:blipFill>
        <p:spPr bwMode="auto">
          <a:xfrm>
            <a:off x="4488476" y="2714625"/>
            <a:ext cx="1792287" cy="89693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42" name="Picture 17" descr="DDAR_VO%201e%20klas%20comp%20beneden2">
            <a:extLst>
              <a:ext uri="{FF2B5EF4-FFF2-40B4-BE49-F238E27FC236}">
                <a16:creationId xmlns:a16="http://schemas.microsoft.com/office/drawing/2014/main" id="{B7DAAA5E-DDFB-49CD-AD0F-6CB2BE378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688" y="2714625"/>
            <a:ext cx="1901825" cy="89852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TextBox 22">
            <a:extLst>
              <a:ext uri="{FF2B5EF4-FFF2-40B4-BE49-F238E27FC236}">
                <a16:creationId xmlns:a16="http://schemas.microsoft.com/office/drawing/2014/main" id="{525B54AB-7EB5-4F5C-8CE9-C68A11C2768A}"/>
              </a:ext>
            </a:extLst>
          </p:cNvPr>
          <p:cNvSpPr txBox="1"/>
          <p:nvPr/>
        </p:nvSpPr>
        <p:spPr bwMode="auto">
          <a:xfrm>
            <a:off x="5746585" y="3649663"/>
            <a:ext cx="10867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바닥판</a:t>
            </a:r>
            <a:endParaRPr lang="zh-CN" altLang="en-US" sz="12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1" name="Picture 9" descr="DSC04011">
            <a:extLst>
              <a:ext uri="{FF2B5EF4-FFF2-40B4-BE49-F238E27FC236}">
                <a16:creationId xmlns:a16="http://schemas.microsoft.com/office/drawing/2014/main" id="{6C6333E3-9489-4107-A1A4-BC95D205B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78951" y="3962400"/>
            <a:ext cx="1801812" cy="99060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pic>
        <p:nvPicPr>
          <p:cNvPr id="92" name="Picture 8" descr="IMG_20150603_155843">
            <a:extLst>
              <a:ext uri="{FF2B5EF4-FFF2-40B4-BE49-F238E27FC236}">
                <a16:creationId xmlns:a16="http://schemas.microsoft.com/office/drawing/2014/main" id="{004467A1-8178-47F1-B68D-2BF8F8D4D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15688" y="3962400"/>
            <a:ext cx="1901825" cy="954088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sp>
        <p:nvSpPr>
          <p:cNvPr id="93" name="TextBox 22">
            <a:extLst>
              <a:ext uri="{FF2B5EF4-FFF2-40B4-BE49-F238E27FC236}">
                <a16:creationId xmlns:a16="http://schemas.microsoft.com/office/drawing/2014/main" id="{6E0DA25C-8604-472C-8B33-3E45C609EC95}"/>
              </a:ext>
            </a:extLst>
          </p:cNvPr>
          <p:cNvSpPr txBox="1"/>
          <p:nvPr/>
        </p:nvSpPr>
        <p:spPr bwMode="auto">
          <a:xfrm>
            <a:off x="5048141" y="4952226"/>
            <a:ext cx="248362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출입문과 인터벌 게이트</a:t>
            </a:r>
            <a:endParaRPr lang="zh-CN" altLang="en-US" sz="120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7847" name="Group 116">
            <a:extLst>
              <a:ext uri="{FF2B5EF4-FFF2-40B4-BE49-F238E27FC236}">
                <a16:creationId xmlns:a16="http://schemas.microsoft.com/office/drawing/2014/main" id="{56E7AA72-C845-4B45-BBBA-9564FD7B7290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1263433" y="4424839"/>
            <a:ext cx="471488" cy="323850"/>
            <a:chOff x="2844800" y="1622962"/>
            <a:chExt cx="660400" cy="526006"/>
          </a:xfrm>
        </p:grpSpPr>
        <p:sp>
          <p:nvSpPr>
            <p:cNvPr id="95" name="Oval 117">
              <a:extLst>
                <a:ext uri="{FF2B5EF4-FFF2-40B4-BE49-F238E27FC236}">
                  <a16:creationId xmlns:a16="http://schemas.microsoft.com/office/drawing/2014/main" id="{E440D721-084F-4D3C-B00C-A99E98690421}"/>
                </a:ext>
              </a:extLst>
            </p:cNvPr>
            <p:cNvSpPr/>
            <p:nvPr/>
          </p:nvSpPr>
          <p:spPr>
            <a:xfrm rot="10800000">
              <a:off x="2978214" y="1622962"/>
              <a:ext cx="526986" cy="526006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>
                <a:defRPr/>
              </a:pPr>
              <a:r>
                <a:rPr lang="en-US" altLang="zh-CN">
                  <a:solidFill>
                    <a:schemeClr val="accent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sym typeface="+mn-lt"/>
                </a:rPr>
                <a:t>5</a:t>
              </a:r>
            </a:p>
          </p:txBody>
        </p:sp>
        <p:sp>
          <p:nvSpPr>
            <p:cNvPr id="77851" name="Isosceles Triangle 118">
              <a:extLst>
                <a:ext uri="{FF2B5EF4-FFF2-40B4-BE49-F238E27FC236}">
                  <a16:creationId xmlns:a16="http://schemas.microsoft.com/office/drawing/2014/main" id="{9465AE3A-A05D-4F2B-8E4B-87896DB7D3F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2808061" y="1809252"/>
              <a:ext cx="226905" cy="153427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 anchorCtr="1"/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US" altLang="zh-CN" sz="1200" b="1">
                <a:solidFill>
                  <a:srgbClr val="40404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+mn-lt"/>
              </a:endParaRPr>
            </a:p>
          </p:txBody>
        </p:sp>
      </p:grpSp>
      <p:sp>
        <p:nvSpPr>
          <p:cNvPr id="43" name="标题 4">
            <a:extLst>
              <a:ext uri="{FF2B5EF4-FFF2-40B4-BE49-F238E27FC236}">
                <a16:creationId xmlns:a16="http://schemas.microsoft.com/office/drawing/2014/main" id="{7B614BE6-03E4-4FF5-B50A-82D732727402}"/>
              </a:ext>
            </a:extLst>
          </p:cNvPr>
          <p:cNvSpPr txBox="1">
            <a:spLocks/>
          </p:cNvSpPr>
          <p:nvPr/>
        </p:nvSpPr>
        <p:spPr bwMode="auto">
          <a:xfrm>
            <a:off x="5920401" y="990600"/>
            <a:ext cx="22971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ko-KR" altLang="en-US" sz="11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알루미늄 </a:t>
            </a:r>
            <a:r>
              <a:rPr lang="ko-KR" altLang="en-US" sz="1100" b="1" dirty="0" err="1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하니컴</a:t>
            </a:r>
            <a:r>
              <a:rPr lang="ko-KR" altLang="en-US" sz="11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판재 대비</a:t>
            </a:r>
            <a:endParaRPr lang="en-US" altLang="ko-KR" sz="1100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 eaLnBrk="1" hangingPunct="1"/>
            <a:r>
              <a:rPr lang="en-US" altLang="zh-CN" sz="11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20% </a:t>
            </a:r>
            <a:r>
              <a:rPr lang="ko-KR" altLang="en-US" sz="11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경량화</a:t>
            </a:r>
            <a:endParaRPr lang="en-US" altLang="zh-CN" sz="1100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标题 1">
            <a:extLst>
              <a:ext uri="{FF2B5EF4-FFF2-40B4-BE49-F238E27FC236}">
                <a16:creationId xmlns:a16="http://schemas.microsoft.com/office/drawing/2014/main" id="{C9A2A7FA-7493-4501-8E51-B9F1BA4164D3}"/>
              </a:ext>
            </a:extLst>
          </p:cNvPr>
          <p:cNvSpPr txBox="1">
            <a:spLocks/>
          </p:cNvSpPr>
          <p:nvPr/>
        </p:nvSpPr>
        <p:spPr>
          <a:xfrm>
            <a:off x="450850" y="163513"/>
            <a:ext cx="5873258" cy="57626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>
              <a:defRPr/>
            </a:pPr>
            <a:r>
              <a:rPr lang="en-US" altLang="zh-CN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PART 2. </a:t>
            </a:r>
            <a:r>
              <a:rPr lang="ko-KR" altLang="en-US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주요 제품</a:t>
            </a:r>
            <a:endParaRPr lang="en-US" altLang="zh-CN" sz="2400" spc="-3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itchFamily="34" charset="0"/>
            </a:endParaRPr>
          </a:p>
        </p:txBody>
      </p:sp>
      <p:sp>
        <p:nvSpPr>
          <p:cNvPr id="38" name="矩形 1">
            <a:extLst>
              <a:ext uri="{FF2B5EF4-FFF2-40B4-BE49-F238E27FC236}">
                <a16:creationId xmlns:a16="http://schemas.microsoft.com/office/drawing/2014/main" id="{B9D5A23A-E994-4693-9AE4-12B1E708E54F}"/>
              </a:ext>
            </a:extLst>
          </p:cNvPr>
          <p:cNvSpPr/>
          <p:nvPr/>
        </p:nvSpPr>
        <p:spPr>
          <a:xfrm>
            <a:off x="6072208" y="432584"/>
            <a:ext cx="1348299" cy="2616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100" b="1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차량 신소재</a:t>
            </a:r>
            <a:endParaRPr lang="en-US" altLang="zh-CN" sz="1100" b="1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86216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任意多边形: 形状 21">
            <a:extLst>
              <a:ext uri="{FF2B5EF4-FFF2-40B4-BE49-F238E27FC236}">
                <a16:creationId xmlns:a16="http://schemas.microsoft.com/office/drawing/2014/main" id="{C449A5E1-AAB7-4590-8AC9-72B246FD8E73}"/>
              </a:ext>
            </a:extLst>
          </p:cNvPr>
          <p:cNvSpPr/>
          <p:nvPr/>
        </p:nvSpPr>
        <p:spPr bwMode="auto">
          <a:xfrm>
            <a:off x="1379122" y="1058863"/>
            <a:ext cx="234950" cy="3965575"/>
          </a:xfrm>
          <a:custGeom>
            <a:avLst/>
            <a:gdLst>
              <a:gd name="connsiteX0" fmla="*/ 0 w 317348"/>
              <a:gd name="connsiteY0" fmla="*/ 0 h 3965511"/>
              <a:gd name="connsiteX1" fmla="*/ 317241 w 317348"/>
              <a:gd name="connsiteY1" fmla="*/ 1959429 h 3965511"/>
              <a:gd name="connsiteX2" fmla="*/ 37323 w 317348"/>
              <a:gd name="connsiteY2" fmla="*/ 3965511 h 3965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348" h="3965511">
                <a:moveTo>
                  <a:pt x="0" y="0"/>
                </a:moveTo>
                <a:cubicBezTo>
                  <a:pt x="155510" y="649255"/>
                  <a:pt x="311021" y="1298511"/>
                  <a:pt x="317241" y="1959429"/>
                </a:cubicBezTo>
                <a:cubicBezTo>
                  <a:pt x="323461" y="2620347"/>
                  <a:pt x="57539" y="3750907"/>
                  <a:pt x="37323" y="3965511"/>
                </a:cubicBezTo>
              </a:path>
            </a:pathLst>
          </a:custGeom>
          <a:ln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zh-CN" altLang="en-US">
              <a:solidFill>
                <a:schemeClr val="bg2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9875" name="组合 12">
            <a:extLst>
              <a:ext uri="{FF2B5EF4-FFF2-40B4-BE49-F238E27FC236}">
                <a16:creationId xmlns:a16="http://schemas.microsoft.com/office/drawing/2014/main" id="{2A70E42F-4D6F-40F2-A4A9-B3A12741604D}"/>
              </a:ext>
            </a:extLst>
          </p:cNvPr>
          <p:cNvGrpSpPr>
            <a:grpSpLocks/>
          </p:cNvGrpSpPr>
          <p:nvPr/>
        </p:nvGrpSpPr>
        <p:grpSpPr bwMode="auto">
          <a:xfrm>
            <a:off x="106363" y="242888"/>
            <a:ext cx="300037" cy="217487"/>
            <a:chOff x="292283" y="376135"/>
            <a:chExt cx="400649" cy="291101"/>
          </a:xfrm>
        </p:grpSpPr>
        <p:sp>
          <p:nvSpPr>
            <p:cNvPr id="30" name="矩形: 圆角 31">
              <a:extLst>
                <a:ext uri="{FF2B5EF4-FFF2-40B4-BE49-F238E27FC236}">
                  <a16:creationId xmlns:a16="http://schemas.microsoft.com/office/drawing/2014/main" id="{D135065E-5C43-4AC7-8CF0-423CF53D8286}"/>
                </a:ext>
              </a:extLst>
            </p:cNvPr>
            <p:cNvSpPr/>
            <p:nvPr/>
          </p:nvSpPr>
          <p:spPr>
            <a:xfrm rot="2611599">
              <a:off x="402515" y="376135"/>
              <a:ext cx="290417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矩形: 圆角 32">
              <a:extLst>
                <a:ext uri="{FF2B5EF4-FFF2-40B4-BE49-F238E27FC236}">
                  <a16:creationId xmlns:a16="http://schemas.microsoft.com/office/drawing/2014/main" id="{CF8891F9-0A24-4985-BC13-40D657F51850}"/>
                </a:ext>
              </a:extLst>
            </p:cNvPr>
            <p:cNvSpPr/>
            <p:nvPr/>
          </p:nvSpPr>
          <p:spPr>
            <a:xfrm rot="2611599">
              <a:off x="292283" y="376135"/>
              <a:ext cx="290417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9876" name="组合 2">
            <a:extLst>
              <a:ext uri="{FF2B5EF4-FFF2-40B4-BE49-F238E27FC236}">
                <a16:creationId xmlns:a16="http://schemas.microsoft.com/office/drawing/2014/main" id="{192E3B33-DAD9-4D66-B45A-707D78E4AD58}"/>
              </a:ext>
            </a:extLst>
          </p:cNvPr>
          <p:cNvGrpSpPr>
            <a:grpSpLocks/>
          </p:cNvGrpSpPr>
          <p:nvPr/>
        </p:nvGrpSpPr>
        <p:grpSpPr bwMode="auto">
          <a:xfrm>
            <a:off x="2639597" y="1516063"/>
            <a:ext cx="5043488" cy="3673475"/>
            <a:chOff x="2877388" y="1160642"/>
            <a:chExt cx="5855132" cy="4113076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D8BFB07A-9EF0-451F-BB39-26E87DAF423D}"/>
                </a:ext>
              </a:extLst>
            </p:cNvPr>
            <p:cNvSpPr/>
            <p:nvPr/>
          </p:nvSpPr>
          <p:spPr bwMode="auto">
            <a:xfrm>
              <a:off x="2877388" y="1160642"/>
              <a:ext cx="5836702" cy="311057"/>
            </a:xfrm>
            <a:prstGeom prst="rect">
              <a:avLst/>
            </a:prstGeom>
            <a:solidFill>
              <a:schemeClr val="bg1">
                <a:lumMod val="50000"/>
                <a:alpha val="79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altLang="zh-CN" sz="12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HSR &amp; EMU</a:t>
              </a:r>
              <a:r>
                <a:rPr lang="zh-CN" altLang="en-US" sz="12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zh-CN" sz="12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: CRH380A(E27)</a:t>
              </a:r>
              <a:r>
                <a:rPr lang="zh-CN" altLang="en-US" sz="12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、</a:t>
              </a:r>
              <a:r>
                <a:rPr lang="en-US" altLang="zh-CN" sz="12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CRH2(E28)</a:t>
              </a:r>
              <a:endParaRPr lang="zh-CN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BD08E002-CA2B-41F2-B6C0-6C38DCD22A85}"/>
                </a:ext>
              </a:extLst>
            </p:cNvPr>
            <p:cNvSpPr/>
            <p:nvPr/>
          </p:nvSpPr>
          <p:spPr bwMode="auto">
            <a:xfrm>
              <a:off x="2897661" y="3229622"/>
              <a:ext cx="5816429" cy="289728"/>
            </a:xfrm>
            <a:prstGeom prst="rect">
              <a:avLst/>
            </a:prstGeom>
            <a:solidFill>
              <a:schemeClr val="bg1">
                <a:lumMod val="50000"/>
                <a:alpha val="79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altLang="zh-CN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METOR</a:t>
              </a:r>
              <a:r>
                <a:rPr lang="zh-CN" altLang="en-US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：</a:t>
              </a:r>
              <a:r>
                <a:rPr lang="en-US" altLang="zh-CN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CHONGQING 5</a:t>
              </a:r>
              <a:r>
                <a:rPr lang="ko-KR" altLang="en-US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호선</a:t>
              </a:r>
              <a:r>
                <a:rPr lang="en-US" altLang="zh-CN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 RING LINE, CHENGDU 7</a:t>
              </a:r>
              <a:r>
                <a:rPr lang="ko-KR" altLang="en-US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호선</a:t>
              </a:r>
              <a:r>
                <a:rPr lang="en-US" altLang="zh-CN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 and 9</a:t>
              </a:r>
              <a:r>
                <a:rPr lang="ko-KR" altLang="en-US" sz="11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호선</a:t>
              </a:r>
              <a:endParaRPr lang="zh-CN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79890" name="Picture 8">
              <a:extLst>
                <a:ext uri="{FF2B5EF4-FFF2-40B4-BE49-F238E27FC236}">
                  <a16:creationId xmlns:a16="http://schemas.microsoft.com/office/drawing/2014/main" id="{EDDACF7A-8920-47AE-98B7-A7BFEFBB09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441"/>
            <a:stretch>
              <a:fillRect/>
            </a:stretch>
          </p:blipFill>
          <p:spPr bwMode="auto">
            <a:xfrm>
              <a:off x="2916297" y="1489328"/>
              <a:ext cx="2999335" cy="172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9891" name="Picture 3">
              <a:extLst>
                <a:ext uri="{FF2B5EF4-FFF2-40B4-BE49-F238E27FC236}">
                  <a16:creationId xmlns:a16="http://schemas.microsoft.com/office/drawing/2014/main" id="{152CB8CC-8C9C-4CA8-96AC-3D0AC48439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7696" y="3545718"/>
              <a:ext cx="3017936" cy="172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9892" name="Picture 2">
              <a:extLst>
                <a:ext uri="{FF2B5EF4-FFF2-40B4-BE49-F238E27FC236}">
                  <a16:creationId xmlns:a16="http://schemas.microsoft.com/office/drawing/2014/main" id="{ABCCEF70-BF09-4E2D-A887-22AAA27BB0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3810" y="1471766"/>
              <a:ext cx="2761174" cy="172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9893" name="图片 45">
              <a:extLst>
                <a:ext uri="{FF2B5EF4-FFF2-40B4-BE49-F238E27FC236}">
                  <a16:creationId xmlns:a16="http://schemas.microsoft.com/office/drawing/2014/main" id="{BE8E7123-EA9D-4A25-A096-A082F82F50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7073" y="3545718"/>
              <a:ext cx="2775447" cy="172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9881" name="组合 7">
            <a:extLst>
              <a:ext uri="{FF2B5EF4-FFF2-40B4-BE49-F238E27FC236}">
                <a16:creationId xmlns:a16="http://schemas.microsoft.com/office/drawing/2014/main" id="{3E1878E4-C38D-414E-808A-09DC97EDCF33}"/>
              </a:ext>
            </a:extLst>
          </p:cNvPr>
          <p:cNvGrpSpPr>
            <a:grpSpLocks/>
          </p:cNvGrpSpPr>
          <p:nvPr/>
        </p:nvGrpSpPr>
        <p:grpSpPr bwMode="auto">
          <a:xfrm>
            <a:off x="1671222" y="1047751"/>
            <a:ext cx="4631716" cy="340346"/>
            <a:chOff x="552450" y="937641"/>
            <a:chExt cx="3410272" cy="453009"/>
          </a:xfrm>
        </p:grpSpPr>
        <p:sp>
          <p:nvSpPr>
            <p:cNvPr id="79883" name="矩形 20">
              <a:extLst>
                <a:ext uri="{FF2B5EF4-FFF2-40B4-BE49-F238E27FC236}">
                  <a16:creationId xmlns:a16="http://schemas.microsoft.com/office/drawing/2014/main" id="{B216F37A-F8F7-4279-B524-B09531B01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450" y="952500"/>
              <a:ext cx="1524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40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4966C72F-8575-499A-9F16-A9F45B00F0E1}"/>
                </a:ext>
              </a:extLst>
            </p:cNvPr>
            <p:cNvSpPr/>
            <p:nvPr/>
          </p:nvSpPr>
          <p:spPr bwMode="auto">
            <a:xfrm>
              <a:off x="790897" y="952433"/>
              <a:ext cx="3085778" cy="43739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TextBox 22">
              <a:extLst>
                <a:ext uri="{FF2B5EF4-FFF2-40B4-BE49-F238E27FC236}">
                  <a16:creationId xmlns:a16="http://schemas.microsoft.com/office/drawing/2014/main" id="{4911C6CA-D23F-409D-BA24-8ADF32AA9A8C}"/>
                </a:ext>
              </a:extLst>
            </p:cNvPr>
            <p:cNvSpPr txBox="1"/>
            <p:nvPr/>
          </p:nvSpPr>
          <p:spPr>
            <a:xfrm>
              <a:off x="802585" y="937641"/>
              <a:ext cx="3160137" cy="4506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FRP </a:t>
              </a:r>
              <a:r>
                <a:rPr lang="ko-KR" altLang="en-US" sz="16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적용 사례</a:t>
              </a:r>
              <a:r>
                <a:rPr lang="en-US" altLang="zh-CN" sz="1600" b="1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en-US" altLang="zh-CN" sz="16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– </a:t>
              </a:r>
              <a:r>
                <a:rPr lang="ko-KR" altLang="en-US" sz="16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운전실 데스크</a:t>
              </a:r>
              <a:endParaRPr lang="zh-CN" altLang="en-US" sz="160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5" name="标题 1">
            <a:extLst>
              <a:ext uri="{FF2B5EF4-FFF2-40B4-BE49-F238E27FC236}">
                <a16:creationId xmlns:a16="http://schemas.microsoft.com/office/drawing/2014/main" id="{C9A2A7FA-7493-4501-8E51-B9F1BA4164D3}"/>
              </a:ext>
            </a:extLst>
          </p:cNvPr>
          <p:cNvSpPr txBox="1">
            <a:spLocks/>
          </p:cNvSpPr>
          <p:nvPr/>
        </p:nvSpPr>
        <p:spPr>
          <a:xfrm>
            <a:off x="450850" y="163513"/>
            <a:ext cx="5873258" cy="57626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>
              <a:defRPr/>
            </a:pPr>
            <a:r>
              <a:rPr lang="en-US" altLang="zh-CN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PART 2. </a:t>
            </a:r>
            <a:r>
              <a:rPr lang="ko-KR" altLang="en-US" sz="2400" spc="-3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itchFamily="34" charset="0"/>
              </a:rPr>
              <a:t>주요 제품</a:t>
            </a:r>
            <a:endParaRPr lang="en-US" altLang="zh-CN" sz="2400" spc="-3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itchFamily="34" charset="0"/>
            </a:endParaRPr>
          </a:p>
        </p:txBody>
      </p:sp>
      <p:sp>
        <p:nvSpPr>
          <p:cNvPr id="19" name="矩形 1">
            <a:extLst>
              <a:ext uri="{FF2B5EF4-FFF2-40B4-BE49-F238E27FC236}">
                <a16:creationId xmlns:a16="http://schemas.microsoft.com/office/drawing/2014/main" id="{ADC91CE2-4BD5-484D-897C-2BFDCE45B161}"/>
              </a:ext>
            </a:extLst>
          </p:cNvPr>
          <p:cNvSpPr/>
          <p:nvPr/>
        </p:nvSpPr>
        <p:spPr>
          <a:xfrm>
            <a:off x="6072208" y="432584"/>
            <a:ext cx="1348299" cy="26161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100" b="1" dirty="0">
                <a:effectLst>
                  <a:innerShdw blurRad="50800">
                    <a:prstClr val="black"/>
                  </a:inn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차량 신소재</a:t>
            </a:r>
            <a:endParaRPr lang="en-US" altLang="zh-CN" sz="1100" b="1" dirty="0">
              <a:effectLst>
                <a:innerShdw blurRad="50800">
                  <a:prstClr val="black"/>
                </a:inn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3534711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39" name="组合 28">
            <a:extLst>
              <a:ext uri="{FF2B5EF4-FFF2-40B4-BE49-F238E27FC236}">
                <a16:creationId xmlns:a16="http://schemas.microsoft.com/office/drawing/2014/main" id="{6509F5E2-91BD-4EBE-9D60-2CC0289A3C79}"/>
              </a:ext>
            </a:extLst>
          </p:cNvPr>
          <p:cNvGrpSpPr>
            <a:grpSpLocks/>
          </p:cNvGrpSpPr>
          <p:nvPr/>
        </p:nvGrpSpPr>
        <p:grpSpPr bwMode="auto">
          <a:xfrm>
            <a:off x="2767013" y="1150938"/>
            <a:ext cx="260350" cy="3525837"/>
            <a:chOff x="3137647" y="1159103"/>
            <a:chExt cx="259977" cy="3526478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FF2A78DC-D6D4-4EC9-A6DF-F1729CF6B8F2}"/>
                </a:ext>
              </a:extLst>
            </p:cNvPr>
            <p:cNvSpPr/>
            <p:nvPr/>
          </p:nvSpPr>
          <p:spPr bwMode="auto">
            <a:xfrm rot="5400000">
              <a:off x="1415623" y="2881127"/>
              <a:ext cx="3526478" cy="824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zh-CN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D8CB58F5-AFE4-437B-BCE7-0D4C2A6A4004}"/>
                </a:ext>
              </a:extLst>
            </p:cNvPr>
            <p:cNvCxnSpPr/>
            <p:nvPr/>
          </p:nvCxnSpPr>
          <p:spPr bwMode="auto">
            <a:xfrm>
              <a:off x="3388113" y="1159103"/>
              <a:ext cx="9511" cy="3526478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140" name="组合 3">
            <a:extLst>
              <a:ext uri="{FF2B5EF4-FFF2-40B4-BE49-F238E27FC236}">
                <a16:creationId xmlns:a16="http://schemas.microsoft.com/office/drawing/2014/main" id="{8CBC1D05-AE03-4DCA-BC11-1337E1B594F2}"/>
              </a:ext>
            </a:extLst>
          </p:cNvPr>
          <p:cNvGrpSpPr>
            <a:grpSpLocks/>
          </p:cNvGrpSpPr>
          <p:nvPr/>
        </p:nvGrpSpPr>
        <p:grpSpPr bwMode="auto">
          <a:xfrm>
            <a:off x="619446" y="2403475"/>
            <a:ext cx="1996754" cy="1107996"/>
            <a:chOff x="578275" y="2433951"/>
            <a:chExt cx="1996985" cy="1107917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C89BCC14-9C9E-4B49-A7E9-BC9E7C10DCD3}"/>
                </a:ext>
              </a:extLst>
            </p:cNvPr>
            <p:cNvSpPr/>
            <p:nvPr/>
          </p:nvSpPr>
          <p:spPr>
            <a:xfrm>
              <a:off x="1162222" y="2989536"/>
              <a:ext cx="1413038" cy="4000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2000" b="1" dirty="0">
                  <a:ln w="0"/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ONTENTS</a:t>
              </a:r>
              <a:endParaRPr lang="zh-CN" altLang="en-US" sz="20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59DC3A05-0DB1-4713-87DF-CD81546BE0A6}"/>
                </a:ext>
              </a:extLst>
            </p:cNvPr>
            <p:cNvSpPr/>
            <p:nvPr/>
          </p:nvSpPr>
          <p:spPr>
            <a:xfrm>
              <a:off x="578275" y="2433951"/>
              <a:ext cx="721754" cy="110791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6600" dirty="0">
                  <a:ln w="0"/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C</a:t>
              </a:r>
              <a:endParaRPr lang="zh-CN" altLang="en-US" sz="66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91141" name="组合 2">
            <a:extLst>
              <a:ext uri="{FF2B5EF4-FFF2-40B4-BE49-F238E27FC236}">
                <a16:creationId xmlns:a16="http://schemas.microsoft.com/office/drawing/2014/main" id="{7E0E8583-E2C8-42A0-855C-18308EA57B50}"/>
              </a:ext>
            </a:extLst>
          </p:cNvPr>
          <p:cNvGrpSpPr>
            <a:grpSpLocks/>
          </p:cNvGrpSpPr>
          <p:nvPr/>
        </p:nvGrpSpPr>
        <p:grpSpPr bwMode="auto">
          <a:xfrm>
            <a:off x="4821238" y="1874838"/>
            <a:ext cx="4627562" cy="1573212"/>
            <a:chOff x="4607840" y="2238458"/>
            <a:chExt cx="4627600" cy="1573509"/>
          </a:xfrm>
        </p:grpSpPr>
        <p:grpSp>
          <p:nvGrpSpPr>
            <p:cNvPr id="91145" name="组合 4">
              <a:extLst>
                <a:ext uri="{FF2B5EF4-FFF2-40B4-BE49-F238E27FC236}">
                  <a16:creationId xmlns:a16="http://schemas.microsoft.com/office/drawing/2014/main" id="{F840E00B-1D4B-4314-A214-F5D7B47063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07840" y="2238458"/>
              <a:ext cx="4627600" cy="1172710"/>
              <a:chOff x="3691596" y="1590950"/>
              <a:chExt cx="4627600" cy="1172710"/>
            </a:xfrm>
          </p:grpSpPr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160E026-C50B-4FF9-BB77-A3B2B072418C}"/>
                  </a:ext>
                </a:extLst>
              </p:cNvPr>
              <p:cNvSpPr txBox="1"/>
              <p:nvPr/>
            </p:nvSpPr>
            <p:spPr>
              <a:xfrm>
                <a:off x="3691596" y="1590950"/>
                <a:ext cx="3720358" cy="369332"/>
              </a:xfrm>
              <a:prstGeom prst="rect">
                <a:avLst/>
              </a:prstGeom>
              <a:noFill/>
              <a:scene3d>
                <a:camera prst="perspectiveFront" fov="2700000">
                  <a:rot lat="18300000" lon="0" rev="0"/>
                </a:camera>
                <a:lightRig rig="threePt" dir="t"/>
              </a:scene3d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PART 1</a:t>
                </a:r>
                <a:r>
                  <a:rPr lang="zh-CN" altLang="en-US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：</a:t>
                </a:r>
                <a:r>
                  <a:rPr lang="ko-KR" altLang="en-US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회사 소개</a:t>
                </a:r>
                <a:endParaRPr lang="en-US" altLang="zh-CN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790D6504-B83A-4345-BB41-949A5634B1D8}"/>
                  </a:ext>
                </a:extLst>
              </p:cNvPr>
              <p:cNvSpPr txBox="1"/>
              <p:nvPr/>
            </p:nvSpPr>
            <p:spPr>
              <a:xfrm>
                <a:off x="3691596" y="1984415"/>
                <a:ext cx="4627600" cy="369332"/>
              </a:xfrm>
              <a:prstGeom prst="rect">
                <a:avLst/>
              </a:prstGeom>
              <a:noFill/>
              <a:scene3d>
                <a:camera prst="perspectiveFront" fov="2700000">
                  <a:rot lat="19200000" lon="0" rev="0"/>
                </a:camera>
                <a:lightRig rig="threePt" dir="t"/>
              </a:scene3d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PART 2</a:t>
                </a:r>
                <a:r>
                  <a:rPr lang="zh-CN" altLang="en-US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：</a:t>
                </a:r>
                <a:r>
                  <a:rPr lang="ko-KR" altLang="en-US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주요 제품</a:t>
                </a:r>
                <a:endParaRPr lang="en-US" altLang="zh-CN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C967F900-DF7E-4D86-991E-E464C70AC2D8}"/>
                  </a:ext>
                </a:extLst>
              </p:cNvPr>
              <p:cNvSpPr txBox="1"/>
              <p:nvPr/>
            </p:nvSpPr>
            <p:spPr>
              <a:xfrm>
                <a:off x="3691596" y="2394328"/>
                <a:ext cx="4448314" cy="369332"/>
              </a:xfrm>
              <a:prstGeom prst="rect">
                <a:avLst/>
              </a:prstGeom>
              <a:noFill/>
              <a:scene3d>
                <a:camera prst="perspectiveFront" fov="0">
                  <a:rot lat="0" lon="0" rev="0"/>
                </a:camera>
                <a:lightRig rig="threePt" dir="t"/>
              </a:scene3d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b="1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PART 3</a:t>
                </a:r>
                <a:r>
                  <a:rPr lang="zh-CN" altLang="en-US" b="1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：</a:t>
                </a:r>
                <a:r>
                  <a:rPr lang="ko-KR" altLang="en-US" b="1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주요 강점</a:t>
                </a:r>
                <a:endParaRPr lang="en-US" altLang="zh-CN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01E9A60-D5C1-4893-B8A9-6FA7E54E73B6}"/>
                </a:ext>
              </a:extLst>
            </p:cNvPr>
            <p:cNvSpPr txBox="1"/>
            <p:nvPr/>
          </p:nvSpPr>
          <p:spPr>
            <a:xfrm>
              <a:off x="4607840" y="3442635"/>
              <a:ext cx="4448314" cy="369332"/>
            </a:xfrm>
            <a:prstGeom prst="rect">
              <a:avLst/>
            </a:prstGeom>
            <a:noFill/>
            <a:scene3d>
              <a:camera prst="perspectiveFront">
                <a:rot lat="2400000" lon="0" rev="0"/>
              </a:camera>
              <a:lightRig rig="threePt" dir="t"/>
            </a:scene3d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alibri" panose="020F0502020204030204" pitchFamily="34" charset="0"/>
                </a:rPr>
                <a:t>PART 4</a:t>
              </a:r>
              <a:r>
                <a:rPr lang="zh-CN" altLang="en-US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alibri" panose="020F0502020204030204" pitchFamily="34" charset="0"/>
                </a:rPr>
                <a:t>：</a:t>
              </a:r>
              <a:r>
                <a:rPr lang="ko-KR" altLang="en-US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alibri" panose="020F0502020204030204" pitchFamily="34" charset="0"/>
                </a:rPr>
                <a:t>생산 능력</a:t>
              </a:r>
              <a:endParaRPr lang="en-US" altLang="zh-CN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endParaRPr>
            </a:p>
          </p:txBody>
        </p:sp>
      </p:grp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43860EDF-54ED-4A54-81E0-0DF90D330E44}"/>
              </a:ext>
            </a:extLst>
          </p:cNvPr>
          <p:cNvCxnSpPr/>
          <p:nvPr/>
        </p:nvCxnSpPr>
        <p:spPr bwMode="auto">
          <a:xfrm>
            <a:off x="3048000" y="2662238"/>
            <a:ext cx="5886450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4596419B-25E7-4AAA-BFF3-78652BECAF93}"/>
              </a:ext>
            </a:extLst>
          </p:cNvPr>
          <p:cNvCxnSpPr/>
          <p:nvPr/>
        </p:nvCxnSpPr>
        <p:spPr bwMode="auto">
          <a:xfrm>
            <a:off x="3048000" y="3062288"/>
            <a:ext cx="5886450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436298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同侧圆角矩形 10"/>
          <p:cNvSpPr/>
          <p:nvPr/>
        </p:nvSpPr>
        <p:spPr bwMode="auto">
          <a:xfrm rot="10800000">
            <a:off x="444005" y="1082366"/>
            <a:ext cx="8296235" cy="2967119"/>
          </a:xfrm>
          <a:prstGeom prst="round2SameRect">
            <a:avLst/>
          </a:prstGeom>
          <a:solidFill>
            <a:srgbClr val="CFCFC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30" tIns="45715" rIns="91430" bIns="45715" numCol="1" rtlCol="0" anchor="ctr" anchorCtr="0" compatLnSpc="1">
            <a:prstTxWarp prst="textNoShape">
              <a:avLst/>
            </a:prstTxWarp>
          </a:bodyPr>
          <a:lstStyle/>
          <a:p>
            <a:pPr algn="ctr" defTabSz="914297" eaLnBrk="1" hangingPunct="1">
              <a:defRPr/>
            </a:pPr>
            <a:endParaRPr lang="zh-CN" altLang="en-US" sz="1600" kern="0" dirty="0">
              <a:solidFill>
                <a:srgbClr val="FFFF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427510" y="918736"/>
            <a:ext cx="8348354" cy="3121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C70019">
                <a:gamma/>
                <a:shade val="60000"/>
                <a:invGamma/>
              </a:srgbClr>
            </a:prstShdw>
          </a:effectLst>
        </p:spPr>
        <p:txBody>
          <a:bodyPr wrap="square" lIns="104504" tIns="52252" rIns="104504" bIns="52252">
            <a:spAutoFit/>
          </a:bodyPr>
          <a:lstStyle/>
          <a:p>
            <a:pPr marL="271432" indent="-271432"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defRPr/>
            </a:pPr>
            <a:endParaRPr lang="en-US" altLang="zh-CN" sz="14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1432" indent="-271432"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defRPr/>
            </a:pPr>
            <a:endParaRPr lang="en-US" altLang="zh-CN" sz="14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1432" indent="-271432"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defRPr/>
            </a:pPr>
            <a:endParaRPr lang="en-US" altLang="zh-CN" sz="14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1432" indent="-271432"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buFont typeface="Wingdings" pitchFamily="2" charset="2"/>
              <a:buChar char="Ø"/>
              <a:defRPr/>
            </a:pP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중국 최고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 탄성 </a:t>
            </a:r>
            <a:r>
              <a:rPr lang="ko-KR" altLang="en-US" sz="1400" kern="0" dirty="0" err="1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중합체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기술센터로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건축면적 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24,840㎡ 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규모의 최첨단 기술센터</a:t>
            </a:r>
            <a:endParaRPr lang="en-US" altLang="ko-KR" sz="14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1432" indent="-271432"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buFont typeface="Wingdings" pitchFamily="2" charset="2"/>
              <a:buChar char="Ø"/>
              <a:defRPr/>
            </a:pPr>
            <a:endParaRPr lang="en-US" altLang="zh-CN" sz="14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1432" indent="-271432"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buFont typeface="Wingdings" pitchFamily="2" charset="2"/>
              <a:buChar char="Ø"/>
              <a:defRPr/>
            </a:pPr>
            <a:endParaRPr lang="en-US" altLang="zh-CN" sz="14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1432" indent="-271432"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buFont typeface="Wingdings" pitchFamily="2" charset="2"/>
              <a:buChar char="Ø"/>
              <a:defRPr/>
            </a:pP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 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725</a:t>
            </a:r>
            <a:r>
              <a:rPr lang="en-US" altLang="zh-CN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특허 보유 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발명특허 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234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zh-CN" sz="14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1432" indent="-271432"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defRPr/>
            </a:pPr>
            <a:endParaRPr lang="en-US" altLang="zh-CN" sz="14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1432" indent="-271432"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defRPr/>
            </a:pPr>
            <a:endParaRPr lang="en-US" altLang="zh-CN" sz="14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1432" indent="-271432"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buFont typeface="Wingdings" pitchFamily="2" charset="2"/>
              <a:buChar char="Ø"/>
              <a:defRPr/>
            </a:pP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 수익의</a:t>
            </a:r>
            <a:r>
              <a:rPr lang="en-US" altLang="zh-CN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6%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</a:t>
            </a:r>
            <a:r>
              <a:rPr lang="en-US" altLang="zh-CN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가까운 비용을 연구개발</a:t>
            </a:r>
            <a:r>
              <a:rPr lang="en-US" altLang="zh-CN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센터에 투자</a:t>
            </a:r>
            <a:endParaRPr lang="en-US" altLang="zh-CN" sz="14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1432" indent="-271432"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buFont typeface="Wingdings" pitchFamily="2" charset="2"/>
              <a:buChar char="Ø"/>
              <a:defRPr/>
            </a:pPr>
            <a:endParaRPr lang="en-US" altLang="zh-CN" sz="14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1432" indent="-271432"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buFont typeface="Wingdings" pitchFamily="2" charset="2"/>
              <a:buChar char="Ø"/>
              <a:defRPr/>
            </a:pPr>
            <a:endParaRPr lang="en-US" altLang="zh-CN" sz="14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71432" indent="-271432" defTabSz="914297" eaLnBrk="1" fontAlgn="auto" hangingPunct="1">
              <a:spcBef>
                <a:spcPts val="0"/>
              </a:spcBef>
              <a:spcAft>
                <a:spcPts val="0"/>
              </a:spcAft>
              <a:buClr>
                <a:srgbClr val="C70019"/>
              </a:buClr>
              <a:buFont typeface="Wingdings" pitchFamily="2" charset="2"/>
              <a:buChar char="Ø"/>
              <a:defRPr/>
            </a:pP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독립된 제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 실험실로서 탄성 중합체에 대한 시험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금속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폴리머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플라스틱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완성품 검사 및 분석</a:t>
            </a:r>
            <a:r>
              <a:rPr lang="en-US" altLang="ko-KR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kern="0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수행할 수 있도록 인증 받음</a:t>
            </a:r>
            <a:endParaRPr lang="en-US" altLang="zh-CN" sz="1400" kern="0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65"/>
          <p:cNvSpPr txBox="1"/>
          <p:nvPr/>
        </p:nvSpPr>
        <p:spPr>
          <a:xfrm>
            <a:off x="429843" y="955965"/>
            <a:ext cx="8320370" cy="440765"/>
          </a:xfrm>
          <a:prstGeom prst="round2SameRect">
            <a:avLst/>
          </a:prstGeom>
          <a:solidFill>
            <a:srgbClr val="4C494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203008" tIns="101504" rIns="203008" bIns="101504" rtlCol="0">
            <a:spAutoFit/>
          </a:bodyPr>
          <a:lstStyle/>
          <a:p>
            <a:pPr algn="ctr" defTabSz="9142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TMT </a:t>
            </a:r>
            <a:r>
              <a:rPr lang="ko-KR" altLang="en-US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연구개발 및</a:t>
            </a:r>
            <a:r>
              <a:rPr lang="en-US" altLang="zh-CN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시험 능력</a:t>
            </a:r>
            <a:endParaRPr lang="zh-CN" altLang="en-US" sz="1400" b="1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圆角矩形 13"/>
          <p:cNvSpPr/>
          <p:nvPr/>
        </p:nvSpPr>
        <p:spPr bwMode="auto">
          <a:xfrm>
            <a:off x="4061358" y="4666909"/>
            <a:ext cx="4535387" cy="546266"/>
          </a:xfrm>
          <a:prstGeom prst="roundRect">
            <a:avLst/>
          </a:prstGeom>
          <a:solidFill>
            <a:srgbClr val="C70019">
              <a:alpha val="61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30" tIns="45715" rIns="91430" bIns="45715" numCol="1" rtlCol="0" anchor="ctr" anchorCtr="0" compatLnSpc="1">
            <a:prstTxWarp prst="textNoShape">
              <a:avLst/>
            </a:prstTxWarp>
          </a:bodyPr>
          <a:lstStyle/>
          <a:p>
            <a:pPr defTabSz="9142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적용 규격</a:t>
            </a:r>
            <a:r>
              <a:rPr lang="en-US" altLang="zh-CN" sz="16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</a:p>
          <a:p>
            <a:pPr defTabSz="9142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ASTM, EN, ISO, BS, DIN, NF, GB, AAR etc.</a:t>
            </a:r>
          </a:p>
        </p:txBody>
      </p:sp>
      <p:sp>
        <p:nvSpPr>
          <p:cNvPr id="15" name="圆角矩形 14"/>
          <p:cNvSpPr/>
          <p:nvPr/>
        </p:nvSpPr>
        <p:spPr bwMode="auto">
          <a:xfrm>
            <a:off x="4097766" y="4212376"/>
            <a:ext cx="4393087" cy="318977"/>
          </a:xfrm>
          <a:prstGeom prst="roundRect">
            <a:avLst/>
          </a:prstGeom>
          <a:solidFill>
            <a:srgbClr val="72717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30" tIns="45715" rIns="91430" bIns="45715" numCol="1" rtlCol="0" anchor="ctr" anchorCtr="0" compatLnSpc="1">
            <a:prstTxWarp prst="textNoShape">
              <a:avLst/>
            </a:prstTxWarp>
          </a:bodyPr>
          <a:lstStyle/>
          <a:p>
            <a:pPr algn="ctr" defTabSz="914297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60000"/>
              <a:defRPr/>
            </a:pPr>
            <a:r>
              <a:rPr lang="en-US" altLang="zh-CN" sz="16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ISO17025 </a:t>
            </a:r>
            <a:r>
              <a:rPr lang="ko-KR" altLang="en-US" sz="16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인증 획득</a:t>
            </a:r>
            <a:r>
              <a:rPr lang="en-US" altLang="ko-KR" sz="16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zh-CN" sz="16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CNAS, 2001</a:t>
            </a:r>
            <a:r>
              <a:rPr lang="ko-KR" altLang="en-US" sz="16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  <a:r>
              <a:rPr lang="en-US" altLang="ko-KR" sz="16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zh-CN" sz="16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6" name="图示 15"/>
          <p:cNvGraphicFramePr/>
          <p:nvPr>
            <p:extLst>
              <p:ext uri="{D42A27DB-BD31-4B8C-83A1-F6EECF244321}">
                <p14:modId xmlns:p14="http://schemas.microsoft.com/office/powerpoint/2010/main" val="1395639938"/>
              </p:ext>
            </p:extLst>
          </p:nvPr>
        </p:nvGraphicFramePr>
        <p:xfrm>
          <a:off x="6380435" y="1989980"/>
          <a:ext cx="1391966" cy="10857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7" name="Picture 12" descr="英文证书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9151" y="4121055"/>
            <a:ext cx="908086" cy="112722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8" name="Picture 13"/>
          <p:cNvPicPr>
            <a:picLocks noChangeAspect="1" noChangeArrowheads="1"/>
          </p:cNvPicPr>
          <p:nvPr/>
        </p:nvPicPr>
        <p:blipFill>
          <a:blip r:embed="rId8" cstate="print">
            <a:lum bright="12000"/>
          </a:blip>
          <a:srcRect/>
          <a:stretch>
            <a:fillRect/>
          </a:stretch>
        </p:blipFill>
        <p:spPr bwMode="auto">
          <a:xfrm>
            <a:off x="2827861" y="4126376"/>
            <a:ext cx="913152" cy="112403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" name="Picture 10" descr="计量认证证书2006123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38612" y="4121055"/>
            <a:ext cx="963812" cy="112722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pSp>
        <p:nvGrpSpPr>
          <p:cNvPr id="20" name="组合 12">
            <a:extLst>
              <a:ext uri="{FF2B5EF4-FFF2-40B4-BE49-F238E27FC236}">
                <a16:creationId xmlns:a16="http://schemas.microsoft.com/office/drawing/2014/main" id="{3B9ABE6B-3CF7-4D38-90F1-7F0B0706F7D9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21" name="矩形: 圆角 31">
              <a:extLst>
                <a:ext uri="{FF2B5EF4-FFF2-40B4-BE49-F238E27FC236}">
                  <a16:creationId xmlns:a16="http://schemas.microsoft.com/office/drawing/2014/main" id="{60788A9D-3E75-4CE9-BBEB-45B4376E742E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矩形: 圆角 32">
              <a:extLst>
                <a:ext uri="{FF2B5EF4-FFF2-40B4-BE49-F238E27FC236}">
                  <a16:creationId xmlns:a16="http://schemas.microsoft.com/office/drawing/2014/main" id="{AD662F52-3D63-4E10-9C62-112DEAA5C256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3" name="标题 1">
            <a:extLst>
              <a:ext uri="{FF2B5EF4-FFF2-40B4-BE49-F238E27FC236}">
                <a16:creationId xmlns:a16="http://schemas.microsoft.com/office/drawing/2014/main" id="{09D8D41D-CE03-4DA5-85A0-F0CA4D58C696}"/>
              </a:ext>
            </a:extLst>
          </p:cNvPr>
          <p:cNvSpPr txBox="1">
            <a:spLocks/>
          </p:cNvSpPr>
          <p:nvPr/>
        </p:nvSpPr>
        <p:spPr bwMode="auto">
          <a:xfrm>
            <a:off x="593725" y="93663"/>
            <a:ext cx="4716463" cy="42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PART 3. </a:t>
            </a:r>
            <a:r>
              <a:rPr lang="ko-KR" altLang="en-US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강점</a:t>
            </a:r>
            <a:endParaRPr lang="zh-CN" alt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Rectangle 89">
            <a:extLst>
              <a:ext uri="{FF2B5EF4-FFF2-40B4-BE49-F238E27FC236}">
                <a16:creationId xmlns:a16="http://schemas.microsoft.com/office/drawing/2014/main" id="{33AFBD19-0952-42BC-BE68-37A78D8C4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3196" y="385370"/>
            <a:ext cx="968503" cy="30777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ko-KR" altLang="en-US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 인증</a:t>
            </a:r>
            <a:endParaRPr lang="en-US" altLang="zh-CN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0859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0916" t="24879" r="12045" b="11602"/>
          <a:stretch>
            <a:fillRect/>
          </a:stretch>
        </p:blipFill>
        <p:spPr bwMode="auto">
          <a:xfrm>
            <a:off x="354632" y="1276283"/>
            <a:ext cx="8320284" cy="385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2" name="矩形 71"/>
          <p:cNvSpPr/>
          <p:nvPr/>
        </p:nvSpPr>
        <p:spPr>
          <a:xfrm>
            <a:off x="798816" y="944098"/>
            <a:ext cx="2507397" cy="369322"/>
          </a:xfrm>
          <a:prstGeom prst="rect">
            <a:avLst/>
          </a:prstGeom>
        </p:spPr>
        <p:txBody>
          <a:bodyPr wrap="none" lIns="91430" tIns="45715" rIns="91430" bIns="45715">
            <a:spAutoFit/>
          </a:bodyPr>
          <a:lstStyle/>
          <a:p>
            <a:r>
              <a:rPr lang="ko-KR" altLang="en-US" b="1" dirty="0">
                <a:solidFill>
                  <a:schemeClr val="accent3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Arial" panose="020B0604020202020204" pitchFamily="34" charset="0"/>
              </a:rPr>
              <a:t>연구개발 및 실험 센터</a:t>
            </a:r>
            <a:endParaRPr lang="zh-CN" altLang="en-US" b="1" dirty="0">
              <a:solidFill>
                <a:schemeClr val="accent3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Arial" panose="020B0604020202020204" pitchFamily="34" charset="0"/>
            </a:endParaRPr>
          </a:p>
        </p:txBody>
      </p:sp>
      <p:grpSp>
        <p:nvGrpSpPr>
          <p:cNvPr id="4" name="组合 12">
            <a:extLst>
              <a:ext uri="{FF2B5EF4-FFF2-40B4-BE49-F238E27FC236}">
                <a16:creationId xmlns:a16="http://schemas.microsoft.com/office/drawing/2014/main" id="{3B9ABE6B-3CF7-4D38-90F1-7F0B0706F7D9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5" name="矩形: 圆角 31">
              <a:extLst>
                <a:ext uri="{FF2B5EF4-FFF2-40B4-BE49-F238E27FC236}">
                  <a16:creationId xmlns:a16="http://schemas.microsoft.com/office/drawing/2014/main" id="{60788A9D-3E75-4CE9-BBEB-45B4376E742E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" name="矩形: 圆角 32">
              <a:extLst>
                <a:ext uri="{FF2B5EF4-FFF2-40B4-BE49-F238E27FC236}">
                  <a16:creationId xmlns:a16="http://schemas.microsoft.com/office/drawing/2014/main" id="{AD662F52-3D63-4E10-9C62-112DEAA5C256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" name="标题 1">
            <a:extLst>
              <a:ext uri="{FF2B5EF4-FFF2-40B4-BE49-F238E27FC236}">
                <a16:creationId xmlns:a16="http://schemas.microsoft.com/office/drawing/2014/main" id="{09D8D41D-CE03-4DA5-85A0-F0CA4D58C696}"/>
              </a:ext>
            </a:extLst>
          </p:cNvPr>
          <p:cNvSpPr txBox="1">
            <a:spLocks/>
          </p:cNvSpPr>
          <p:nvPr/>
        </p:nvSpPr>
        <p:spPr bwMode="auto">
          <a:xfrm>
            <a:off x="593725" y="93663"/>
            <a:ext cx="4716463" cy="42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PART 3. </a:t>
            </a:r>
            <a:r>
              <a:rPr lang="ko-KR" altLang="en-US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강점</a:t>
            </a:r>
            <a:endParaRPr lang="zh-CN" alt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Rectangle 89">
            <a:extLst>
              <a:ext uri="{FF2B5EF4-FFF2-40B4-BE49-F238E27FC236}">
                <a16:creationId xmlns:a16="http://schemas.microsoft.com/office/drawing/2014/main" id="{5CEF4541-E876-4F44-9315-C1BDD38B3E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3196" y="385370"/>
            <a:ext cx="968503" cy="30777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ko-KR" altLang="en-US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 인증</a:t>
            </a:r>
            <a:endParaRPr lang="en-US" altLang="zh-CN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0859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图片 86" descr="总的.jpg">
            <a:extLst>
              <a:ext uri="{FF2B5EF4-FFF2-40B4-BE49-F238E27FC236}">
                <a16:creationId xmlns:a16="http://schemas.microsoft.com/office/drawing/2014/main" id="{698E0323-92F8-46F5-9F12-493C5E9E084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38648" y="1204913"/>
            <a:ext cx="4350762" cy="3637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94" name="直接连接符 93">
            <a:extLst>
              <a:ext uri="{FF2B5EF4-FFF2-40B4-BE49-F238E27FC236}">
                <a16:creationId xmlns:a16="http://schemas.microsoft.com/office/drawing/2014/main" id="{E88EFE6C-B131-4E2C-A40C-78A2FCABF54E}"/>
              </a:ext>
            </a:extLst>
          </p:cNvPr>
          <p:cNvCxnSpPr/>
          <p:nvPr/>
        </p:nvCxnSpPr>
        <p:spPr>
          <a:xfrm>
            <a:off x="1254124" y="2274599"/>
            <a:ext cx="3240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>
            <a:extLst>
              <a:ext uri="{FF2B5EF4-FFF2-40B4-BE49-F238E27FC236}">
                <a16:creationId xmlns:a16="http://schemas.microsoft.com/office/drawing/2014/main" id="{8EB819A2-C4FB-4C21-AC30-DCE61F1E4B47}"/>
              </a:ext>
            </a:extLst>
          </p:cNvPr>
          <p:cNvCxnSpPr/>
          <p:nvPr/>
        </p:nvCxnSpPr>
        <p:spPr>
          <a:xfrm>
            <a:off x="1254124" y="2938138"/>
            <a:ext cx="3240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61" name="矩形 96">
            <a:extLst>
              <a:ext uri="{FF2B5EF4-FFF2-40B4-BE49-F238E27FC236}">
                <a16:creationId xmlns:a16="http://schemas.microsoft.com/office/drawing/2014/main" id="{D5DC11D3-CB68-4356-B7B2-953986E29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8563" y="1374775"/>
            <a:ext cx="904397" cy="338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1" dirty="0">
                <a:solidFill>
                  <a:srgbClr val="C700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01 </a:t>
            </a:r>
            <a:r>
              <a:rPr lang="ko-KR" altLang="en-US" sz="1600" b="1" dirty="0">
                <a:solidFill>
                  <a:srgbClr val="C700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랭킹</a:t>
            </a:r>
            <a:endParaRPr lang="en-US" altLang="zh-CN" sz="1600" b="1" dirty="0">
              <a:solidFill>
                <a:srgbClr val="C7001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8" name="矩形 47">
            <a:extLst>
              <a:ext uri="{FF2B5EF4-FFF2-40B4-BE49-F238E27FC236}">
                <a16:creationId xmlns:a16="http://schemas.microsoft.com/office/drawing/2014/main" id="{01C4BBB5-0711-4293-8984-045E59DD6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802544"/>
            <a:ext cx="3467222" cy="498590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  <a:defRPr/>
            </a:pP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후난성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국가 인증 기업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 연구개발 센터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buNone/>
              <a:defRPr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중국 내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25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微软雅黑" pitchFamily="34" charset="-122"/>
            </a:endParaRPr>
          </a:p>
        </p:txBody>
      </p:sp>
      <p:sp>
        <p:nvSpPr>
          <p:cNvPr id="45063" name="矩形 100">
            <a:extLst>
              <a:ext uri="{FF2B5EF4-FFF2-40B4-BE49-F238E27FC236}">
                <a16:creationId xmlns:a16="http://schemas.microsoft.com/office/drawing/2014/main" id="{69C05F5E-A27A-46C6-81E5-7A722C8DAB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8563" y="2357438"/>
            <a:ext cx="904397" cy="338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02 </a:t>
            </a:r>
            <a:r>
              <a:rPr lang="ko-KR" altLang="en-US" sz="16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특허</a:t>
            </a:r>
            <a:endParaRPr lang="en-US" altLang="zh-CN" sz="1600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2" name="矩形 47">
            <a:extLst>
              <a:ext uri="{FF2B5EF4-FFF2-40B4-BE49-F238E27FC236}">
                <a16:creationId xmlns:a16="http://schemas.microsoft.com/office/drawing/2014/main" id="{D9CD84C7-5457-4975-A5B3-04C02F31A1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7911" y="2661147"/>
            <a:ext cx="3467222" cy="27699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271463" indent="-271463">
              <a:buClr>
                <a:srgbClr val="C70019"/>
              </a:buClr>
              <a:buNone/>
              <a:defRPr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725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특허 보유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발명특허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234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sp>
        <p:nvSpPr>
          <p:cNvPr id="45065" name="矩形 102">
            <a:extLst>
              <a:ext uri="{FF2B5EF4-FFF2-40B4-BE49-F238E27FC236}">
                <a16:creationId xmlns:a16="http://schemas.microsoft.com/office/drawing/2014/main" id="{0B962E59-C8AC-43F6-BA35-59AC7FFC63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8563" y="3050687"/>
            <a:ext cx="904397" cy="338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1" dirty="0">
                <a:solidFill>
                  <a:srgbClr val="C700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</a:t>
            </a:r>
            <a:r>
              <a:rPr lang="zh-CN" altLang="en-US" sz="1600" b="1" dirty="0">
                <a:solidFill>
                  <a:srgbClr val="C700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b="1" dirty="0">
                <a:solidFill>
                  <a:srgbClr val="C7001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연구</a:t>
            </a:r>
            <a:endParaRPr lang="en-US" altLang="zh-CN" sz="1600" b="1" dirty="0">
              <a:solidFill>
                <a:srgbClr val="C7001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4" name="矩形 47">
            <a:extLst>
              <a:ext uri="{FF2B5EF4-FFF2-40B4-BE49-F238E27FC236}">
                <a16:creationId xmlns:a16="http://schemas.microsoft.com/office/drawing/2014/main" id="{4337CA01-A201-4698-A850-3297E709E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961" y="3501781"/>
            <a:ext cx="3362325" cy="461657"/>
          </a:xfrm>
          <a:prstGeom prst="rect">
            <a:avLst/>
          </a:prstGeom>
          <a:noFill/>
          <a:ln>
            <a:noFill/>
          </a:ln>
        </p:spPr>
        <p:txBody>
          <a:bodyPr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 fontAlgn="auto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25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개의 핵심 연구 수행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defTabSz="914332" fontAlgn="auto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국책사업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16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州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微软雅黑" pitchFamily="34" charset="-122"/>
            </a:endParaRPr>
          </a:p>
        </p:txBody>
      </p:sp>
      <p:sp>
        <p:nvSpPr>
          <p:cNvPr id="45067" name="矩形 109">
            <a:extLst>
              <a:ext uri="{FF2B5EF4-FFF2-40B4-BE49-F238E27FC236}">
                <a16:creationId xmlns:a16="http://schemas.microsoft.com/office/drawing/2014/main" id="{D28197A0-23B6-4DE0-BDEF-FDFAB5E8B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0788" y="4165356"/>
            <a:ext cx="904397" cy="338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04 </a:t>
            </a:r>
            <a:r>
              <a:rPr lang="ko-KR" altLang="en-US" sz="16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투자</a:t>
            </a:r>
            <a:endParaRPr lang="en-US" altLang="zh-CN" sz="1600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1" name="矩形 47">
            <a:extLst>
              <a:ext uri="{FF2B5EF4-FFF2-40B4-BE49-F238E27FC236}">
                <a16:creationId xmlns:a16="http://schemas.microsoft.com/office/drawing/2014/main" id="{AE2D8F78-48A2-44AB-85CD-42F648FEE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961" y="4640735"/>
            <a:ext cx="3362325" cy="276991"/>
          </a:xfrm>
          <a:prstGeom prst="rect">
            <a:avLst/>
          </a:prstGeom>
          <a:noFill/>
          <a:ln>
            <a:noFill/>
          </a:ln>
        </p:spPr>
        <p:txBody>
          <a:bodyPr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332" fontAlgn="auto">
              <a:spcBef>
                <a:spcPct val="0"/>
              </a:spcBef>
              <a:spcAft>
                <a:spcPts val="0"/>
              </a:spcAft>
              <a:buClr>
                <a:srgbClr val="C70019"/>
              </a:buClr>
              <a:buNone/>
              <a:defRPr/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 수익의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5.36%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연구개발 투자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DC5AEE21-6F75-4616-8B0D-9A768DC0374E}"/>
              </a:ext>
            </a:extLst>
          </p:cNvPr>
          <p:cNvCxnSpPr/>
          <p:nvPr/>
        </p:nvCxnSpPr>
        <p:spPr>
          <a:xfrm>
            <a:off x="1254124" y="3962844"/>
            <a:ext cx="3240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2EDE8DA4-59D8-4A7F-828E-EFA8C671C3BB}"/>
              </a:ext>
            </a:extLst>
          </p:cNvPr>
          <p:cNvCxnSpPr/>
          <p:nvPr/>
        </p:nvCxnSpPr>
        <p:spPr>
          <a:xfrm>
            <a:off x="1254124" y="4917726"/>
            <a:ext cx="3240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2">
            <a:extLst>
              <a:ext uri="{FF2B5EF4-FFF2-40B4-BE49-F238E27FC236}">
                <a16:creationId xmlns:a16="http://schemas.microsoft.com/office/drawing/2014/main" id="{3B9ABE6B-3CF7-4D38-90F1-7F0B0706F7D9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20" name="矩形: 圆角 31">
              <a:extLst>
                <a:ext uri="{FF2B5EF4-FFF2-40B4-BE49-F238E27FC236}">
                  <a16:creationId xmlns:a16="http://schemas.microsoft.com/office/drawing/2014/main" id="{60788A9D-3E75-4CE9-BBEB-45B4376E742E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矩形: 圆角 32">
              <a:extLst>
                <a:ext uri="{FF2B5EF4-FFF2-40B4-BE49-F238E27FC236}">
                  <a16:creationId xmlns:a16="http://schemas.microsoft.com/office/drawing/2014/main" id="{AD662F52-3D63-4E10-9C62-112DEAA5C256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45074" name="Freeform 53">
            <a:extLst>
              <a:ext uri="{FF2B5EF4-FFF2-40B4-BE49-F238E27FC236}">
                <a16:creationId xmlns:a16="http://schemas.microsoft.com/office/drawing/2014/main" id="{36D542D9-A77D-4B3E-8D00-0483F1F56C7A}"/>
              </a:ext>
            </a:extLst>
          </p:cNvPr>
          <p:cNvSpPr>
            <a:spLocks noEditPoints="1"/>
          </p:cNvSpPr>
          <p:nvPr/>
        </p:nvSpPr>
        <p:spPr bwMode="auto">
          <a:xfrm>
            <a:off x="720725" y="1344613"/>
            <a:ext cx="333375" cy="334962"/>
          </a:xfrm>
          <a:custGeom>
            <a:avLst/>
            <a:gdLst>
              <a:gd name="T0" fmla="*/ 2147483646 w 100"/>
              <a:gd name="T1" fmla="*/ 2147483646 h 100"/>
              <a:gd name="T2" fmla="*/ 2147483646 w 100"/>
              <a:gd name="T3" fmla="*/ 2147483646 h 100"/>
              <a:gd name="T4" fmla="*/ 2147483646 w 100"/>
              <a:gd name="T5" fmla="*/ 2147483646 h 100"/>
              <a:gd name="T6" fmla="*/ 2147483646 w 100"/>
              <a:gd name="T7" fmla="*/ 2147483646 h 100"/>
              <a:gd name="T8" fmla="*/ 2147483646 w 100"/>
              <a:gd name="T9" fmla="*/ 2147483646 h 100"/>
              <a:gd name="T10" fmla="*/ 2147483646 w 100"/>
              <a:gd name="T11" fmla="*/ 2147483646 h 100"/>
              <a:gd name="T12" fmla="*/ 2147483646 w 100"/>
              <a:gd name="T13" fmla="*/ 2147483646 h 100"/>
              <a:gd name="T14" fmla="*/ 2147483646 w 100"/>
              <a:gd name="T15" fmla="*/ 2147483646 h 100"/>
              <a:gd name="T16" fmla="*/ 2147483646 w 100"/>
              <a:gd name="T17" fmla="*/ 2147483646 h 100"/>
              <a:gd name="T18" fmla="*/ 2147483646 w 100"/>
              <a:gd name="T19" fmla="*/ 2147483646 h 100"/>
              <a:gd name="T20" fmla="*/ 2147483646 w 100"/>
              <a:gd name="T21" fmla="*/ 2147483646 h 100"/>
              <a:gd name="T22" fmla="*/ 2147483646 w 100"/>
              <a:gd name="T23" fmla="*/ 2147483646 h 100"/>
              <a:gd name="T24" fmla="*/ 2147483646 w 100"/>
              <a:gd name="T25" fmla="*/ 2147483646 h 100"/>
              <a:gd name="T26" fmla="*/ 2147483646 w 100"/>
              <a:gd name="T27" fmla="*/ 2147483646 h 100"/>
              <a:gd name="T28" fmla="*/ 2147483646 w 100"/>
              <a:gd name="T29" fmla="*/ 2147483646 h 100"/>
              <a:gd name="T30" fmla="*/ 2147483646 w 100"/>
              <a:gd name="T31" fmla="*/ 2147483646 h 100"/>
              <a:gd name="T32" fmla="*/ 2147483646 w 100"/>
              <a:gd name="T33" fmla="*/ 2147483646 h 100"/>
              <a:gd name="T34" fmla="*/ 2147483646 w 100"/>
              <a:gd name="T35" fmla="*/ 2147483646 h 100"/>
              <a:gd name="T36" fmla="*/ 2147483646 w 100"/>
              <a:gd name="T37" fmla="*/ 2147483646 h 100"/>
              <a:gd name="T38" fmla="*/ 2147483646 w 100"/>
              <a:gd name="T39" fmla="*/ 2147483646 h 100"/>
              <a:gd name="T40" fmla="*/ 2147483646 w 100"/>
              <a:gd name="T41" fmla="*/ 2147483646 h 100"/>
              <a:gd name="T42" fmla="*/ 2147483646 w 100"/>
              <a:gd name="T43" fmla="*/ 2147483646 h 100"/>
              <a:gd name="T44" fmla="*/ 2147483646 w 100"/>
              <a:gd name="T45" fmla="*/ 2147483646 h 100"/>
              <a:gd name="T46" fmla="*/ 2147483646 w 100"/>
              <a:gd name="T47" fmla="*/ 2147483646 h 100"/>
              <a:gd name="T48" fmla="*/ 0 w 100"/>
              <a:gd name="T49" fmla="*/ 2147483646 h 100"/>
              <a:gd name="T50" fmla="*/ 2147483646 w 100"/>
              <a:gd name="T51" fmla="*/ 2147483646 h 100"/>
              <a:gd name="T52" fmla="*/ 2147483646 w 100"/>
              <a:gd name="T53" fmla="*/ 2147483646 h 100"/>
              <a:gd name="T54" fmla="*/ 2147483646 w 100"/>
              <a:gd name="T55" fmla="*/ 2147483646 h 100"/>
              <a:gd name="T56" fmla="*/ 2147483646 w 100"/>
              <a:gd name="T57" fmla="*/ 2147483646 h 100"/>
              <a:gd name="T58" fmla="*/ 2147483646 w 100"/>
              <a:gd name="T59" fmla="*/ 2147483646 h 100"/>
              <a:gd name="T60" fmla="*/ 2147483646 w 100"/>
              <a:gd name="T61" fmla="*/ 2147483646 h 100"/>
              <a:gd name="T62" fmla="*/ 2147483646 w 100"/>
              <a:gd name="T63" fmla="*/ 2147483646 h 10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0"/>
              <a:gd name="T97" fmla="*/ 0 h 100"/>
              <a:gd name="T98" fmla="*/ 100 w 100"/>
              <a:gd name="T99" fmla="*/ 100 h 10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0" h="100">
                <a:moveTo>
                  <a:pt x="79" y="42"/>
                </a:moveTo>
                <a:cubicBezTo>
                  <a:pt x="77" y="40"/>
                  <a:pt x="73" y="38"/>
                  <a:pt x="70" y="38"/>
                </a:cubicBezTo>
                <a:cubicBezTo>
                  <a:pt x="66" y="36"/>
                  <a:pt x="61" y="36"/>
                  <a:pt x="56" y="38"/>
                </a:cubicBezTo>
                <a:cubicBezTo>
                  <a:pt x="56" y="38"/>
                  <a:pt x="56" y="38"/>
                  <a:pt x="56" y="38"/>
                </a:cubicBezTo>
                <a:cubicBezTo>
                  <a:pt x="55" y="38"/>
                  <a:pt x="54" y="38"/>
                  <a:pt x="53" y="37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7"/>
                  <a:pt x="30" y="17"/>
                  <a:pt x="30" y="17"/>
                </a:cubicBezTo>
                <a:cubicBezTo>
                  <a:pt x="29" y="16"/>
                  <a:pt x="29" y="13"/>
                  <a:pt x="30" y="12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28" y="8"/>
                  <a:pt x="28" y="8"/>
                  <a:pt x="28" y="8"/>
                </a:cubicBezTo>
                <a:cubicBezTo>
                  <a:pt x="28" y="8"/>
                  <a:pt x="28" y="8"/>
                  <a:pt x="28" y="8"/>
                </a:cubicBezTo>
                <a:cubicBezTo>
                  <a:pt x="8" y="29"/>
                  <a:pt x="8" y="29"/>
                  <a:pt x="8" y="29"/>
                </a:cubicBezTo>
                <a:cubicBezTo>
                  <a:pt x="10" y="32"/>
                  <a:pt x="10" y="32"/>
                  <a:pt x="10" y="32"/>
                </a:cubicBezTo>
                <a:cubicBezTo>
                  <a:pt x="12" y="31"/>
                  <a:pt x="12" y="31"/>
                  <a:pt x="12" y="31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3" y="29"/>
                  <a:pt x="16" y="29"/>
                  <a:pt x="17" y="31"/>
                </a:cubicBezTo>
                <a:cubicBezTo>
                  <a:pt x="36" y="53"/>
                  <a:pt x="36" y="53"/>
                  <a:pt x="36" y="53"/>
                </a:cubicBezTo>
                <a:cubicBezTo>
                  <a:pt x="37" y="54"/>
                  <a:pt x="38" y="55"/>
                  <a:pt x="37" y="57"/>
                </a:cubicBezTo>
                <a:cubicBezTo>
                  <a:pt x="36" y="61"/>
                  <a:pt x="36" y="66"/>
                  <a:pt x="37" y="71"/>
                </a:cubicBezTo>
                <a:cubicBezTo>
                  <a:pt x="38" y="74"/>
                  <a:pt x="40" y="77"/>
                  <a:pt x="42" y="80"/>
                </a:cubicBezTo>
                <a:cubicBezTo>
                  <a:pt x="54" y="67"/>
                  <a:pt x="67" y="55"/>
                  <a:pt x="79" y="42"/>
                </a:cubicBezTo>
                <a:close/>
                <a:moveTo>
                  <a:pt x="72" y="41"/>
                </a:moveTo>
                <a:cubicBezTo>
                  <a:pt x="72" y="41"/>
                  <a:pt x="72" y="41"/>
                  <a:pt x="72" y="41"/>
                </a:cubicBezTo>
                <a:cubicBezTo>
                  <a:pt x="73" y="42"/>
                  <a:pt x="73" y="43"/>
                  <a:pt x="73" y="44"/>
                </a:cubicBezTo>
                <a:cubicBezTo>
                  <a:pt x="72" y="45"/>
                  <a:pt x="71" y="46"/>
                  <a:pt x="70" y="45"/>
                </a:cubicBezTo>
                <a:cubicBezTo>
                  <a:pt x="68" y="45"/>
                  <a:pt x="66" y="44"/>
                  <a:pt x="64" y="44"/>
                </a:cubicBezTo>
                <a:cubicBezTo>
                  <a:pt x="62" y="44"/>
                  <a:pt x="60" y="44"/>
                  <a:pt x="58" y="45"/>
                </a:cubicBezTo>
                <a:cubicBezTo>
                  <a:pt x="57" y="45"/>
                  <a:pt x="56" y="44"/>
                  <a:pt x="55" y="43"/>
                </a:cubicBezTo>
                <a:cubicBezTo>
                  <a:pt x="55" y="42"/>
                  <a:pt x="56" y="41"/>
                  <a:pt x="57" y="40"/>
                </a:cubicBezTo>
                <a:cubicBezTo>
                  <a:pt x="59" y="40"/>
                  <a:pt x="62" y="40"/>
                  <a:pt x="64" y="40"/>
                </a:cubicBezTo>
                <a:cubicBezTo>
                  <a:pt x="67" y="40"/>
                  <a:pt x="69" y="40"/>
                  <a:pt x="72" y="41"/>
                </a:cubicBezTo>
                <a:close/>
                <a:moveTo>
                  <a:pt x="69" y="64"/>
                </a:moveTo>
                <a:cubicBezTo>
                  <a:pt x="69" y="64"/>
                  <a:pt x="69" y="64"/>
                  <a:pt x="69" y="64"/>
                </a:cubicBezTo>
                <a:cubicBezTo>
                  <a:pt x="98" y="93"/>
                  <a:pt x="98" y="93"/>
                  <a:pt x="98" y="93"/>
                </a:cubicBezTo>
                <a:cubicBezTo>
                  <a:pt x="100" y="95"/>
                  <a:pt x="100" y="97"/>
                  <a:pt x="98" y="99"/>
                </a:cubicBezTo>
                <a:cubicBezTo>
                  <a:pt x="97" y="100"/>
                  <a:pt x="95" y="100"/>
                  <a:pt x="93" y="99"/>
                </a:cubicBezTo>
                <a:cubicBezTo>
                  <a:pt x="63" y="69"/>
                  <a:pt x="63" y="69"/>
                  <a:pt x="63" y="69"/>
                </a:cubicBezTo>
                <a:cubicBezTo>
                  <a:pt x="44" y="88"/>
                  <a:pt x="44" y="88"/>
                  <a:pt x="44" y="88"/>
                </a:cubicBezTo>
                <a:cubicBezTo>
                  <a:pt x="43" y="90"/>
                  <a:pt x="40" y="90"/>
                  <a:pt x="39" y="88"/>
                </a:cubicBezTo>
                <a:cubicBezTo>
                  <a:pt x="39" y="88"/>
                  <a:pt x="39" y="88"/>
                  <a:pt x="39" y="88"/>
                </a:cubicBezTo>
                <a:cubicBezTo>
                  <a:pt x="34" y="84"/>
                  <a:pt x="31" y="78"/>
                  <a:pt x="30" y="73"/>
                </a:cubicBezTo>
                <a:cubicBezTo>
                  <a:pt x="29" y="67"/>
                  <a:pt x="28" y="62"/>
                  <a:pt x="29" y="57"/>
                </a:cubicBezTo>
                <a:cubicBezTo>
                  <a:pt x="14" y="38"/>
                  <a:pt x="14" y="38"/>
                  <a:pt x="14" y="38"/>
                </a:cubicBezTo>
                <a:cubicBezTo>
                  <a:pt x="13" y="39"/>
                  <a:pt x="12" y="39"/>
                  <a:pt x="10" y="39"/>
                </a:cubicBezTo>
                <a:cubicBezTo>
                  <a:pt x="9" y="39"/>
                  <a:pt x="7" y="38"/>
                  <a:pt x="5" y="37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4"/>
                  <a:pt x="2" y="34"/>
                  <a:pt x="2" y="34"/>
                </a:cubicBezTo>
                <a:cubicBezTo>
                  <a:pt x="1" y="32"/>
                  <a:pt x="0" y="31"/>
                  <a:pt x="0" y="29"/>
                </a:cubicBezTo>
                <a:cubicBezTo>
                  <a:pt x="0" y="27"/>
                  <a:pt x="1" y="25"/>
                  <a:pt x="2" y="24"/>
                </a:cubicBezTo>
                <a:cubicBezTo>
                  <a:pt x="23" y="3"/>
                  <a:pt x="23" y="3"/>
                  <a:pt x="23" y="3"/>
                </a:cubicBezTo>
                <a:cubicBezTo>
                  <a:pt x="25" y="1"/>
                  <a:pt x="26" y="0"/>
                  <a:pt x="28" y="0"/>
                </a:cubicBezTo>
                <a:cubicBezTo>
                  <a:pt x="30" y="0"/>
                  <a:pt x="32" y="1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7" y="6"/>
                  <a:pt x="37" y="6"/>
                  <a:pt x="37" y="6"/>
                </a:cubicBezTo>
                <a:cubicBezTo>
                  <a:pt x="37" y="6"/>
                  <a:pt x="37" y="6"/>
                  <a:pt x="37" y="6"/>
                </a:cubicBezTo>
                <a:cubicBezTo>
                  <a:pt x="38" y="7"/>
                  <a:pt x="39" y="9"/>
                  <a:pt x="39" y="11"/>
                </a:cubicBezTo>
                <a:cubicBezTo>
                  <a:pt x="39" y="12"/>
                  <a:pt x="38" y="13"/>
                  <a:pt x="38" y="14"/>
                </a:cubicBezTo>
                <a:cubicBezTo>
                  <a:pt x="56" y="30"/>
                  <a:pt x="56" y="30"/>
                  <a:pt x="56" y="30"/>
                </a:cubicBezTo>
                <a:cubicBezTo>
                  <a:pt x="61" y="29"/>
                  <a:pt x="67" y="29"/>
                  <a:pt x="72" y="30"/>
                </a:cubicBezTo>
                <a:cubicBezTo>
                  <a:pt x="78" y="32"/>
                  <a:pt x="83" y="35"/>
                  <a:pt x="88" y="39"/>
                </a:cubicBezTo>
                <a:cubicBezTo>
                  <a:pt x="89" y="41"/>
                  <a:pt x="89" y="43"/>
                  <a:pt x="88" y="45"/>
                </a:cubicBezTo>
                <a:cubicBezTo>
                  <a:pt x="69" y="64"/>
                  <a:pt x="69" y="64"/>
                  <a:pt x="69" y="6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075" name="Freeform 53">
            <a:extLst>
              <a:ext uri="{FF2B5EF4-FFF2-40B4-BE49-F238E27FC236}">
                <a16:creationId xmlns:a16="http://schemas.microsoft.com/office/drawing/2014/main" id="{ACF25A42-0F8B-464A-A631-553C1D494B09}"/>
              </a:ext>
            </a:extLst>
          </p:cNvPr>
          <p:cNvSpPr>
            <a:spLocks noEditPoints="1"/>
          </p:cNvSpPr>
          <p:nvPr/>
        </p:nvSpPr>
        <p:spPr bwMode="auto">
          <a:xfrm>
            <a:off x="720725" y="2365375"/>
            <a:ext cx="333375" cy="334963"/>
          </a:xfrm>
          <a:custGeom>
            <a:avLst/>
            <a:gdLst>
              <a:gd name="T0" fmla="*/ 2147483646 w 100"/>
              <a:gd name="T1" fmla="*/ 2147483646 h 100"/>
              <a:gd name="T2" fmla="*/ 2147483646 w 100"/>
              <a:gd name="T3" fmla="*/ 2147483646 h 100"/>
              <a:gd name="T4" fmla="*/ 2147483646 w 100"/>
              <a:gd name="T5" fmla="*/ 2147483646 h 100"/>
              <a:gd name="T6" fmla="*/ 2147483646 w 100"/>
              <a:gd name="T7" fmla="*/ 2147483646 h 100"/>
              <a:gd name="T8" fmla="*/ 2147483646 w 100"/>
              <a:gd name="T9" fmla="*/ 2147483646 h 100"/>
              <a:gd name="T10" fmla="*/ 2147483646 w 100"/>
              <a:gd name="T11" fmla="*/ 2147483646 h 100"/>
              <a:gd name="T12" fmla="*/ 2147483646 w 100"/>
              <a:gd name="T13" fmla="*/ 2147483646 h 100"/>
              <a:gd name="T14" fmla="*/ 2147483646 w 100"/>
              <a:gd name="T15" fmla="*/ 2147483646 h 100"/>
              <a:gd name="T16" fmla="*/ 2147483646 w 100"/>
              <a:gd name="T17" fmla="*/ 2147483646 h 100"/>
              <a:gd name="T18" fmla="*/ 2147483646 w 100"/>
              <a:gd name="T19" fmla="*/ 2147483646 h 100"/>
              <a:gd name="T20" fmla="*/ 2147483646 w 100"/>
              <a:gd name="T21" fmla="*/ 2147483646 h 100"/>
              <a:gd name="T22" fmla="*/ 2147483646 w 100"/>
              <a:gd name="T23" fmla="*/ 2147483646 h 100"/>
              <a:gd name="T24" fmla="*/ 2147483646 w 100"/>
              <a:gd name="T25" fmla="*/ 2147483646 h 100"/>
              <a:gd name="T26" fmla="*/ 2147483646 w 100"/>
              <a:gd name="T27" fmla="*/ 2147483646 h 100"/>
              <a:gd name="T28" fmla="*/ 2147483646 w 100"/>
              <a:gd name="T29" fmla="*/ 2147483646 h 100"/>
              <a:gd name="T30" fmla="*/ 2147483646 w 100"/>
              <a:gd name="T31" fmla="*/ 2147483646 h 100"/>
              <a:gd name="T32" fmla="*/ 2147483646 w 100"/>
              <a:gd name="T33" fmla="*/ 2147483646 h 100"/>
              <a:gd name="T34" fmla="*/ 2147483646 w 100"/>
              <a:gd name="T35" fmla="*/ 2147483646 h 100"/>
              <a:gd name="T36" fmla="*/ 2147483646 w 100"/>
              <a:gd name="T37" fmla="*/ 2147483646 h 100"/>
              <a:gd name="T38" fmla="*/ 2147483646 w 100"/>
              <a:gd name="T39" fmla="*/ 2147483646 h 100"/>
              <a:gd name="T40" fmla="*/ 2147483646 w 100"/>
              <a:gd name="T41" fmla="*/ 2147483646 h 100"/>
              <a:gd name="T42" fmla="*/ 2147483646 w 100"/>
              <a:gd name="T43" fmla="*/ 2147483646 h 100"/>
              <a:gd name="T44" fmla="*/ 2147483646 w 100"/>
              <a:gd name="T45" fmla="*/ 2147483646 h 100"/>
              <a:gd name="T46" fmla="*/ 2147483646 w 100"/>
              <a:gd name="T47" fmla="*/ 2147483646 h 100"/>
              <a:gd name="T48" fmla="*/ 0 w 100"/>
              <a:gd name="T49" fmla="*/ 2147483646 h 100"/>
              <a:gd name="T50" fmla="*/ 2147483646 w 100"/>
              <a:gd name="T51" fmla="*/ 2147483646 h 100"/>
              <a:gd name="T52" fmla="*/ 2147483646 w 100"/>
              <a:gd name="T53" fmla="*/ 2147483646 h 100"/>
              <a:gd name="T54" fmla="*/ 2147483646 w 100"/>
              <a:gd name="T55" fmla="*/ 2147483646 h 100"/>
              <a:gd name="T56" fmla="*/ 2147483646 w 100"/>
              <a:gd name="T57" fmla="*/ 2147483646 h 100"/>
              <a:gd name="T58" fmla="*/ 2147483646 w 100"/>
              <a:gd name="T59" fmla="*/ 2147483646 h 100"/>
              <a:gd name="T60" fmla="*/ 2147483646 w 100"/>
              <a:gd name="T61" fmla="*/ 2147483646 h 100"/>
              <a:gd name="T62" fmla="*/ 2147483646 w 100"/>
              <a:gd name="T63" fmla="*/ 2147483646 h 10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0"/>
              <a:gd name="T97" fmla="*/ 0 h 100"/>
              <a:gd name="T98" fmla="*/ 100 w 100"/>
              <a:gd name="T99" fmla="*/ 100 h 10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0" h="100">
                <a:moveTo>
                  <a:pt x="79" y="42"/>
                </a:moveTo>
                <a:cubicBezTo>
                  <a:pt x="77" y="40"/>
                  <a:pt x="73" y="38"/>
                  <a:pt x="70" y="38"/>
                </a:cubicBezTo>
                <a:cubicBezTo>
                  <a:pt x="66" y="36"/>
                  <a:pt x="61" y="36"/>
                  <a:pt x="56" y="38"/>
                </a:cubicBezTo>
                <a:cubicBezTo>
                  <a:pt x="56" y="38"/>
                  <a:pt x="56" y="38"/>
                  <a:pt x="56" y="38"/>
                </a:cubicBezTo>
                <a:cubicBezTo>
                  <a:pt x="55" y="38"/>
                  <a:pt x="54" y="38"/>
                  <a:pt x="53" y="37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7"/>
                  <a:pt x="30" y="17"/>
                  <a:pt x="30" y="17"/>
                </a:cubicBezTo>
                <a:cubicBezTo>
                  <a:pt x="29" y="16"/>
                  <a:pt x="29" y="13"/>
                  <a:pt x="30" y="12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28" y="8"/>
                  <a:pt x="28" y="8"/>
                  <a:pt x="28" y="8"/>
                </a:cubicBezTo>
                <a:cubicBezTo>
                  <a:pt x="28" y="8"/>
                  <a:pt x="28" y="8"/>
                  <a:pt x="28" y="8"/>
                </a:cubicBezTo>
                <a:cubicBezTo>
                  <a:pt x="8" y="29"/>
                  <a:pt x="8" y="29"/>
                  <a:pt x="8" y="29"/>
                </a:cubicBezTo>
                <a:cubicBezTo>
                  <a:pt x="10" y="32"/>
                  <a:pt x="10" y="32"/>
                  <a:pt x="10" y="32"/>
                </a:cubicBezTo>
                <a:cubicBezTo>
                  <a:pt x="12" y="31"/>
                  <a:pt x="12" y="31"/>
                  <a:pt x="12" y="31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3" y="29"/>
                  <a:pt x="16" y="29"/>
                  <a:pt x="17" y="31"/>
                </a:cubicBezTo>
                <a:cubicBezTo>
                  <a:pt x="36" y="53"/>
                  <a:pt x="36" y="53"/>
                  <a:pt x="36" y="53"/>
                </a:cubicBezTo>
                <a:cubicBezTo>
                  <a:pt x="37" y="54"/>
                  <a:pt x="38" y="55"/>
                  <a:pt x="37" y="57"/>
                </a:cubicBezTo>
                <a:cubicBezTo>
                  <a:pt x="36" y="61"/>
                  <a:pt x="36" y="66"/>
                  <a:pt x="37" y="71"/>
                </a:cubicBezTo>
                <a:cubicBezTo>
                  <a:pt x="38" y="74"/>
                  <a:pt x="40" y="77"/>
                  <a:pt x="42" y="80"/>
                </a:cubicBezTo>
                <a:cubicBezTo>
                  <a:pt x="54" y="67"/>
                  <a:pt x="67" y="55"/>
                  <a:pt x="79" y="42"/>
                </a:cubicBezTo>
                <a:close/>
                <a:moveTo>
                  <a:pt x="72" y="41"/>
                </a:moveTo>
                <a:cubicBezTo>
                  <a:pt x="72" y="41"/>
                  <a:pt x="72" y="41"/>
                  <a:pt x="72" y="41"/>
                </a:cubicBezTo>
                <a:cubicBezTo>
                  <a:pt x="73" y="42"/>
                  <a:pt x="73" y="43"/>
                  <a:pt x="73" y="44"/>
                </a:cubicBezTo>
                <a:cubicBezTo>
                  <a:pt x="72" y="45"/>
                  <a:pt x="71" y="46"/>
                  <a:pt x="70" y="45"/>
                </a:cubicBezTo>
                <a:cubicBezTo>
                  <a:pt x="68" y="45"/>
                  <a:pt x="66" y="44"/>
                  <a:pt x="64" y="44"/>
                </a:cubicBezTo>
                <a:cubicBezTo>
                  <a:pt x="62" y="44"/>
                  <a:pt x="60" y="44"/>
                  <a:pt x="58" y="45"/>
                </a:cubicBezTo>
                <a:cubicBezTo>
                  <a:pt x="57" y="45"/>
                  <a:pt x="56" y="44"/>
                  <a:pt x="55" y="43"/>
                </a:cubicBezTo>
                <a:cubicBezTo>
                  <a:pt x="55" y="42"/>
                  <a:pt x="56" y="41"/>
                  <a:pt x="57" y="40"/>
                </a:cubicBezTo>
                <a:cubicBezTo>
                  <a:pt x="59" y="40"/>
                  <a:pt x="62" y="40"/>
                  <a:pt x="64" y="40"/>
                </a:cubicBezTo>
                <a:cubicBezTo>
                  <a:pt x="67" y="40"/>
                  <a:pt x="69" y="40"/>
                  <a:pt x="72" y="41"/>
                </a:cubicBezTo>
                <a:close/>
                <a:moveTo>
                  <a:pt x="69" y="64"/>
                </a:moveTo>
                <a:cubicBezTo>
                  <a:pt x="69" y="64"/>
                  <a:pt x="69" y="64"/>
                  <a:pt x="69" y="64"/>
                </a:cubicBezTo>
                <a:cubicBezTo>
                  <a:pt x="98" y="93"/>
                  <a:pt x="98" y="93"/>
                  <a:pt x="98" y="93"/>
                </a:cubicBezTo>
                <a:cubicBezTo>
                  <a:pt x="100" y="95"/>
                  <a:pt x="100" y="97"/>
                  <a:pt x="98" y="99"/>
                </a:cubicBezTo>
                <a:cubicBezTo>
                  <a:pt x="97" y="100"/>
                  <a:pt x="95" y="100"/>
                  <a:pt x="93" y="99"/>
                </a:cubicBezTo>
                <a:cubicBezTo>
                  <a:pt x="63" y="69"/>
                  <a:pt x="63" y="69"/>
                  <a:pt x="63" y="69"/>
                </a:cubicBezTo>
                <a:cubicBezTo>
                  <a:pt x="44" y="88"/>
                  <a:pt x="44" y="88"/>
                  <a:pt x="44" y="88"/>
                </a:cubicBezTo>
                <a:cubicBezTo>
                  <a:pt x="43" y="90"/>
                  <a:pt x="40" y="90"/>
                  <a:pt x="39" y="88"/>
                </a:cubicBezTo>
                <a:cubicBezTo>
                  <a:pt x="39" y="88"/>
                  <a:pt x="39" y="88"/>
                  <a:pt x="39" y="88"/>
                </a:cubicBezTo>
                <a:cubicBezTo>
                  <a:pt x="34" y="84"/>
                  <a:pt x="31" y="78"/>
                  <a:pt x="30" y="73"/>
                </a:cubicBezTo>
                <a:cubicBezTo>
                  <a:pt x="29" y="67"/>
                  <a:pt x="28" y="62"/>
                  <a:pt x="29" y="57"/>
                </a:cubicBezTo>
                <a:cubicBezTo>
                  <a:pt x="14" y="38"/>
                  <a:pt x="14" y="38"/>
                  <a:pt x="14" y="38"/>
                </a:cubicBezTo>
                <a:cubicBezTo>
                  <a:pt x="13" y="39"/>
                  <a:pt x="12" y="39"/>
                  <a:pt x="10" y="39"/>
                </a:cubicBezTo>
                <a:cubicBezTo>
                  <a:pt x="9" y="39"/>
                  <a:pt x="7" y="38"/>
                  <a:pt x="5" y="37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4"/>
                  <a:pt x="2" y="34"/>
                  <a:pt x="2" y="34"/>
                </a:cubicBezTo>
                <a:cubicBezTo>
                  <a:pt x="1" y="32"/>
                  <a:pt x="0" y="31"/>
                  <a:pt x="0" y="29"/>
                </a:cubicBezTo>
                <a:cubicBezTo>
                  <a:pt x="0" y="27"/>
                  <a:pt x="1" y="25"/>
                  <a:pt x="2" y="24"/>
                </a:cubicBezTo>
                <a:cubicBezTo>
                  <a:pt x="23" y="3"/>
                  <a:pt x="23" y="3"/>
                  <a:pt x="23" y="3"/>
                </a:cubicBezTo>
                <a:cubicBezTo>
                  <a:pt x="25" y="1"/>
                  <a:pt x="26" y="0"/>
                  <a:pt x="28" y="0"/>
                </a:cubicBezTo>
                <a:cubicBezTo>
                  <a:pt x="30" y="0"/>
                  <a:pt x="32" y="1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7" y="6"/>
                  <a:pt x="37" y="6"/>
                  <a:pt x="37" y="6"/>
                </a:cubicBezTo>
                <a:cubicBezTo>
                  <a:pt x="37" y="6"/>
                  <a:pt x="37" y="6"/>
                  <a:pt x="37" y="6"/>
                </a:cubicBezTo>
                <a:cubicBezTo>
                  <a:pt x="38" y="7"/>
                  <a:pt x="39" y="9"/>
                  <a:pt x="39" y="11"/>
                </a:cubicBezTo>
                <a:cubicBezTo>
                  <a:pt x="39" y="12"/>
                  <a:pt x="38" y="13"/>
                  <a:pt x="38" y="14"/>
                </a:cubicBezTo>
                <a:cubicBezTo>
                  <a:pt x="56" y="30"/>
                  <a:pt x="56" y="30"/>
                  <a:pt x="56" y="30"/>
                </a:cubicBezTo>
                <a:cubicBezTo>
                  <a:pt x="61" y="29"/>
                  <a:pt x="67" y="29"/>
                  <a:pt x="72" y="30"/>
                </a:cubicBezTo>
                <a:cubicBezTo>
                  <a:pt x="78" y="32"/>
                  <a:pt x="83" y="35"/>
                  <a:pt x="88" y="39"/>
                </a:cubicBezTo>
                <a:cubicBezTo>
                  <a:pt x="89" y="41"/>
                  <a:pt x="89" y="43"/>
                  <a:pt x="88" y="45"/>
                </a:cubicBezTo>
                <a:cubicBezTo>
                  <a:pt x="69" y="64"/>
                  <a:pt x="69" y="64"/>
                  <a:pt x="69" y="6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076" name="Freeform 53">
            <a:extLst>
              <a:ext uri="{FF2B5EF4-FFF2-40B4-BE49-F238E27FC236}">
                <a16:creationId xmlns:a16="http://schemas.microsoft.com/office/drawing/2014/main" id="{AAA660F6-BD49-4337-B721-62176E1D7924}"/>
              </a:ext>
            </a:extLst>
          </p:cNvPr>
          <p:cNvSpPr>
            <a:spLocks noEditPoints="1"/>
          </p:cNvSpPr>
          <p:nvPr/>
        </p:nvSpPr>
        <p:spPr bwMode="auto">
          <a:xfrm>
            <a:off x="720725" y="3111012"/>
            <a:ext cx="333375" cy="334963"/>
          </a:xfrm>
          <a:custGeom>
            <a:avLst/>
            <a:gdLst>
              <a:gd name="T0" fmla="*/ 2147483646 w 100"/>
              <a:gd name="T1" fmla="*/ 2147483646 h 100"/>
              <a:gd name="T2" fmla="*/ 2147483646 w 100"/>
              <a:gd name="T3" fmla="*/ 2147483646 h 100"/>
              <a:gd name="T4" fmla="*/ 2147483646 w 100"/>
              <a:gd name="T5" fmla="*/ 2147483646 h 100"/>
              <a:gd name="T6" fmla="*/ 2147483646 w 100"/>
              <a:gd name="T7" fmla="*/ 2147483646 h 100"/>
              <a:gd name="T8" fmla="*/ 2147483646 w 100"/>
              <a:gd name="T9" fmla="*/ 2147483646 h 100"/>
              <a:gd name="T10" fmla="*/ 2147483646 w 100"/>
              <a:gd name="T11" fmla="*/ 2147483646 h 100"/>
              <a:gd name="T12" fmla="*/ 2147483646 w 100"/>
              <a:gd name="T13" fmla="*/ 2147483646 h 100"/>
              <a:gd name="T14" fmla="*/ 2147483646 w 100"/>
              <a:gd name="T15" fmla="*/ 2147483646 h 100"/>
              <a:gd name="T16" fmla="*/ 2147483646 w 100"/>
              <a:gd name="T17" fmla="*/ 2147483646 h 100"/>
              <a:gd name="T18" fmla="*/ 2147483646 w 100"/>
              <a:gd name="T19" fmla="*/ 2147483646 h 100"/>
              <a:gd name="T20" fmla="*/ 2147483646 w 100"/>
              <a:gd name="T21" fmla="*/ 2147483646 h 100"/>
              <a:gd name="T22" fmla="*/ 2147483646 w 100"/>
              <a:gd name="T23" fmla="*/ 2147483646 h 100"/>
              <a:gd name="T24" fmla="*/ 2147483646 w 100"/>
              <a:gd name="T25" fmla="*/ 2147483646 h 100"/>
              <a:gd name="T26" fmla="*/ 2147483646 w 100"/>
              <a:gd name="T27" fmla="*/ 2147483646 h 100"/>
              <a:gd name="T28" fmla="*/ 2147483646 w 100"/>
              <a:gd name="T29" fmla="*/ 2147483646 h 100"/>
              <a:gd name="T30" fmla="*/ 2147483646 w 100"/>
              <a:gd name="T31" fmla="*/ 2147483646 h 100"/>
              <a:gd name="T32" fmla="*/ 2147483646 w 100"/>
              <a:gd name="T33" fmla="*/ 2147483646 h 100"/>
              <a:gd name="T34" fmla="*/ 2147483646 w 100"/>
              <a:gd name="T35" fmla="*/ 2147483646 h 100"/>
              <a:gd name="T36" fmla="*/ 2147483646 w 100"/>
              <a:gd name="T37" fmla="*/ 2147483646 h 100"/>
              <a:gd name="T38" fmla="*/ 2147483646 w 100"/>
              <a:gd name="T39" fmla="*/ 2147483646 h 100"/>
              <a:gd name="T40" fmla="*/ 2147483646 w 100"/>
              <a:gd name="T41" fmla="*/ 2147483646 h 100"/>
              <a:gd name="T42" fmla="*/ 2147483646 w 100"/>
              <a:gd name="T43" fmla="*/ 2147483646 h 100"/>
              <a:gd name="T44" fmla="*/ 2147483646 w 100"/>
              <a:gd name="T45" fmla="*/ 2147483646 h 100"/>
              <a:gd name="T46" fmla="*/ 2147483646 w 100"/>
              <a:gd name="T47" fmla="*/ 2147483646 h 100"/>
              <a:gd name="T48" fmla="*/ 0 w 100"/>
              <a:gd name="T49" fmla="*/ 2147483646 h 100"/>
              <a:gd name="T50" fmla="*/ 2147483646 w 100"/>
              <a:gd name="T51" fmla="*/ 2147483646 h 100"/>
              <a:gd name="T52" fmla="*/ 2147483646 w 100"/>
              <a:gd name="T53" fmla="*/ 2147483646 h 100"/>
              <a:gd name="T54" fmla="*/ 2147483646 w 100"/>
              <a:gd name="T55" fmla="*/ 2147483646 h 100"/>
              <a:gd name="T56" fmla="*/ 2147483646 w 100"/>
              <a:gd name="T57" fmla="*/ 2147483646 h 100"/>
              <a:gd name="T58" fmla="*/ 2147483646 w 100"/>
              <a:gd name="T59" fmla="*/ 2147483646 h 100"/>
              <a:gd name="T60" fmla="*/ 2147483646 w 100"/>
              <a:gd name="T61" fmla="*/ 2147483646 h 100"/>
              <a:gd name="T62" fmla="*/ 2147483646 w 100"/>
              <a:gd name="T63" fmla="*/ 2147483646 h 10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0"/>
              <a:gd name="T97" fmla="*/ 0 h 100"/>
              <a:gd name="T98" fmla="*/ 100 w 100"/>
              <a:gd name="T99" fmla="*/ 100 h 10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0" h="100">
                <a:moveTo>
                  <a:pt x="79" y="42"/>
                </a:moveTo>
                <a:cubicBezTo>
                  <a:pt x="77" y="40"/>
                  <a:pt x="73" y="38"/>
                  <a:pt x="70" y="38"/>
                </a:cubicBezTo>
                <a:cubicBezTo>
                  <a:pt x="66" y="36"/>
                  <a:pt x="61" y="36"/>
                  <a:pt x="56" y="38"/>
                </a:cubicBezTo>
                <a:cubicBezTo>
                  <a:pt x="56" y="38"/>
                  <a:pt x="56" y="38"/>
                  <a:pt x="56" y="38"/>
                </a:cubicBezTo>
                <a:cubicBezTo>
                  <a:pt x="55" y="38"/>
                  <a:pt x="54" y="38"/>
                  <a:pt x="53" y="37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7"/>
                  <a:pt x="30" y="17"/>
                  <a:pt x="30" y="17"/>
                </a:cubicBezTo>
                <a:cubicBezTo>
                  <a:pt x="29" y="16"/>
                  <a:pt x="29" y="13"/>
                  <a:pt x="30" y="12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28" y="8"/>
                  <a:pt x="28" y="8"/>
                  <a:pt x="28" y="8"/>
                </a:cubicBezTo>
                <a:cubicBezTo>
                  <a:pt x="28" y="8"/>
                  <a:pt x="28" y="8"/>
                  <a:pt x="28" y="8"/>
                </a:cubicBezTo>
                <a:cubicBezTo>
                  <a:pt x="8" y="29"/>
                  <a:pt x="8" y="29"/>
                  <a:pt x="8" y="29"/>
                </a:cubicBezTo>
                <a:cubicBezTo>
                  <a:pt x="10" y="32"/>
                  <a:pt x="10" y="32"/>
                  <a:pt x="10" y="32"/>
                </a:cubicBezTo>
                <a:cubicBezTo>
                  <a:pt x="12" y="31"/>
                  <a:pt x="12" y="31"/>
                  <a:pt x="12" y="31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3" y="29"/>
                  <a:pt x="16" y="29"/>
                  <a:pt x="17" y="31"/>
                </a:cubicBezTo>
                <a:cubicBezTo>
                  <a:pt x="36" y="53"/>
                  <a:pt x="36" y="53"/>
                  <a:pt x="36" y="53"/>
                </a:cubicBezTo>
                <a:cubicBezTo>
                  <a:pt x="37" y="54"/>
                  <a:pt x="38" y="55"/>
                  <a:pt x="37" y="57"/>
                </a:cubicBezTo>
                <a:cubicBezTo>
                  <a:pt x="36" y="61"/>
                  <a:pt x="36" y="66"/>
                  <a:pt x="37" y="71"/>
                </a:cubicBezTo>
                <a:cubicBezTo>
                  <a:pt x="38" y="74"/>
                  <a:pt x="40" y="77"/>
                  <a:pt x="42" y="80"/>
                </a:cubicBezTo>
                <a:cubicBezTo>
                  <a:pt x="54" y="67"/>
                  <a:pt x="67" y="55"/>
                  <a:pt x="79" y="42"/>
                </a:cubicBezTo>
                <a:close/>
                <a:moveTo>
                  <a:pt x="72" y="41"/>
                </a:moveTo>
                <a:cubicBezTo>
                  <a:pt x="72" y="41"/>
                  <a:pt x="72" y="41"/>
                  <a:pt x="72" y="41"/>
                </a:cubicBezTo>
                <a:cubicBezTo>
                  <a:pt x="73" y="42"/>
                  <a:pt x="73" y="43"/>
                  <a:pt x="73" y="44"/>
                </a:cubicBezTo>
                <a:cubicBezTo>
                  <a:pt x="72" y="45"/>
                  <a:pt x="71" y="46"/>
                  <a:pt x="70" y="45"/>
                </a:cubicBezTo>
                <a:cubicBezTo>
                  <a:pt x="68" y="45"/>
                  <a:pt x="66" y="44"/>
                  <a:pt x="64" y="44"/>
                </a:cubicBezTo>
                <a:cubicBezTo>
                  <a:pt x="62" y="44"/>
                  <a:pt x="60" y="44"/>
                  <a:pt x="58" y="45"/>
                </a:cubicBezTo>
                <a:cubicBezTo>
                  <a:pt x="57" y="45"/>
                  <a:pt x="56" y="44"/>
                  <a:pt x="55" y="43"/>
                </a:cubicBezTo>
                <a:cubicBezTo>
                  <a:pt x="55" y="42"/>
                  <a:pt x="56" y="41"/>
                  <a:pt x="57" y="40"/>
                </a:cubicBezTo>
                <a:cubicBezTo>
                  <a:pt x="59" y="40"/>
                  <a:pt x="62" y="40"/>
                  <a:pt x="64" y="40"/>
                </a:cubicBezTo>
                <a:cubicBezTo>
                  <a:pt x="67" y="40"/>
                  <a:pt x="69" y="40"/>
                  <a:pt x="72" y="41"/>
                </a:cubicBezTo>
                <a:close/>
                <a:moveTo>
                  <a:pt x="69" y="64"/>
                </a:moveTo>
                <a:cubicBezTo>
                  <a:pt x="69" y="64"/>
                  <a:pt x="69" y="64"/>
                  <a:pt x="69" y="64"/>
                </a:cubicBezTo>
                <a:cubicBezTo>
                  <a:pt x="98" y="93"/>
                  <a:pt x="98" y="93"/>
                  <a:pt x="98" y="93"/>
                </a:cubicBezTo>
                <a:cubicBezTo>
                  <a:pt x="100" y="95"/>
                  <a:pt x="100" y="97"/>
                  <a:pt x="98" y="99"/>
                </a:cubicBezTo>
                <a:cubicBezTo>
                  <a:pt x="97" y="100"/>
                  <a:pt x="95" y="100"/>
                  <a:pt x="93" y="99"/>
                </a:cubicBezTo>
                <a:cubicBezTo>
                  <a:pt x="63" y="69"/>
                  <a:pt x="63" y="69"/>
                  <a:pt x="63" y="69"/>
                </a:cubicBezTo>
                <a:cubicBezTo>
                  <a:pt x="44" y="88"/>
                  <a:pt x="44" y="88"/>
                  <a:pt x="44" y="88"/>
                </a:cubicBezTo>
                <a:cubicBezTo>
                  <a:pt x="43" y="90"/>
                  <a:pt x="40" y="90"/>
                  <a:pt x="39" y="88"/>
                </a:cubicBezTo>
                <a:cubicBezTo>
                  <a:pt x="39" y="88"/>
                  <a:pt x="39" y="88"/>
                  <a:pt x="39" y="88"/>
                </a:cubicBezTo>
                <a:cubicBezTo>
                  <a:pt x="34" y="84"/>
                  <a:pt x="31" y="78"/>
                  <a:pt x="30" y="73"/>
                </a:cubicBezTo>
                <a:cubicBezTo>
                  <a:pt x="29" y="67"/>
                  <a:pt x="28" y="62"/>
                  <a:pt x="29" y="57"/>
                </a:cubicBezTo>
                <a:cubicBezTo>
                  <a:pt x="14" y="38"/>
                  <a:pt x="14" y="38"/>
                  <a:pt x="14" y="38"/>
                </a:cubicBezTo>
                <a:cubicBezTo>
                  <a:pt x="13" y="39"/>
                  <a:pt x="12" y="39"/>
                  <a:pt x="10" y="39"/>
                </a:cubicBezTo>
                <a:cubicBezTo>
                  <a:pt x="9" y="39"/>
                  <a:pt x="7" y="38"/>
                  <a:pt x="5" y="37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4"/>
                  <a:pt x="2" y="34"/>
                  <a:pt x="2" y="34"/>
                </a:cubicBezTo>
                <a:cubicBezTo>
                  <a:pt x="1" y="32"/>
                  <a:pt x="0" y="31"/>
                  <a:pt x="0" y="29"/>
                </a:cubicBezTo>
                <a:cubicBezTo>
                  <a:pt x="0" y="27"/>
                  <a:pt x="1" y="25"/>
                  <a:pt x="2" y="24"/>
                </a:cubicBezTo>
                <a:cubicBezTo>
                  <a:pt x="23" y="3"/>
                  <a:pt x="23" y="3"/>
                  <a:pt x="23" y="3"/>
                </a:cubicBezTo>
                <a:cubicBezTo>
                  <a:pt x="25" y="1"/>
                  <a:pt x="26" y="0"/>
                  <a:pt x="28" y="0"/>
                </a:cubicBezTo>
                <a:cubicBezTo>
                  <a:pt x="30" y="0"/>
                  <a:pt x="32" y="1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7" y="6"/>
                  <a:pt x="37" y="6"/>
                  <a:pt x="37" y="6"/>
                </a:cubicBezTo>
                <a:cubicBezTo>
                  <a:pt x="37" y="6"/>
                  <a:pt x="37" y="6"/>
                  <a:pt x="37" y="6"/>
                </a:cubicBezTo>
                <a:cubicBezTo>
                  <a:pt x="38" y="7"/>
                  <a:pt x="39" y="9"/>
                  <a:pt x="39" y="11"/>
                </a:cubicBezTo>
                <a:cubicBezTo>
                  <a:pt x="39" y="12"/>
                  <a:pt x="38" y="13"/>
                  <a:pt x="38" y="14"/>
                </a:cubicBezTo>
                <a:cubicBezTo>
                  <a:pt x="56" y="30"/>
                  <a:pt x="56" y="30"/>
                  <a:pt x="56" y="30"/>
                </a:cubicBezTo>
                <a:cubicBezTo>
                  <a:pt x="61" y="29"/>
                  <a:pt x="67" y="29"/>
                  <a:pt x="72" y="30"/>
                </a:cubicBezTo>
                <a:cubicBezTo>
                  <a:pt x="78" y="32"/>
                  <a:pt x="83" y="35"/>
                  <a:pt x="88" y="39"/>
                </a:cubicBezTo>
                <a:cubicBezTo>
                  <a:pt x="89" y="41"/>
                  <a:pt x="89" y="43"/>
                  <a:pt x="88" y="45"/>
                </a:cubicBezTo>
                <a:cubicBezTo>
                  <a:pt x="69" y="64"/>
                  <a:pt x="69" y="64"/>
                  <a:pt x="69" y="6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077" name="Freeform 53">
            <a:extLst>
              <a:ext uri="{FF2B5EF4-FFF2-40B4-BE49-F238E27FC236}">
                <a16:creationId xmlns:a16="http://schemas.microsoft.com/office/drawing/2014/main" id="{46D34285-5D17-4166-889D-2C7CEF4E6F41}"/>
              </a:ext>
            </a:extLst>
          </p:cNvPr>
          <p:cNvSpPr>
            <a:spLocks noEditPoints="1"/>
          </p:cNvSpPr>
          <p:nvPr/>
        </p:nvSpPr>
        <p:spPr bwMode="auto">
          <a:xfrm>
            <a:off x="720725" y="4165356"/>
            <a:ext cx="333375" cy="334963"/>
          </a:xfrm>
          <a:custGeom>
            <a:avLst/>
            <a:gdLst>
              <a:gd name="T0" fmla="*/ 2147483646 w 100"/>
              <a:gd name="T1" fmla="*/ 2147483646 h 100"/>
              <a:gd name="T2" fmla="*/ 2147483646 w 100"/>
              <a:gd name="T3" fmla="*/ 2147483646 h 100"/>
              <a:gd name="T4" fmla="*/ 2147483646 w 100"/>
              <a:gd name="T5" fmla="*/ 2147483646 h 100"/>
              <a:gd name="T6" fmla="*/ 2147483646 w 100"/>
              <a:gd name="T7" fmla="*/ 2147483646 h 100"/>
              <a:gd name="T8" fmla="*/ 2147483646 w 100"/>
              <a:gd name="T9" fmla="*/ 2147483646 h 100"/>
              <a:gd name="T10" fmla="*/ 2147483646 w 100"/>
              <a:gd name="T11" fmla="*/ 2147483646 h 100"/>
              <a:gd name="T12" fmla="*/ 2147483646 w 100"/>
              <a:gd name="T13" fmla="*/ 2147483646 h 100"/>
              <a:gd name="T14" fmla="*/ 2147483646 w 100"/>
              <a:gd name="T15" fmla="*/ 2147483646 h 100"/>
              <a:gd name="T16" fmla="*/ 2147483646 w 100"/>
              <a:gd name="T17" fmla="*/ 2147483646 h 100"/>
              <a:gd name="T18" fmla="*/ 2147483646 w 100"/>
              <a:gd name="T19" fmla="*/ 2147483646 h 100"/>
              <a:gd name="T20" fmla="*/ 2147483646 w 100"/>
              <a:gd name="T21" fmla="*/ 2147483646 h 100"/>
              <a:gd name="T22" fmla="*/ 2147483646 w 100"/>
              <a:gd name="T23" fmla="*/ 2147483646 h 100"/>
              <a:gd name="T24" fmla="*/ 2147483646 w 100"/>
              <a:gd name="T25" fmla="*/ 2147483646 h 100"/>
              <a:gd name="T26" fmla="*/ 2147483646 w 100"/>
              <a:gd name="T27" fmla="*/ 2147483646 h 100"/>
              <a:gd name="T28" fmla="*/ 2147483646 w 100"/>
              <a:gd name="T29" fmla="*/ 2147483646 h 100"/>
              <a:gd name="T30" fmla="*/ 2147483646 w 100"/>
              <a:gd name="T31" fmla="*/ 2147483646 h 100"/>
              <a:gd name="T32" fmla="*/ 2147483646 w 100"/>
              <a:gd name="T33" fmla="*/ 2147483646 h 100"/>
              <a:gd name="T34" fmla="*/ 2147483646 w 100"/>
              <a:gd name="T35" fmla="*/ 2147483646 h 100"/>
              <a:gd name="T36" fmla="*/ 2147483646 w 100"/>
              <a:gd name="T37" fmla="*/ 2147483646 h 100"/>
              <a:gd name="T38" fmla="*/ 2147483646 w 100"/>
              <a:gd name="T39" fmla="*/ 2147483646 h 100"/>
              <a:gd name="T40" fmla="*/ 2147483646 w 100"/>
              <a:gd name="T41" fmla="*/ 2147483646 h 100"/>
              <a:gd name="T42" fmla="*/ 2147483646 w 100"/>
              <a:gd name="T43" fmla="*/ 2147483646 h 100"/>
              <a:gd name="T44" fmla="*/ 2147483646 w 100"/>
              <a:gd name="T45" fmla="*/ 2147483646 h 100"/>
              <a:gd name="T46" fmla="*/ 2147483646 w 100"/>
              <a:gd name="T47" fmla="*/ 2147483646 h 100"/>
              <a:gd name="T48" fmla="*/ 0 w 100"/>
              <a:gd name="T49" fmla="*/ 2147483646 h 100"/>
              <a:gd name="T50" fmla="*/ 2147483646 w 100"/>
              <a:gd name="T51" fmla="*/ 2147483646 h 100"/>
              <a:gd name="T52" fmla="*/ 2147483646 w 100"/>
              <a:gd name="T53" fmla="*/ 2147483646 h 100"/>
              <a:gd name="T54" fmla="*/ 2147483646 w 100"/>
              <a:gd name="T55" fmla="*/ 2147483646 h 100"/>
              <a:gd name="T56" fmla="*/ 2147483646 w 100"/>
              <a:gd name="T57" fmla="*/ 2147483646 h 100"/>
              <a:gd name="T58" fmla="*/ 2147483646 w 100"/>
              <a:gd name="T59" fmla="*/ 2147483646 h 100"/>
              <a:gd name="T60" fmla="*/ 2147483646 w 100"/>
              <a:gd name="T61" fmla="*/ 2147483646 h 100"/>
              <a:gd name="T62" fmla="*/ 2147483646 w 100"/>
              <a:gd name="T63" fmla="*/ 2147483646 h 10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0"/>
              <a:gd name="T97" fmla="*/ 0 h 100"/>
              <a:gd name="T98" fmla="*/ 100 w 100"/>
              <a:gd name="T99" fmla="*/ 100 h 10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0" h="100">
                <a:moveTo>
                  <a:pt x="79" y="42"/>
                </a:moveTo>
                <a:cubicBezTo>
                  <a:pt x="77" y="40"/>
                  <a:pt x="73" y="38"/>
                  <a:pt x="70" y="38"/>
                </a:cubicBezTo>
                <a:cubicBezTo>
                  <a:pt x="66" y="36"/>
                  <a:pt x="61" y="36"/>
                  <a:pt x="56" y="38"/>
                </a:cubicBezTo>
                <a:cubicBezTo>
                  <a:pt x="56" y="38"/>
                  <a:pt x="56" y="38"/>
                  <a:pt x="56" y="38"/>
                </a:cubicBezTo>
                <a:cubicBezTo>
                  <a:pt x="55" y="38"/>
                  <a:pt x="54" y="38"/>
                  <a:pt x="53" y="37"/>
                </a:cubicBezTo>
                <a:cubicBezTo>
                  <a:pt x="30" y="18"/>
                  <a:pt x="30" y="18"/>
                  <a:pt x="30" y="18"/>
                </a:cubicBezTo>
                <a:cubicBezTo>
                  <a:pt x="30" y="17"/>
                  <a:pt x="30" y="17"/>
                  <a:pt x="30" y="17"/>
                </a:cubicBezTo>
                <a:cubicBezTo>
                  <a:pt x="29" y="16"/>
                  <a:pt x="29" y="13"/>
                  <a:pt x="30" y="12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28" y="8"/>
                  <a:pt x="28" y="8"/>
                  <a:pt x="28" y="8"/>
                </a:cubicBezTo>
                <a:cubicBezTo>
                  <a:pt x="28" y="8"/>
                  <a:pt x="28" y="8"/>
                  <a:pt x="28" y="8"/>
                </a:cubicBezTo>
                <a:cubicBezTo>
                  <a:pt x="8" y="29"/>
                  <a:pt x="8" y="29"/>
                  <a:pt x="8" y="29"/>
                </a:cubicBezTo>
                <a:cubicBezTo>
                  <a:pt x="10" y="32"/>
                  <a:pt x="10" y="32"/>
                  <a:pt x="10" y="32"/>
                </a:cubicBezTo>
                <a:cubicBezTo>
                  <a:pt x="12" y="31"/>
                  <a:pt x="12" y="31"/>
                  <a:pt x="12" y="31"/>
                </a:cubicBezTo>
                <a:cubicBezTo>
                  <a:pt x="12" y="30"/>
                  <a:pt x="12" y="30"/>
                  <a:pt x="12" y="30"/>
                </a:cubicBezTo>
                <a:cubicBezTo>
                  <a:pt x="12" y="30"/>
                  <a:pt x="12" y="30"/>
                  <a:pt x="12" y="30"/>
                </a:cubicBezTo>
                <a:cubicBezTo>
                  <a:pt x="13" y="29"/>
                  <a:pt x="16" y="29"/>
                  <a:pt x="17" y="31"/>
                </a:cubicBezTo>
                <a:cubicBezTo>
                  <a:pt x="36" y="53"/>
                  <a:pt x="36" y="53"/>
                  <a:pt x="36" y="53"/>
                </a:cubicBezTo>
                <a:cubicBezTo>
                  <a:pt x="37" y="54"/>
                  <a:pt x="38" y="55"/>
                  <a:pt x="37" y="57"/>
                </a:cubicBezTo>
                <a:cubicBezTo>
                  <a:pt x="36" y="61"/>
                  <a:pt x="36" y="66"/>
                  <a:pt x="37" y="71"/>
                </a:cubicBezTo>
                <a:cubicBezTo>
                  <a:pt x="38" y="74"/>
                  <a:pt x="40" y="77"/>
                  <a:pt x="42" y="80"/>
                </a:cubicBezTo>
                <a:cubicBezTo>
                  <a:pt x="54" y="67"/>
                  <a:pt x="67" y="55"/>
                  <a:pt x="79" y="42"/>
                </a:cubicBezTo>
                <a:close/>
                <a:moveTo>
                  <a:pt x="72" y="41"/>
                </a:moveTo>
                <a:cubicBezTo>
                  <a:pt x="72" y="41"/>
                  <a:pt x="72" y="41"/>
                  <a:pt x="72" y="41"/>
                </a:cubicBezTo>
                <a:cubicBezTo>
                  <a:pt x="73" y="42"/>
                  <a:pt x="73" y="43"/>
                  <a:pt x="73" y="44"/>
                </a:cubicBezTo>
                <a:cubicBezTo>
                  <a:pt x="72" y="45"/>
                  <a:pt x="71" y="46"/>
                  <a:pt x="70" y="45"/>
                </a:cubicBezTo>
                <a:cubicBezTo>
                  <a:pt x="68" y="45"/>
                  <a:pt x="66" y="44"/>
                  <a:pt x="64" y="44"/>
                </a:cubicBezTo>
                <a:cubicBezTo>
                  <a:pt x="62" y="44"/>
                  <a:pt x="60" y="44"/>
                  <a:pt x="58" y="45"/>
                </a:cubicBezTo>
                <a:cubicBezTo>
                  <a:pt x="57" y="45"/>
                  <a:pt x="56" y="44"/>
                  <a:pt x="55" y="43"/>
                </a:cubicBezTo>
                <a:cubicBezTo>
                  <a:pt x="55" y="42"/>
                  <a:pt x="56" y="41"/>
                  <a:pt x="57" y="40"/>
                </a:cubicBezTo>
                <a:cubicBezTo>
                  <a:pt x="59" y="40"/>
                  <a:pt x="62" y="40"/>
                  <a:pt x="64" y="40"/>
                </a:cubicBezTo>
                <a:cubicBezTo>
                  <a:pt x="67" y="40"/>
                  <a:pt x="69" y="40"/>
                  <a:pt x="72" y="41"/>
                </a:cubicBezTo>
                <a:close/>
                <a:moveTo>
                  <a:pt x="69" y="64"/>
                </a:moveTo>
                <a:cubicBezTo>
                  <a:pt x="69" y="64"/>
                  <a:pt x="69" y="64"/>
                  <a:pt x="69" y="64"/>
                </a:cubicBezTo>
                <a:cubicBezTo>
                  <a:pt x="98" y="93"/>
                  <a:pt x="98" y="93"/>
                  <a:pt x="98" y="93"/>
                </a:cubicBezTo>
                <a:cubicBezTo>
                  <a:pt x="100" y="95"/>
                  <a:pt x="100" y="97"/>
                  <a:pt x="98" y="99"/>
                </a:cubicBezTo>
                <a:cubicBezTo>
                  <a:pt x="97" y="100"/>
                  <a:pt x="95" y="100"/>
                  <a:pt x="93" y="99"/>
                </a:cubicBezTo>
                <a:cubicBezTo>
                  <a:pt x="63" y="69"/>
                  <a:pt x="63" y="69"/>
                  <a:pt x="63" y="69"/>
                </a:cubicBezTo>
                <a:cubicBezTo>
                  <a:pt x="44" y="88"/>
                  <a:pt x="44" y="88"/>
                  <a:pt x="44" y="88"/>
                </a:cubicBezTo>
                <a:cubicBezTo>
                  <a:pt x="43" y="90"/>
                  <a:pt x="40" y="90"/>
                  <a:pt x="39" y="88"/>
                </a:cubicBezTo>
                <a:cubicBezTo>
                  <a:pt x="39" y="88"/>
                  <a:pt x="39" y="88"/>
                  <a:pt x="39" y="88"/>
                </a:cubicBezTo>
                <a:cubicBezTo>
                  <a:pt x="34" y="84"/>
                  <a:pt x="31" y="78"/>
                  <a:pt x="30" y="73"/>
                </a:cubicBezTo>
                <a:cubicBezTo>
                  <a:pt x="29" y="67"/>
                  <a:pt x="28" y="62"/>
                  <a:pt x="29" y="57"/>
                </a:cubicBezTo>
                <a:cubicBezTo>
                  <a:pt x="14" y="38"/>
                  <a:pt x="14" y="38"/>
                  <a:pt x="14" y="38"/>
                </a:cubicBezTo>
                <a:cubicBezTo>
                  <a:pt x="13" y="39"/>
                  <a:pt x="12" y="39"/>
                  <a:pt x="10" y="39"/>
                </a:cubicBezTo>
                <a:cubicBezTo>
                  <a:pt x="9" y="39"/>
                  <a:pt x="7" y="38"/>
                  <a:pt x="5" y="37"/>
                </a:cubicBezTo>
                <a:cubicBezTo>
                  <a:pt x="2" y="34"/>
                  <a:pt x="2" y="34"/>
                  <a:pt x="2" y="34"/>
                </a:cubicBezTo>
                <a:cubicBezTo>
                  <a:pt x="2" y="34"/>
                  <a:pt x="2" y="34"/>
                  <a:pt x="2" y="34"/>
                </a:cubicBezTo>
                <a:cubicBezTo>
                  <a:pt x="1" y="32"/>
                  <a:pt x="0" y="31"/>
                  <a:pt x="0" y="29"/>
                </a:cubicBezTo>
                <a:cubicBezTo>
                  <a:pt x="0" y="27"/>
                  <a:pt x="1" y="25"/>
                  <a:pt x="2" y="24"/>
                </a:cubicBezTo>
                <a:cubicBezTo>
                  <a:pt x="23" y="3"/>
                  <a:pt x="23" y="3"/>
                  <a:pt x="23" y="3"/>
                </a:cubicBezTo>
                <a:cubicBezTo>
                  <a:pt x="25" y="1"/>
                  <a:pt x="26" y="0"/>
                  <a:pt x="28" y="0"/>
                </a:cubicBezTo>
                <a:cubicBezTo>
                  <a:pt x="30" y="0"/>
                  <a:pt x="32" y="1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7" y="6"/>
                  <a:pt x="37" y="6"/>
                  <a:pt x="37" y="6"/>
                </a:cubicBezTo>
                <a:cubicBezTo>
                  <a:pt x="37" y="6"/>
                  <a:pt x="37" y="6"/>
                  <a:pt x="37" y="6"/>
                </a:cubicBezTo>
                <a:cubicBezTo>
                  <a:pt x="38" y="7"/>
                  <a:pt x="39" y="9"/>
                  <a:pt x="39" y="11"/>
                </a:cubicBezTo>
                <a:cubicBezTo>
                  <a:pt x="39" y="12"/>
                  <a:pt x="38" y="13"/>
                  <a:pt x="38" y="14"/>
                </a:cubicBezTo>
                <a:cubicBezTo>
                  <a:pt x="56" y="30"/>
                  <a:pt x="56" y="30"/>
                  <a:pt x="56" y="30"/>
                </a:cubicBezTo>
                <a:cubicBezTo>
                  <a:pt x="61" y="29"/>
                  <a:pt x="67" y="29"/>
                  <a:pt x="72" y="30"/>
                </a:cubicBezTo>
                <a:cubicBezTo>
                  <a:pt x="78" y="32"/>
                  <a:pt x="83" y="35"/>
                  <a:pt x="88" y="39"/>
                </a:cubicBezTo>
                <a:cubicBezTo>
                  <a:pt x="89" y="41"/>
                  <a:pt x="89" y="43"/>
                  <a:pt x="88" y="45"/>
                </a:cubicBezTo>
                <a:cubicBezTo>
                  <a:pt x="69" y="64"/>
                  <a:pt x="69" y="64"/>
                  <a:pt x="69" y="6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标题 1">
            <a:extLst>
              <a:ext uri="{FF2B5EF4-FFF2-40B4-BE49-F238E27FC236}">
                <a16:creationId xmlns:a16="http://schemas.microsoft.com/office/drawing/2014/main" id="{B94CB074-1C2C-4797-9DE6-F97030749EC0}"/>
              </a:ext>
            </a:extLst>
          </p:cNvPr>
          <p:cNvSpPr txBox="1">
            <a:spLocks/>
          </p:cNvSpPr>
          <p:nvPr/>
        </p:nvSpPr>
        <p:spPr bwMode="auto">
          <a:xfrm>
            <a:off x="593725" y="93663"/>
            <a:ext cx="4716463" cy="42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PART 3. </a:t>
            </a:r>
            <a:r>
              <a:rPr lang="ko-KR" altLang="en-US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강점</a:t>
            </a:r>
            <a:endParaRPr lang="zh-CN" alt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Rectangle 89">
            <a:extLst>
              <a:ext uri="{FF2B5EF4-FFF2-40B4-BE49-F238E27FC236}">
                <a16:creationId xmlns:a16="http://schemas.microsoft.com/office/drawing/2014/main" id="{8CBEA843-38A5-4D88-9739-A954209CF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3196" y="385370"/>
            <a:ext cx="968503" cy="30777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ko-KR" altLang="en-US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 인증</a:t>
            </a:r>
            <a:endParaRPr lang="en-US" altLang="zh-CN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4939351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">
            <a:extLst>
              <a:ext uri="{FF2B5EF4-FFF2-40B4-BE49-F238E27FC236}">
                <a16:creationId xmlns:a16="http://schemas.microsoft.com/office/drawing/2014/main" id="{F3B49F25-1F06-4BF9-8509-5E00A8238C6B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10" name="矩形: 圆角 31">
              <a:extLst>
                <a:ext uri="{FF2B5EF4-FFF2-40B4-BE49-F238E27FC236}">
                  <a16:creationId xmlns:a16="http://schemas.microsoft.com/office/drawing/2014/main" id="{B7F4BCA3-A7D4-4BEB-808A-AE1E18756E74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矩形: 圆角 32">
              <a:extLst>
                <a:ext uri="{FF2B5EF4-FFF2-40B4-BE49-F238E27FC236}">
                  <a16:creationId xmlns:a16="http://schemas.microsoft.com/office/drawing/2014/main" id="{77F248C2-27CD-4ABC-AF93-94CDD69F36A3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46083" name="矩形 12">
            <a:extLst>
              <a:ext uri="{FF2B5EF4-FFF2-40B4-BE49-F238E27FC236}">
                <a16:creationId xmlns:a16="http://schemas.microsoft.com/office/drawing/2014/main" id="{7472F360-1008-49ED-A189-950BFF890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225" y="1090613"/>
            <a:ext cx="854703" cy="276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ko-KR" altLang="en-US" sz="12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품질 인증</a:t>
            </a:r>
            <a:endParaRPr lang="en-US" altLang="zh-CN" sz="1200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6084" name="Picture 19" descr="ge-logo">
            <a:extLst>
              <a:ext uri="{FF2B5EF4-FFF2-40B4-BE49-F238E27FC236}">
                <a16:creationId xmlns:a16="http://schemas.microsoft.com/office/drawing/2014/main" id="{C6C069E2-C200-4E71-9D6D-C7C5C5119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3565525"/>
            <a:ext cx="8921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20" descr="Alstom_logo">
            <a:extLst>
              <a:ext uri="{FF2B5EF4-FFF2-40B4-BE49-F238E27FC236}">
                <a16:creationId xmlns:a16="http://schemas.microsoft.com/office/drawing/2014/main" id="{635197A4-421B-4866-8496-C23813910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3819525"/>
            <a:ext cx="1706563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Picture 21">
            <a:extLst>
              <a:ext uri="{FF2B5EF4-FFF2-40B4-BE49-F238E27FC236}">
                <a16:creationId xmlns:a16="http://schemas.microsoft.com/office/drawing/2014/main" id="{F7E3B6CA-03CB-4047-AA90-E43C86B8C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763" y="3803650"/>
            <a:ext cx="1579562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 Box 23">
            <a:extLst>
              <a:ext uri="{FF2B5EF4-FFF2-40B4-BE49-F238E27FC236}">
                <a16:creationId xmlns:a16="http://schemas.microsoft.com/office/drawing/2014/main" id="{A10C28E3-B0C8-4753-9C42-F9F74B3FA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3638" y="4398963"/>
            <a:ext cx="1493837" cy="204569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lIns="0" tIns="0" rIns="19711" bIns="19711">
            <a:spAutoFit/>
          </a:bodyPr>
          <a:lstStyle/>
          <a:p>
            <a:pPr marL="193709" indent="-193709" algn="ctr">
              <a:spcBef>
                <a:spcPct val="50000"/>
              </a:spcBef>
              <a:defRPr/>
            </a:pPr>
            <a:r>
              <a:rPr lang="en-US" altLang="ko-KR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</a:t>
            </a:r>
            <a:r>
              <a:rPr lang="ko-KR" altLang="en-US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등급 공급자로 선정</a:t>
            </a:r>
            <a:endParaRPr lang="en-US" altLang="zh-CN" sz="1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088" name="Text Box 24">
            <a:extLst>
              <a:ext uri="{FF2B5EF4-FFF2-40B4-BE49-F238E27FC236}">
                <a16:creationId xmlns:a16="http://schemas.microsoft.com/office/drawing/2014/main" id="{7D0EFA49-47C6-4E2B-B615-E05416178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8050" y="4429125"/>
            <a:ext cx="2695575" cy="20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19711" bIns="19711">
            <a:sp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  <a:buClr>
                <a:srgbClr val="A40000"/>
              </a:buClr>
            </a:pPr>
            <a:r>
              <a:rPr lang="ko-KR" altLang="en-US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글로벌 전략 파트너로 선정</a:t>
            </a:r>
            <a:endParaRPr lang="en-US" altLang="zh-CN" sz="1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Text Box 16">
            <a:extLst>
              <a:ext uri="{FF2B5EF4-FFF2-40B4-BE49-F238E27FC236}">
                <a16:creationId xmlns:a16="http://schemas.microsoft.com/office/drawing/2014/main" id="{8ECC9CA8-03B3-4CCE-A316-8EC1263C4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" y="4398963"/>
            <a:ext cx="2367938" cy="85210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20903" bIns="20903">
            <a:spAutoFit/>
          </a:bodyPr>
          <a:lstStyle/>
          <a:p>
            <a:pPr marL="184004" indent="-184004">
              <a:spcBef>
                <a:spcPct val="500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 공급자로 선정 </a:t>
            </a:r>
            <a:r>
              <a:rPr lang="en-US" altLang="ko-KR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zh-CN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2000</a:t>
            </a:r>
            <a:r>
              <a:rPr lang="ko-KR" altLang="en-US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  <a:r>
              <a:rPr lang="en-US" altLang="zh-CN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,2002</a:t>
            </a:r>
            <a:r>
              <a:rPr lang="ko-KR" altLang="en-US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  <a:r>
              <a:rPr lang="en-US" altLang="zh-CN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,2005</a:t>
            </a:r>
            <a:r>
              <a:rPr lang="ko-KR" altLang="en-US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년도</a:t>
            </a:r>
            <a:r>
              <a:rPr lang="en-US" altLang="ko-KR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zh-CN" sz="1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84004" indent="-184004">
              <a:spcBef>
                <a:spcPct val="5000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최고 품질 관리자로 선정 </a:t>
            </a:r>
            <a:r>
              <a:rPr lang="en-US" altLang="ko-KR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zh-CN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2007</a:t>
            </a:r>
            <a:r>
              <a:rPr lang="ko-KR" altLang="en-US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년도</a:t>
            </a:r>
            <a:r>
              <a:rPr lang="en-US" altLang="ko-KR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GB" altLang="zh-CN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090" name="矩形 39">
            <a:extLst>
              <a:ext uri="{FF2B5EF4-FFF2-40B4-BE49-F238E27FC236}">
                <a16:creationId xmlns:a16="http://schemas.microsoft.com/office/drawing/2014/main" id="{FD4617CC-BFCA-4112-8464-3BD4E1BCC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225" y="3344863"/>
            <a:ext cx="854703" cy="276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ko-KR" altLang="en-US" sz="12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수상 내역</a:t>
            </a:r>
            <a:endParaRPr lang="en-US" altLang="zh-CN" sz="1200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Text Box 7">
            <a:extLst>
              <a:ext uri="{FF2B5EF4-FFF2-40B4-BE49-F238E27FC236}">
                <a16:creationId xmlns:a16="http://schemas.microsoft.com/office/drawing/2014/main" id="{A2C0BD80-F724-420A-BD3E-7382212093A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-134938" y="2921000"/>
            <a:ext cx="2041526" cy="319088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lIns="131877" tIns="65939" rIns="131877" bIns="65939">
            <a:spAutoFit/>
          </a:bodyPr>
          <a:lstStyle/>
          <a:p>
            <a:pPr algn="ctr" defTabSz="1318931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zh-CN" sz="1200" b="1" kern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ISO9001</a:t>
            </a:r>
          </a:p>
        </p:txBody>
      </p:sp>
      <p:sp>
        <p:nvSpPr>
          <p:cNvPr id="54" name="Text Box 8">
            <a:extLst>
              <a:ext uri="{FF2B5EF4-FFF2-40B4-BE49-F238E27FC236}">
                <a16:creationId xmlns:a16="http://schemas.microsoft.com/office/drawing/2014/main" id="{255E4B5B-506C-444A-84DC-1584D2AF4F3D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87413" y="2917825"/>
            <a:ext cx="2044700" cy="319088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lIns="131877" tIns="65939" rIns="131877" bIns="65939">
            <a:spAutoFit/>
          </a:bodyPr>
          <a:lstStyle/>
          <a:p>
            <a:pPr algn="ctr" defTabSz="1318931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zh-CN" sz="1200" b="1" kern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TS16949</a:t>
            </a:r>
          </a:p>
        </p:txBody>
      </p:sp>
      <p:sp>
        <p:nvSpPr>
          <p:cNvPr id="55" name="Text Box 10">
            <a:extLst>
              <a:ext uri="{FF2B5EF4-FFF2-40B4-BE49-F238E27FC236}">
                <a16:creationId xmlns:a16="http://schemas.microsoft.com/office/drawing/2014/main" id="{40F6AB5F-4E9E-4596-BC0C-685E69A53E3D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084513" y="2911475"/>
            <a:ext cx="2044700" cy="3175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lIns="131877" tIns="65939" rIns="131877" bIns="65939">
            <a:spAutoFit/>
          </a:bodyPr>
          <a:lstStyle/>
          <a:p>
            <a:pPr algn="ctr" defTabSz="1318931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zh-CN" sz="1200" b="1" kern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IRIS</a:t>
            </a:r>
          </a:p>
        </p:txBody>
      </p:sp>
      <p:sp>
        <p:nvSpPr>
          <p:cNvPr id="56" name="Text Box 7">
            <a:extLst>
              <a:ext uri="{FF2B5EF4-FFF2-40B4-BE49-F238E27FC236}">
                <a16:creationId xmlns:a16="http://schemas.microsoft.com/office/drawing/2014/main" id="{B9E5CC19-3B90-4F62-9505-B98F69D10AF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680075" y="2921000"/>
            <a:ext cx="1739900" cy="3175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lIns="131877" tIns="65939" rIns="131877" bIns="65939">
            <a:spAutoFit/>
          </a:bodyPr>
          <a:lstStyle/>
          <a:p>
            <a:pPr algn="ctr" defTabSz="1318931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zh-CN" sz="1200" b="1" kern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AAR</a:t>
            </a:r>
          </a:p>
        </p:txBody>
      </p:sp>
      <p:sp>
        <p:nvSpPr>
          <p:cNvPr id="57" name="Text Box 9">
            <a:extLst>
              <a:ext uri="{FF2B5EF4-FFF2-40B4-BE49-F238E27FC236}">
                <a16:creationId xmlns:a16="http://schemas.microsoft.com/office/drawing/2014/main" id="{8171CAA7-A9C2-4E6F-9FD5-610F47B6AF2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7189788" y="2919413"/>
            <a:ext cx="1743075" cy="31908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lIns="131877" tIns="65939" rIns="131877" bIns="65939">
            <a:spAutoFit/>
          </a:bodyPr>
          <a:lstStyle/>
          <a:p>
            <a:pPr algn="ctr" defTabSz="1318931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zh-CN" sz="1200" b="1" kern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CE</a:t>
            </a:r>
          </a:p>
        </p:txBody>
      </p:sp>
      <p:pic>
        <p:nvPicPr>
          <p:cNvPr id="58" name="Picture 2">
            <a:extLst>
              <a:ext uri="{FF2B5EF4-FFF2-40B4-BE49-F238E27FC236}">
                <a16:creationId xmlns:a16="http://schemas.microsoft.com/office/drawing/2014/main" id="{FA0194FE-FEBF-4CA4-B558-874C8775B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62500" y="1455738"/>
            <a:ext cx="969963" cy="13684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9" name="Text Box 9">
            <a:extLst>
              <a:ext uri="{FF2B5EF4-FFF2-40B4-BE49-F238E27FC236}">
                <a16:creationId xmlns:a16="http://schemas.microsoft.com/office/drawing/2014/main" id="{3F4E4A3C-E27F-445D-AD9A-215EBE6F6DD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284663" y="2922588"/>
            <a:ext cx="1741487" cy="319087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lIns="131877" tIns="65939" rIns="131877" bIns="65939">
            <a:spAutoFit/>
          </a:bodyPr>
          <a:lstStyle/>
          <a:p>
            <a:pPr algn="ctr" defTabSz="1318931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zh-CN" sz="1200" b="1" kern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DB</a:t>
            </a:r>
          </a:p>
        </p:txBody>
      </p:sp>
      <p:sp>
        <p:nvSpPr>
          <p:cNvPr id="60" name="Text Box 9">
            <a:extLst>
              <a:ext uri="{FF2B5EF4-FFF2-40B4-BE49-F238E27FC236}">
                <a16:creationId xmlns:a16="http://schemas.microsoft.com/office/drawing/2014/main" id="{D6950F93-6DFF-4971-94C6-9CD18C538F0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116138" y="2922588"/>
            <a:ext cx="1741487" cy="31750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lIns="131877" tIns="65939" rIns="131877" bIns="65939">
            <a:spAutoFit/>
          </a:bodyPr>
          <a:lstStyle/>
          <a:p>
            <a:pPr algn="ctr" defTabSz="1318931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zh-CN" sz="1200" b="1" kern="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CRCC</a:t>
            </a:r>
          </a:p>
        </p:txBody>
      </p:sp>
      <p:pic>
        <p:nvPicPr>
          <p:cNvPr id="61" name="图片 60">
            <a:extLst>
              <a:ext uri="{FF2B5EF4-FFF2-40B4-BE49-F238E27FC236}">
                <a16:creationId xmlns:a16="http://schemas.microsoft.com/office/drawing/2014/main" id="{3651D18B-360D-4B5F-B353-BF2DCF21E43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r="1726"/>
          <a:stretch/>
        </p:blipFill>
        <p:spPr>
          <a:xfrm>
            <a:off x="403225" y="1465263"/>
            <a:ext cx="955675" cy="13684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2" name="图片 61">
            <a:extLst>
              <a:ext uri="{FF2B5EF4-FFF2-40B4-BE49-F238E27FC236}">
                <a16:creationId xmlns:a16="http://schemas.microsoft.com/office/drawing/2014/main" id="{7A9FA476-6005-4E11-8D14-8894407FAFA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92250" y="1454150"/>
            <a:ext cx="963613" cy="13684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id="{BA8E5A92-1586-43A3-8207-AEDF9D1422EA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587625" y="1455738"/>
            <a:ext cx="950913" cy="13684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4" name="图片 63">
            <a:extLst>
              <a:ext uri="{FF2B5EF4-FFF2-40B4-BE49-F238E27FC236}">
                <a16:creationId xmlns:a16="http://schemas.microsoft.com/office/drawing/2014/main" id="{DFC3D117-9EAC-453C-8073-12CB7C41D5FB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667125" y="1455738"/>
            <a:ext cx="968375" cy="13684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5" name="图片 64">
            <a:extLst>
              <a:ext uri="{FF2B5EF4-FFF2-40B4-BE49-F238E27FC236}">
                <a16:creationId xmlns:a16="http://schemas.microsoft.com/office/drawing/2014/main" id="{377627AD-22D8-4E92-AC41-B8FE73528D9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/>
          <a:srcRect l="3983" r="4302"/>
          <a:stretch/>
        </p:blipFill>
        <p:spPr>
          <a:xfrm>
            <a:off x="5868988" y="1466850"/>
            <a:ext cx="1620837" cy="13684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104" name="图片 3">
            <a:extLst>
              <a:ext uri="{FF2B5EF4-FFF2-40B4-BE49-F238E27FC236}">
                <a16:creationId xmlns:a16="http://schemas.microsoft.com/office/drawing/2014/main" id="{04FA4A3C-F47D-4EC7-91F0-25DB4302FF8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350" y="1462088"/>
            <a:ext cx="998538" cy="1368425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标题 1">
            <a:extLst>
              <a:ext uri="{FF2B5EF4-FFF2-40B4-BE49-F238E27FC236}">
                <a16:creationId xmlns:a16="http://schemas.microsoft.com/office/drawing/2014/main" id="{4CB05D10-970A-4462-A52E-8B3D7C927407}"/>
              </a:ext>
            </a:extLst>
          </p:cNvPr>
          <p:cNvSpPr txBox="1">
            <a:spLocks/>
          </p:cNvSpPr>
          <p:nvPr/>
        </p:nvSpPr>
        <p:spPr bwMode="auto">
          <a:xfrm>
            <a:off x="593725" y="93663"/>
            <a:ext cx="4716463" cy="42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PART 3. </a:t>
            </a:r>
            <a:r>
              <a:rPr lang="ko-KR" altLang="en-US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강점</a:t>
            </a:r>
            <a:endParaRPr lang="zh-CN" alt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0" name="Rectangle 89">
            <a:extLst>
              <a:ext uri="{FF2B5EF4-FFF2-40B4-BE49-F238E27FC236}">
                <a16:creationId xmlns:a16="http://schemas.microsoft.com/office/drawing/2014/main" id="{66A5E0EC-3FBE-4567-9A9D-38FAB98A2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3196" y="385370"/>
            <a:ext cx="968503" cy="30777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ko-KR" altLang="en-US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기술 인증</a:t>
            </a:r>
            <a:endParaRPr lang="en-US" altLang="zh-CN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71929442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2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19000"/>
          </a:blip>
          <a:stretch>
            <a:fillRect/>
          </a:stretch>
        </p:blipFill>
        <p:spPr>
          <a:xfrm>
            <a:off x="4" y="807520"/>
            <a:ext cx="9143996" cy="4473372"/>
          </a:xfrm>
          <a:prstGeom prst="rect">
            <a:avLst/>
          </a:prstGeom>
        </p:spPr>
      </p:pic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988953"/>
              </p:ext>
            </p:extLst>
          </p:nvPr>
        </p:nvGraphicFramePr>
        <p:xfrm>
          <a:off x="237505" y="903486"/>
          <a:ext cx="8633362" cy="2724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42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04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38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17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20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22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697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대륙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aseline="0" dirty="0"/>
                        <a:t>프로젝트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차종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국가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발주처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/>
                        <a:t>수량</a:t>
                      </a:r>
                      <a:endParaRPr lang="en-US" altLang="zh-CN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연도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338">
                <a:tc rowSpan="5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유럽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NAT/IDF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Intercity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프랑스</a:t>
                      </a:r>
                      <a:endParaRPr lang="en-US" altLang="zh-CN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Bombardier 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300+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2009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SBB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Intercity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스위스</a:t>
                      </a:r>
                      <a:endParaRPr lang="en-US" altLang="zh-CN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800+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Zefiro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High speed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이탈리아</a:t>
                      </a:r>
                      <a:endParaRPr lang="en-US" altLang="zh-CN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400+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FLEXX Eco – B500x 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Intercity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영국</a:t>
                      </a:r>
                      <a:endParaRPr lang="en-US" altLang="zh-CN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380" rtl="0" eaLnBrk="1" latinLnBrk="0" hangingPunct="1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200+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2007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FLEXX Eco – </a:t>
                      </a:r>
                      <a:r>
                        <a:rPr lang="en-US" altLang="zh-CN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Electorstar</a:t>
                      </a:r>
                      <a:endParaRPr lang="en-US" altLang="zh-CN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Intercity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영국</a:t>
                      </a:r>
                      <a:endParaRPr lang="en-US" altLang="zh-CN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380" rtl="0" eaLnBrk="1" latinLnBrk="0" hangingPunct="1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1,000+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380" rtl="0" eaLnBrk="1" latinLnBrk="0" hangingPunct="1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2008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00" b="49728"/>
          <a:stretch/>
        </p:blipFill>
        <p:spPr>
          <a:xfrm>
            <a:off x="5458943" y="4013854"/>
            <a:ext cx="944285" cy="1214119"/>
          </a:xfrm>
          <a:prstGeom prst="rect">
            <a:avLst/>
          </a:prstGeom>
        </p:spPr>
      </p:pic>
      <p:pic>
        <p:nvPicPr>
          <p:cNvPr id="12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85846" y="3727698"/>
            <a:ext cx="2179184" cy="1632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8655" y="4061330"/>
            <a:ext cx="1219059" cy="1113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Picture 17" descr="照片 00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11" y="4020001"/>
            <a:ext cx="3553612" cy="1193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组合 12">
            <a:extLst>
              <a:ext uri="{FF2B5EF4-FFF2-40B4-BE49-F238E27FC236}">
                <a16:creationId xmlns:a16="http://schemas.microsoft.com/office/drawing/2014/main" id="{F3B49F25-1F06-4BF9-8509-5E00A8238C6B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11" name="矩形: 圆角 31">
              <a:extLst>
                <a:ext uri="{FF2B5EF4-FFF2-40B4-BE49-F238E27FC236}">
                  <a16:creationId xmlns:a16="http://schemas.microsoft.com/office/drawing/2014/main" id="{B7F4BCA3-A7D4-4BEB-808A-AE1E18756E74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矩形: 圆角 32">
              <a:extLst>
                <a:ext uri="{FF2B5EF4-FFF2-40B4-BE49-F238E27FC236}">
                  <a16:creationId xmlns:a16="http://schemas.microsoft.com/office/drawing/2014/main" id="{77F248C2-27CD-4ABC-AF93-94CDD69F36A3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6" name="标题 1">
            <a:extLst>
              <a:ext uri="{FF2B5EF4-FFF2-40B4-BE49-F238E27FC236}">
                <a16:creationId xmlns:a16="http://schemas.microsoft.com/office/drawing/2014/main" id="{F834DEEE-7EE1-48A7-B8DD-5EBA01632F3D}"/>
              </a:ext>
            </a:extLst>
          </p:cNvPr>
          <p:cNvSpPr txBox="1">
            <a:spLocks/>
          </p:cNvSpPr>
          <p:nvPr/>
        </p:nvSpPr>
        <p:spPr bwMode="auto">
          <a:xfrm>
            <a:off x="593725" y="93663"/>
            <a:ext cx="4716463" cy="42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PART 3. </a:t>
            </a:r>
            <a:r>
              <a:rPr lang="ko-KR" altLang="en-US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강점</a:t>
            </a:r>
            <a:endParaRPr lang="zh-CN" alt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Rectangle 89">
            <a:extLst>
              <a:ext uri="{FF2B5EF4-FFF2-40B4-BE49-F238E27FC236}">
                <a16:creationId xmlns:a16="http://schemas.microsoft.com/office/drawing/2014/main" id="{CFDF5B72-13F1-4025-9B73-8BB8BEC16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8319" y="385370"/>
            <a:ext cx="1553382" cy="30777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ko-KR" altLang="en-US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다수의 납품 실적</a:t>
            </a:r>
            <a:endParaRPr lang="en-US" altLang="zh-CN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2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19000"/>
          </a:blip>
          <a:stretch>
            <a:fillRect/>
          </a:stretch>
        </p:blipFill>
        <p:spPr>
          <a:xfrm>
            <a:off x="4" y="807520"/>
            <a:ext cx="9143996" cy="4473372"/>
          </a:xfrm>
          <a:prstGeom prst="rect">
            <a:avLst/>
          </a:prstGeom>
        </p:spPr>
      </p:pic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516098"/>
              </p:ext>
            </p:extLst>
          </p:nvPr>
        </p:nvGraphicFramePr>
        <p:xfrm>
          <a:off x="237505" y="903486"/>
          <a:ext cx="8633362" cy="32933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42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04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38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17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20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22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697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대륙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aseline="0" dirty="0"/>
                        <a:t>프로젝트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차종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국가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발주처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/>
                        <a:t>수량</a:t>
                      </a:r>
                      <a:endParaRPr lang="en-US" altLang="zh-CN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연도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338">
                <a:tc rowSpan="7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유럽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FEP 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Intercity</a:t>
                      </a:r>
                      <a:r>
                        <a:rPr lang="zh-CN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스웨덴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영국</a:t>
                      </a:r>
                      <a:endParaRPr lang="en-US" altLang="zh-CN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 rowSpan="7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Bombardier 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2,500+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2015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VLU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영국</a:t>
                      </a:r>
                      <a:endParaRPr lang="en-US" altLang="zh-CN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900+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2007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Berlin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독일</a:t>
                      </a:r>
                      <a:endParaRPr lang="en-US" altLang="zh-CN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380" rtl="0" eaLnBrk="1" latinLnBrk="0" hangingPunct="1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350+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380" rtl="0" eaLnBrk="1" latinLnBrk="0" hangingPunct="1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2007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SSL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영국</a:t>
                      </a:r>
                      <a:endParaRPr lang="en-US" altLang="zh-CN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1,000+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2008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Brussels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LRV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벨기에</a:t>
                      </a:r>
                      <a:endParaRPr lang="en-US" altLang="zh-CN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380" rtl="0" eaLnBrk="1" latinLnBrk="0" hangingPunct="1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850+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380" rtl="0" eaLnBrk="1" latinLnBrk="0" hangingPunct="1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2006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380" rtl="0" eaLnBrk="1" latinLnBrk="0" hangingPunct="1"/>
                      <a:r>
                        <a:rPr lang="en-US" altLang="zh-CN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Dortmond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LRV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독일</a:t>
                      </a:r>
                      <a:endParaRPr lang="en-US" altLang="zh-CN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380" rtl="0" eaLnBrk="1" latinLnBrk="0" hangingPunct="1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500+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380" rtl="0" eaLnBrk="1" latinLnBrk="0" hangingPunct="1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2007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380" rtl="0" eaLnBrk="1" latinLnBrk="0" hangingPunct="1"/>
                      <a:r>
                        <a:rPr lang="en-US" altLang="zh-CN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Blackpool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LRV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영국</a:t>
                      </a:r>
                      <a:endParaRPr lang="en-US" altLang="zh-CN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380" rtl="0" eaLnBrk="1" latinLnBrk="0" hangingPunct="1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300+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380" rtl="0" eaLnBrk="1" latinLnBrk="0" hangingPunct="1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2009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70" r="20321" b="54959"/>
          <a:stretch/>
        </p:blipFill>
        <p:spPr>
          <a:xfrm>
            <a:off x="6228114" y="4180229"/>
            <a:ext cx="2520041" cy="11071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3" t="17923" r="29637" b="33348"/>
          <a:stretch/>
        </p:blipFill>
        <p:spPr>
          <a:xfrm>
            <a:off x="2900131" y="4334493"/>
            <a:ext cx="747626" cy="92448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8" t="27245" r="30201" b="50933"/>
          <a:stretch/>
        </p:blipFill>
        <p:spPr>
          <a:xfrm>
            <a:off x="625857" y="4314138"/>
            <a:ext cx="1891712" cy="104756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0" t="20558" r="39218" b="37347"/>
          <a:stretch/>
        </p:blipFill>
        <p:spPr>
          <a:xfrm>
            <a:off x="3959443" y="4309838"/>
            <a:ext cx="992568" cy="997904"/>
          </a:xfrm>
          <a:prstGeom prst="rect">
            <a:avLst/>
          </a:prstGeom>
        </p:spPr>
      </p:pic>
      <p:pic>
        <p:nvPicPr>
          <p:cNvPr id="17" name="Picture 2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799" y="4275116"/>
            <a:ext cx="919501" cy="10626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组合 12">
            <a:extLst>
              <a:ext uri="{FF2B5EF4-FFF2-40B4-BE49-F238E27FC236}">
                <a16:creationId xmlns:a16="http://schemas.microsoft.com/office/drawing/2014/main" id="{F3B49F25-1F06-4BF9-8509-5E00A8238C6B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12" name="矩形: 圆角 31">
              <a:extLst>
                <a:ext uri="{FF2B5EF4-FFF2-40B4-BE49-F238E27FC236}">
                  <a16:creationId xmlns:a16="http://schemas.microsoft.com/office/drawing/2014/main" id="{B7F4BCA3-A7D4-4BEB-808A-AE1E18756E74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矩形: 圆角 32">
              <a:extLst>
                <a:ext uri="{FF2B5EF4-FFF2-40B4-BE49-F238E27FC236}">
                  <a16:creationId xmlns:a16="http://schemas.microsoft.com/office/drawing/2014/main" id="{77F248C2-27CD-4ABC-AF93-94CDD69F36A3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9" name="标题 1">
            <a:extLst>
              <a:ext uri="{FF2B5EF4-FFF2-40B4-BE49-F238E27FC236}">
                <a16:creationId xmlns:a16="http://schemas.microsoft.com/office/drawing/2014/main" id="{5809C189-CE1E-4894-8F1C-81C89DC0EE7A}"/>
              </a:ext>
            </a:extLst>
          </p:cNvPr>
          <p:cNvSpPr txBox="1">
            <a:spLocks/>
          </p:cNvSpPr>
          <p:nvPr/>
        </p:nvSpPr>
        <p:spPr bwMode="auto">
          <a:xfrm>
            <a:off x="593725" y="93663"/>
            <a:ext cx="4716463" cy="42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PART 3. </a:t>
            </a:r>
            <a:r>
              <a:rPr lang="ko-KR" altLang="en-US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강점</a:t>
            </a:r>
            <a:endParaRPr lang="zh-CN" alt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Rectangle 89">
            <a:extLst>
              <a:ext uri="{FF2B5EF4-FFF2-40B4-BE49-F238E27FC236}">
                <a16:creationId xmlns:a16="http://schemas.microsoft.com/office/drawing/2014/main" id="{AE17F591-EB6A-4BA6-A3AC-E960BA0C3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8319" y="385370"/>
            <a:ext cx="1553382" cy="30777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ko-KR" altLang="en-US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다수의 납품 실적</a:t>
            </a:r>
            <a:endParaRPr lang="en-US" altLang="zh-CN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2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19000"/>
          </a:blip>
          <a:stretch>
            <a:fillRect/>
          </a:stretch>
        </p:blipFill>
        <p:spPr>
          <a:xfrm>
            <a:off x="4" y="807520"/>
            <a:ext cx="9143996" cy="4473372"/>
          </a:xfrm>
          <a:prstGeom prst="rect">
            <a:avLst/>
          </a:prstGeom>
        </p:spPr>
      </p:pic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988202"/>
              </p:ext>
            </p:extLst>
          </p:nvPr>
        </p:nvGraphicFramePr>
        <p:xfrm>
          <a:off x="237505" y="903486"/>
          <a:ext cx="8633362" cy="2922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42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04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38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17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20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22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697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대륙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aseline="0" dirty="0"/>
                        <a:t>프로젝트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차종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국가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발주처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/>
                        <a:t>수량</a:t>
                      </a:r>
                      <a:endParaRPr lang="en-US" altLang="zh-CN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연도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338">
                <a:tc rowSpan="6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유럽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PKP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High speed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프랑스</a:t>
                      </a:r>
                      <a:endParaRPr lang="en-US" altLang="zh-CN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 rowSpan="6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 err="1"/>
                        <a:t>Alstom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400+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2013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Meridian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Intercity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스위스</a:t>
                      </a:r>
                      <a:endParaRPr lang="en-US" altLang="zh-CN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500+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2013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err="1"/>
                        <a:t>Lirex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Intercity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이탈리아</a:t>
                      </a:r>
                      <a:endParaRPr lang="en-US" altLang="zh-CN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1,500+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2013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Istanbul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터키</a:t>
                      </a:r>
                      <a:endParaRPr lang="en-US" altLang="zh-CN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200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2008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Amsterdam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네덜란드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258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2009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err="1"/>
                        <a:t>Citadis</a:t>
                      </a:r>
                      <a:r>
                        <a:rPr lang="en-US" altLang="zh-CN" sz="1200" baseline="0" dirty="0"/>
                        <a:t> – </a:t>
                      </a:r>
                      <a:r>
                        <a:rPr lang="en-US" altLang="zh-CN" sz="1200" baseline="0" dirty="0" err="1"/>
                        <a:t>Ixege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LRV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유럽 지역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5,000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2009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0" name="图片 11" descr="X60_LIREX_stockholm_Train"/>
          <p:cNvPicPr>
            <a:picLocks noChangeAspect="1" noChangeArrowheads="1"/>
          </p:cNvPicPr>
          <p:nvPr/>
        </p:nvPicPr>
        <p:blipFill>
          <a:blip r:embed="rId3" cstate="print"/>
          <a:srcRect t="11388" r="3812" b="5440"/>
          <a:stretch>
            <a:fillRect/>
          </a:stretch>
        </p:blipFill>
        <p:spPr bwMode="auto">
          <a:xfrm>
            <a:off x="243495" y="4100263"/>
            <a:ext cx="2107873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419869" y="4107568"/>
            <a:ext cx="1549228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004517" y="4099265"/>
            <a:ext cx="1500575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2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77443" y="4271856"/>
            <a:ext cx="873457" cy="6395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图片 1" descr="IMG_20130527_185608"/>
          <p:cNvPicPr preferRelativeResize="0">
            <a:picLocks noChangeArrowheads="1"/>
          </p:cNvPicPr>
          <p:nvPr/>
        </p:nvPicPr>
        <p:blipFill>
          <a:blip r:embed="rId7" cstate="print"/>
          <a:srcRect l="6514"/>
          <a:stretch>
            <a:fillRect/>
          </a:stretch>
        </p:blipFill>
        <p:spPr bwMode="auto">
          <a:xfrm>
            <a:off x="7824887" y="4278752"/>
            <a:ext cx="749979" cy="6395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图片 18" descr="1030005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647367" y="4203102"/>
            <a:ext cx="1078373" cy="718547"/>
          </a:xfrm>
          <a:prstGeom prst="rect">
            <a:avLst/>
          </a:prstGeom>
        </p:spPr>
      </p:pic>
      <p:grpSp>
        <p:nvGrpSpPr>
          <p:cNvPr id="11" name="组合 12">
            <a:extLst>
              <a:ext uri="{FF2B5EF4-FFF2-40B4-BE49-F238E27FC236}">
                <a16:creationId xmlns:a16="http://schemas.microsoft.com/office/drawing/2014/main" id="{F3B49F25-1F06-4BF9-8509-5E00A8238C6B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13" name="矩形: 圆角 31">
              <a:extLst>
                <a:ext uri="{FF2B5EF4-FFF2-40B4-BE49-F238E27FC236}">
                  <a16:creationId xmlns:a16="http://schemas.microsoft.com/office/drawing/2014/main" id="{B7F4BCA3-A7D4-4BEB-808A-AE1E18756E74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矩形: 圆角 32">
              <a:extLst>
                <a:ext uri="{FF2B5EF4-FFF2-40B4-BE49-F238E27FC236}">
                  <a16:creationId xmlns:a16="http://schemas.microsoft.com/office/drawing/2014/main" id="{77F248C2-27CD-4ABC-AF93-94CDD69F36A3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标题 1">
            <a:extLst>
              <a:ext uri="{FF2B5EF4-FFF2-40B4-BE49-F238E27FC236}">
                <a16:creationId xmlns:a16="http://schemas.microsoft.com/office/drawing/2014/main" id="{5B0D428A-7C6C-4E00-BE82-B27E1CF7BC7D}"/>
              </a:ext>
            </a:extLst>
          </p:cNvPr>
          <p:cNvSpPr txBox="1">
            <a:spLocks/>
          </p:cNvSpPr>
          <p:nvPr/>
        </p:nvSpPr>
        <p:spPr bwMode="auto">
          <a:xfrm>
            <a:off x="593725" y="93663"/>
            <a:ext cx="4716463" cy="42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PART 3. </a:t>
            </a:r>
            <a:r>
              <a:rPr lang="ko-KR" altLang="en-US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강점</a:t>
            </a:r>
            <a:endParaRPr lang="zh-CN" alt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Rectangle 89">
            <a:extLst>
              <a:ext uri="{FF2B5EF4-FFF2-40B4-BE49-F238E27FC236}">
                <a16:creationId xmlns:a16="http://schemas.microsoft.com/office/drawing/2014/main" id="{631F162F-7AF7-4256-B508-38DA470D0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8319" y="385370"/>
            <a:ext cx="1553382" cy="30777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ko-KR" altLang="en-US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다수의 납품 실적</a:t>
            </a:r>
            <a:endParaRPr lang="en-US" altLang="zh-CN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2.jp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19000"/>
          </a:blip>
          <a:stretch>
            <a:fillRect/>
          </a:stretch>
        </p:blipFill>
        <p:spPr>
          <a:xfrm>
            <a:off x="4" y="807520"/>
            <a:ext cx="9143996" cy="4473372"/>
          </a:xfrm>
          <a:prstGeom prst="rect">
            <a:avLst/>
          </a:prstGeom>
        </p:spPr>
      </p:pic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758214"/>
              </p:ext>
            </p:extLst>
          </p:nvPr>
        </p:nvGraphicFramePr>
        <p:xfrm>
          <a:off x="237505" y="903486"/>
          <a:ext cx="8633362" cy="21808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42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04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38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17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20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22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697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대륙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aseline="0" dirty="0"/>
                        <a:t>프로젝트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차종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국가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발주처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/>
                        <a:t>수량</a:t>
                      </a:r>
                      <a:endParaRPr lang="en-US" altLang="zh-CN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연도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338">
                <a:tc rowSpan="4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유럽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err="1"/>
                        <a:t>Citadis</a:t>
                      </a:r>
                      <a:r>
                        <a:rPr lang="en-US" altLang="zh-CN" sz="1200" baseline="0" dirty="0"/>
                        <a:t> - </a:t>
                      </a:r>
                      <a:r>
                        <a:rPr lang="en-US" altLang="zh-CN" sz="1200" baseline="0" dirty="0" err="1"/>
                        <a:t>Arpege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LRV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터키</a:t>
                      </a:r>
                      <a:r>
                        <a:rPr lang="en-US" altLang="ko-KR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프랑스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 err="1"/>
                        <a:t>Alstom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420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2007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TW3000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LRV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독일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220+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2011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IPOMOS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LRV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러시아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72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2013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DJ8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Locomotive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프랑스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88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2009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489828" y="3584752"/>
            <a:ext cx="1707125" cy="9416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263067" y="3587296"/>
            <a:ext cx="1557969" cy="9391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7447" y="3581207"/>
            <a:ext cx="2000757" cy="943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21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6794542" y="3721231"/>
            <a:ext cx="746112" cy="6277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Picture 6" descr="DSCF0201"/>
          <p:cNvPicPr>
            <a:picLocks noChangeAspect="1" noChangeArrowheads="1"/>
          </p:cNvPicPr>
          <p:nvPr/>
        </p:nvPicPr>
        <p:blipFill>
          <a:blip r:embed="rId7" cstate="print"/>
          <a:srcRect l="25539" t="8469" r="23282" b="4698"/>
          <a:stretch>
            <a:fillRect/>
          </a:stretch>
        </p:blipFill>
        <p:spPr bwMode="auto">
          <a:xfrm>
            <a:off x="5938616" y="3600172"/>
            <a:ext cx="755877" cy="8732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7619074" y="3730740"/>
            <a:ext cx="767741" cy="6112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2" name="组合 12">
            <a:extLst>
              <a:ext uri="{FF2B5EF4-FFF2-40B4-BE49-F238E27FC236}">
                <a16:creationId xmlns:a16="http://schemas.microsoft.com/office/drawing/2014/main" id="{F3B49F25-1F06-4BF9-8509-5E00A8238C6B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14" name="矩形: 圆角 31">
              <a:extLst>
                <a:ext uri="{FF2B5EF4-FFF2-40B4-BE49-F238E27FC236}">
                  <a16:creationId xmlns:a16="http://schemas.microsoft.com/office/drawing/2014/main" id="{B7F4BCA3-A7D4-4BEB-808A-AE1E18756E74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矩形: 圆角 32">
              <a:extLst>
                <a:ext uri="{FF2B5EF4-FFF2-40B4-BE49-F238E27FC236}">
                  <a16:creationId xmlns:a16="http://schemas.microsoft.com/office/drawing/2014/main" id="{77F248C2-27CD-4ABC-AF93-94CDD69F36A3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3" name="标题 1">
            <a:extLst>
              <a:ext uri="{FF2B5EF4-FFF2-40B4-BE49-F238E27FC236}">
                <a16:creationId xmlns:a16="http://schemas.microsoft.com/office/drawing/2014/main" id="{E1612374-FA24-4E26-97E0-A254A8DB5B58}"/>
              </a:ext>
            </a:extLst>
          </p:cNvPr>
          <p:cNvSpPr txBox="1">
            <a:spLocks/>
          </p:cNvSpPr>
          <p:nvPr/>
        </p:nvSpPr>
        <p:spPr bwMode="auto">
          <a:xfrm>
            <a:off x="593725" y="93663"/>
            <a:ext cx="4716463" cy="42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PART 3. </a:t>
            </a:r>
            <a:r>
              <a:rPr lang="ko-KR" altLang="en-US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강점</a:t>
            </a:r>
            <a:endParaRPr lang="zh-CN" alt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Rectangle 89">
            <a:extLst>
              <a:ext uri="{FF2B5EF4-FFF2-40B4-BE49-F238E27FC236}">
                <a16:creationId xmlns:a16="http://schemas.microsoft.com/office/drawing/2014/main" id="{3151BE8B-BAEE-4AC9-80B4-5F6CEB6A1A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8319" y="385370"/>
            <a:ext cx="1553382" cy="30777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ko-KR" altLang="en-US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다수의 납품 실적</a:t>
            </a:r>
            <a:endParaRPr lang="en-US" altLang="zh-CN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2.jpg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19000"/>
          </a:blip>
          <a:stretch>
            <a:fillRect/>
          </a:stretch>
        </p:blipFill>
        <p:spPr>
          <a:xfrm>
            <a:off x="0" y="795645"/>
            <a:ext cx="9143999" cy="4572000"/>
          </a:xfrm>
          <a:prstGeom prst="rect">
            <a:avLst/>
          </a:prstGeom>
        </p:spPr>
      </p:pic>
      <p:graphicFrame>
        <p:nvGraphicFramePr>
          <p:cNvPr id="22" name="表格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839151"/>
              </p:ext>
            </p:extLst>
          </p:nvPr>
        </p:nvGraphicFramePr>
        <p:xfrm>
          <a:off x="237504" y="903486"/>
          <a:ext cx="8490859" cy="18963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9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3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91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86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86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86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697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대륙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aseline="0" dirty="0"/>
                        <a:t>프로젝트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차종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국가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발주처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/>
                        <a:t>수량</a:t>
                      </a:r>
                      <a:endParaRPr lang="en-US" altLang="zh-CN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연도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338">
                <a:tc rowSpan="3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아메리카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GE suspension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Locomotive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미국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GE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20,000+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1994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EMD suspension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Locomotive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미국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EMD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5,000+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2004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Wabtec</a:t>
                      </a:r>
                      <a:r>
                        <a:rPr lang="en-US" altLang="zh-CN" sz="1200" baseline="0" dirty="0"/>
                        <a:t> </a:t>
                      </a:r>
                      <a:r>
                        <a:rPr lang="en-US" altLang="zh-CN" sz="1200" dirty="0"/>
                        <a:t>suspension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Wagon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미국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Wabtec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100,000+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2003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4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5630" y="4067035"/>
            <a:ext cx="1791933" cy="118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5" name="图片 45" descr="GE 机车照片1.jpg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12183" t="4774" r="13029" b="4659"/>
          <a:stretch>
            <a:fillRect/>
          </a:stretch>
        </p:blipFill>
        <p:spPr bwMode="auto">
          <a:xfrm>
            <a:off x="232148" y="2871439"/>
            <a:ext cx="1752201" cy="118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Picture 13" descr="E:\SCT\Detail project imforamtion\02 SCT\Internal\explodedtruck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69743" y="2823828"/>
            <a:ext cx="3071681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68983" y="2822271"/>
            <a:ext cx="3787455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组合 12">
            <a:extLst>
              <a:ext uri="{FF2B5EF4-FFF2-40B4-BE49-F238E27FC236}">
                <a16:creationId xmlns:a16="http://schemas.microsoft.com/office/drawing/2014/main" id="{F3B49F25-1F06-4BF9-8509-5E00A8238C6B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10" name="矩形: 圆角 31">
              <a:extLst>
                <a:ext uri="{FF2B5EF4-FFF2-40B4-BE49-F238E27FC236}">
                  <a16:creationId xmlns:a16="http://schemas.microsoft.com/office/drawing/2014/main" id="{B7F4BCA3-A7D4-4BEB-808A-AE1E18756E74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矩形: 圆角 32">
              <a:extLst>
                <a:ext uri="{FF2B5EF4-FFF2-40B4-BE49-F238E27FC236}">
                  <a16:creationId xmlns:a16="http://schemas.microsoft.com/office/drawing/2014/main" id="{77F248C2-27CD-4ABC-AF93-94CDD69F36A3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4" name="标题 1">
            <a:extLst>
              <a:ext uri="{FF2B5EF4-FFF2-40B4-BE49-F238E27FC236}">
                <a16:creationId xmlns:a16="http://schemas.microsoft.com/office/drawing/2014/main" id="{1CB235DA-293C-4641-8A5E-E1935761A4EC}"/>
              </a:ext>
            </a:extLst>
          </p:cNvPr>
          <p:cNvSpPr txBox="1">
            <a:spLocks/>
          </p:cNvSpPr>
          <p:nvPr/>
        </p:nvSpPr>
        <p:spPr bwMode="auto">
          <a:xfrm>
            <a:off x="593725" y="93663"/>
            <a:ext cx="4716463" cy="42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PART 3. </a:t>
            </a:r>
            <a:r>
              <a:rPr lang="ko-KR" altLang="en-US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강점</a:t>
            </a:r>
            <a:endParaRPr lang="zh-CN" alt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Rectangle 89">
            <a:extLst>
              <a:ext uri="{FF2B5EF4-FFF2-40B4-BE49-F238E27FC236}">
                <a16:creationId xmlns:a16="http://schemas.microsoft.com/office/drawing/2014/main" id="{53EF7162-1FDA-455B-8FAA-5A33AFE85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8319" y="385370"/>
            <a:ext cx="1553382" cy="30777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ko-KR" altLang="en-US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다수의 납품 실적</a:t>
            </a:r>
            <a:endParaRPr lang="en-US" altLang="zh-CN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0428569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2.jpg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19000"/>
          </a:blip>
          <a:stretch>
            <a:fillRect/>
          </a:stretch>
        </p:blipFill>
        <p:spPr>
          <a:xfrm>
            <a:off x="0" y="795645"/>
            <a:ext cx="9143999" cy="4572000"/>
          </a:xfrm>
          <a:prstGeom prst="rect">
            <a:avLst/>
          </a:prstGeom>
        </p:spPr>
      </p:pic>
      <p:graphicFrame>
        <p:nvGraphicFramePr>
          <p:cNvPr id="22" name="表格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512663"/>
              </p:ext>
            </p:extLst>
          </p:nvPr>
        </p:nvGraphicFramePr>
        <p:xfrm>
          <a:off x="237504" y="903486"/>
          <a:ext cx="8490859" cy="2551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2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9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3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38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40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86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86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697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대륙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aseline="0" dirty="0"/>
                        <a:t>프로젝트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차종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국가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발주처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/>
                        <a:t>수량</a:t>
                      </a:r>
                      <a:endParaRPr lang="en-US" altLang="zh-CN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연도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338">
                <a:tc rowSpan="5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아메리카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NYCT</a:t>
                      </a:r>
                      <a:r>
                        <a:rPr lang="en-US" altLang="zh-CN" sz="1200" baseline="0" dirty="0"/>
                        <a:t> R179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Metro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미국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BT/NYCT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600+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2014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rgbClr val="000000"/>
                          </a:solidFill>
                        </a:rPr>
                        <a:t>LIRR ARB M7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Metro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미국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BT/NYCT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2,480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2004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chemeClr val="tx1"/>
                          </a:solidFill>
                        </a:rPr>
                        <a:t>CTA 5000 Serious 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Wagon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미국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BT/CTA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1,000+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2013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BART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Metro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미국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BT/SF</a:t>
                      </a:r>
                      <a:r>
                        <a:rPr lang="en-US" altLang="zh-CN" sz="1200" baseline="0" dirty="0"/>
                        <a:t> BART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24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2014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NYCT R142A/143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Metro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미국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NYCT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100+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2015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" name="图片 8" descr="DSCN63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3233" y="3683524"/>
            <a:ext cx="991177" cy="13230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" name="Picture 28"/>
          <p:cNvPicPr>
            <a:picLocks noChangeAspect="1" noChangeArrowheads="1"/>
          </p:cNvPicPr>
          <p:nvPr/>
        </p:nvPicPr>
        <p:blipFill>
          <a:blip r:embed="rId5" cstate="print"/>
          <a:srcRect l="12004" r="4697" b="41667"/>
          <a:stretch>
            <a:fillRect/>
          </a:stretch>
        </p:blipFill>
        <p:spPr bwMode="auto">
          <a:xfrm>
            <a:off x="1427553" y="3650883"/>
            <a:ext cx="3678837" cy="1548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图片 10" descr="NYCT Air Spring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08607" y="3837154"/>
            <a:ext cx="1026269" cy="1026269"/>
          </a:xfrm>
          <a:prstGeom prst="rect">
            <a:avLst/>
          </a:prstGeom>
        </p:spPr>
      </p:pic>
      <p:pic>
        <p:nvPicPr>
          <p:cNvPr id="12" name="图片 11" descr="NYCT Chevron Spring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84000" y="3859880"/>
            <a:ext cx="1345336" cy="1009003"/>
          </a:xfrm>
          <a:prstGeom prst="rect">
            <a:avLst/>
          </a:prstGeom>
        </p:spPr>
      </p:pic>
      <p:pic>
        <p:nvPicPr>
          <p:cNvPr id="13" name="图片 12" descr="NYCT Lateral Bumper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737195" y="4514919"/>
            <a:ext cx="943584" cy="707688"/>
          </a:xfrm>
          <a:prstGeom prst="rect">
            <a:avLst/>
          </a:prstGeom>
        </p:spPr>
      </p:pic>
      <p:pic>
        <p:nvPicPr>
          <p:cNvPr id="14" name="图片 13" descr="NYCT Spherical Bushing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747148" y="3813924"/>
            <a:ext cx="924128" cy="693096"/>
          </a:xfrm>
          <a:prstGeom prst="rect">
            <a:avLst/>
          </a:prstGeom>
        </p:spPr>
      </p:pic>
      <p:grpSp>
        <p:nvGrpSpPr>
          <p:cNvPr id="15" name="组合 12">
            <a:extLst>
              <a:ext uri="{FF2B5EF4-FFF2-40B4-BE49-F238E27FC236}">
                <a16:creationId xmlns:a16="http://schemas.microsoft.com/office/drawing/2014/main" id="{F3B49F25-1F06-4BF9-8509-5E00A8238C6B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16" name="矩形: 圆角 31">
              <a:extLst>
                <a:ext uri="{FF2B5EF4-FFF2-40B4-BE49-F238E27FC236}">
                  <a16:creationId xmlns:a16="http://schemas.microsoft.com/office/drawing/2014/main" id="{B7F4BCA3-A7D4-4BEB-808A-AE1E18756E74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矩形: 圆角 32">
              <a:extLst>
                <a:ext uri="{FF2B5EF4-FFF2-40B4-BE49-F238E27FC236}">
                  <a16:creationId xmlns:a16="http://schemas.microsoft.com/office/drawing/2014/main" id="{77F248C2-27CD-4ABC-AF93-94CDD69F36A3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1" name="标题 1">
            <a:extLst>
              <a:ext uri="{FF2B5EF4-FFF2-40B4-BE49-F238E27FC236}">
                <a16:creationId xmlns:a16="http://schemas.microsoft.com/office/drawing/2014/main" id="{53C3046B-C7A3-403A-83C2-EDE28C571D97}"/>
              </a:ext>
            </a:extLst>
          </p:cNvPr>
          <p:cNvSpPr txBox="1">
            <a:spLocks/>
          </p:cNvSpPr>
          <p:nvPr/>
        </p:nvSpPr>
        <p:spPr bwMode="auto">
          <a:xfrm>
            <a:off x="593725" y="93663"/>
            <a:ext cx="4716463" cy="42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PART 3. </a:t>
            </a:r>
            <a:r>
              <a:rPr lang="ko-KR" altLang="en-US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강점</a:t>
            </a:r>
            <a:endParaRPr lang="zh-CN" alt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Rectangle 89">
            <a:extLst>
              <a:ext uri="{FF2B5EF4-FFF2-40B4-BE49-F238E27FC236}">
                <a16:creationId xmlns:a16="http://schemas.microsoft.com/office/drawing/2014/main" id="{A2BD3411-683B-47F8-B655-FAB63E749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8319" y="385370"/>
            <a:ext cx="1553382" cy="30777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ko-KR" altLang="en-US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다수의 납품 실적</a:t>
            </a:r>
            <a:endParaRPr lang="en-US" altLang="zh-CN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0428569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949595"/>
              </p:ext>
            </p:extLst>
          </p:nvPr>
        </p:nvGraphicFramePr>
        <p:xfrm>
          <a:off x="237505" y="903487"/>
          <a:ext cx="7118664" cy="4263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42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04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2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22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540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대륙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aseline="0" dirty="0"/>
                        <a:t>프로젝트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차종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발주처 </a:t>
                      </a:r>
                      <a:r>
                        <a:rPr lang="en-US" altLang="ko-KR" sz="1200" dirty="0"/>
                        <a:t>/ </a:t>
                      </a:r>
                      <a:r>
                        <a:rPr lang="ko-KR" altLang="en-US" sz="1200" dirty="0" err="1"/>
                        <a:t>운영사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dirty="0"/>
                        <a:t>연도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752">
                <a:tc rowSpan="12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오스트레일리아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 err="1">
                          <a:ea typeface="宋体" pitchFamily="2" charset="-122"/>
                        </a:rPr>
                        <a:t>Tangara</a:t>
                      </a:r>
                      <a:endParaRPr lang="zh-CN" altLang="en-US" sz="12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EMU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ea typeface="Arial Unicode MS" pitchFamily="34" charset="-122"/>
                          <a:cs typeface="Arial Unicode MS" pitchFamily="34" charset="-122"/>
                        </a:rPr>
                        <a:t>UGL / Sydney Trains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2016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7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ea typeface="宋体" pitchFamily="2" charset="-122"/>
                        </a:rPr>
                        <a:t>PH37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+mn-ea"/>
                          <a:ea typeface="+mn-ea"/>
                        </a:rPr>
                        <a:t>Locomotive</a:t>
                      </a:r>
                      <a:endParaRPr lang="zh-CN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ea typeface="Arial Unicode MS" pitchFamily="34" charset="-122"/>
                          <a:cs typeface="Arial Unicode MS" pitchFamily="34" charset="-122"/>
                        </a:rPr>
                        <a:t>UGL / </a:t>
                      </a:r>
                      <a:r>
                        <a:rPr lang="en-US" altLang="zh-CN" sz="1200" dirty="0"/>
                        <a:t>Pacific National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2015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7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 err="1">
                          <a:ea typeface="宋体" pitchFamily="2" charset="-122"/>
                        </a:rPr>
                        <a:t>Flexicurve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latin typeface="+mn-ea"/>
                          <a:ea typeface="+mn-ea"/>
                        </a:rPr>
                        <a:t>Locomotive</a:t>
                      </a:r>
                      <a:endParaRPr lang="zh-CN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ea typeface="宋体" pitchFamily="2" charset="-122"/>
                        </a:rPr>
                        <a:t>UGL / South Africa, Pakistan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2015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7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kern="1200" dirty="0" err="1">
                          <a:solidFill>
                            <a:schemeClr val="dk1"/>
                          </a:solidFill>
                          <a:latin typeface="+mn-lt"/>
                          <a:ea typeface="宋体" pitchFamily="2" charset="-122"/>
                          <a:cs typeface="+mn-cs"/>
                        </a:rPr>
                        <a:t>Waratah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宋体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EMU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Downer / </a:t>
                      </a:r>
                      <a:r>
                        <a:rPr lang="en-US" altLang="zh-CN" sz="1200" dirty="0">
                          <a:ea typeface="Arial Unicode MS" pitchFamily="34" charset="-122"/>
                          <a:cs typeface="Arial Unicode MS" pitchFamily="34" charset="-122"/>
                        </a:rPr>
                        <a:t>Sydney Trains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2009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37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kern="1200" dirty="0">
                          <a:solidFill>
                            <a:schemeClr val="dk1"/>
                          </a:solidFill>
                          <a:latin typeface="+mn-lt"/>
                          <a:ea typeface="宋体" pitchFamily="2" charset="-122"/>
                          <a:cs typeface="+mn-cs"/>
                        </a:rPr>
                        <a:t>Millennium</a:t>
                      </a:r>
                      <a:endParaRPr lang="zh-CN" altLang="en-US" sz="1200" b="0" kern="1200" dirty="0">
                        <a:solidFill>
                          <a:schemeClr val="dk1"/>
                        </a:solidFill>
                        <a:latin typeface="+mn-lt"/>
                        <a:ea typeface="宋体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EMU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Downer / </a:t>
                      </a:r>
                      <a:r>
                        <a:rPr lang="en-US" altLang="zh-CN" sz="1200" dirty="0">
                          <a:ea typeface="Arial Unicode MS" pitchFamily="34" charset="-122"/>
                          <a:cs typeface="Arial Unicode MS" pitchFamily="34" charset="-122"/>
                        </a:rPr>
                        <a:t>Sydney Trains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2000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37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kern="1200" dirty="0">
                          <a:solidFill>
                            <a:schemeClr val="dk1"/>
                          </a:solidFill>
                          <a:latin typeface="+mn-lt"/>
                          <a:ea typeface="宋体" pitchFamily="2" charset="-122"/>
                          <a:cs typeface="+mn-cs"/>
                        </a:rPr>
                        <a:t>LV37</a:t>
                      </a:r>
                      <a:endParaRPr lang="zh-CN" altLang="en-US" sz="1200" b="0" kern="1200" dirty="0">
                        <a:solidFill>
                          <a:schemeClr val="dk1"/>
                        </a:solidFill>
                        <a:latin typeface="+mn-lt"/>
                        <a:ea typeface="宋体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Locomotive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Downer / Victoria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2010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37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kern="1200" dirty="0">
                          <a:solidFill>
                            <a:schemeClr val="dk1"/>
                          </a:solidFill>
                          <a:latin typeface="+mn-lt"/>
                          <a:ea typeface="宋体" pitchFamily="2" charset="-122"/>
                          <a:cs typeface="+mn-cs"/>
                        </a:rPr>
                        <a:t>LQ40</a:t>
                      </a:r>
                      <a:endParaRPr lang="zh-CN" altLang="en-US" sz="1200" b="0" kern="1200" dirty="0">
                        <a:solidFill>
                          <a:schemeClr val="dk1"/>
                        </a:solidFill>
                        <a:latin typeface="+mn-lt"/>
                        <a:ea typeface="宋体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latin typeface="+mn-ea"/>
                          <a:ea typeface="+mn-ea"/>
                        </a:rPr>
                        <a:t>Locomotive</a:t>
                      </a:r>
                      <a:endParaRPr lang="zh-CN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Downer / Queensland Rail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2010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6996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kern="1200" dirty="0">
                          <a:solidFill>
                            <a:schemeClr val="dk1"/>
                          </a:solidFill>
                          <a:latin typeface="+mn-lt"/>
                          <a:ea typeface="宋体" pitchFamily="2" charset="-122"/>
                          <a:cs typeface="+mn-cs"/>
                        </a:rPr>
                        <a:t>NGR</a:t>
                      </a:r>
                      <a:endParaRPr lang="zh-CN" altLang="en-US" sz="1200" b="0" kern="1200" dirty="0">
                        <a:solidFill>
                          <a:schemeClr val="dk1"/>
                        </a:solidFill>
                        <a:latin typeface="+mn-lt"/>
                        <a:ea typeface="宋体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EMU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BT / Queensland Rail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2014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996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kern="1200" dirty="0">
                          <a:solidFill>
                            <a:schemeClr val="dk1"/>
                          </a:solidFill>
                          <a:latin typeface="+mn-lt"/>
                          <a:ea typeface="宋体" pitchFamily="2" charset="-122"/>
                          <a:cs typeface="+mn-cs"/>
                        </a:rPr>
                        <a:t>A-City</a:t>
                      </a:r>
                      <a:endParaRPr lang="zh-CN" altLang="en-US" sz="1200" b="0" kern="1200" dirty="0">
                        <a:solidFill>
                          <a:schemeClr val="dk1"/>
                        </a:solidFill>
                        <a:latin typeface="+mn-lt"/>
                        <a:ea typeface="宋体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EMU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BT / Adelaide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2008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6996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FLEXITY</a:t>
                      </a:r>
                      <a:endParaRPr lang="zh-CN" altLang="en-US" sz="1200" b="0" kern="1200" dirty="0">
                        <a:solidFill>
                          <a:schemeClr val="dk1"/>
                        </a:solidFill>
                        <a:latin typeface="+mn-lt"/>
                        <a:ea typeface="宋体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EMU</a:t>
                      </a:r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BT / Melbourne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2012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6996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FLEXITY</a:t>
                      </a:r>
                      <a:endParaRPr lang="zh-CN" altLang="en-US" sz="1200" b="0" kern="1200" dirty="0">
                        <a:solidFill>
                          <a:schemeClr val="dk1"/>
                        </a:solidFill>
                        <a:latin typeface="+mn-lt"/>
                        <a:ea typeface="宋体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EMU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BT / Gold Coast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2012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6996">
                <a:tc vMerge="1">
                  <a:txBody>
                    <a:bodyPr/>
                    <a:lstStyle/>
                    <a:p>
                      <a:pPr marL="0" marR="0" indent="0" algn="ctr" defTabSz="9143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kern="1200" dirty="0">
                          <a:solidFill>
                            <a:schemeClr val="dk1"/>
                          </a:solidFill>
                          <a:latin typeface="+mn-lt"/>
                          <a:ea typeface="宋体" pitchFamily="2" charset="-122"/>
                          <a:cs typeface="+mn-cs"/>
                        </a:rPr>
                        <a:t>B23</a:t>
                      </a:r>
                      <a:endParaRPr lang="zh-CN" altLang="en-US" sz="1200" b="0" kern="1200" dirty="0">
                        <a:solidFill>
                          <a:schemeClr val="dk1"/>
                        </a:solidFill>
                        <a:latin typeface="+mn-lt"/>
                        <a:ea typeface="宋体" pitchFamily="2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Metro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2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AT / </a:t>
                      </a:r>
                      <a:r>
                        <a:rPr lang="en-US" altLang="zh-CN" sz="1200" dirty="0">
                          <a:ea typeface="Arial Unicode MS" pitchFamily="34" charset="-122"/>
                          <a:cs typeface="Arial Unicode MS" pitchFamily="34" charset="-122"/>
                        </a:rPr>
                        <a:t>Sydney Trains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2016</a:t>
                      </a:r>
                      <a:endParaRPr lang="zh-CN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6" name="Picture 1" descr="T:\UGL - PH37 Locomotive\AXLEBOX_ASSEMBLED_WITH_SPRING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36117" y="938992"/>
            <a:ext cx="1707883" cy="1309377"/>
          </a:xfrm>
          <a:prstGeom prst="rect">
            <a:avLst/>
          </a:prstGeom>
          <a:noFill/>
        </p:spPr>
      </p:pic>
      <p:pic>
        <p:nvPicPr>
          <p:cNvPr id="7" name="Picture 5" descr="1"/>
          <p:cNvPicPr>
            <a:picLocks noChangeAspect="1" noChangeArrowheads="1"/>
          </p:cNvPicPr>
          <p:nvPr/>
        </p:nvPicPr>
        <p:blipFill>
          <a:blip r:embed="rId4" cstate="print"/>
          <a:srcRect l="-1250" t="9196" b="10112"/>
          <a:stretch>
            <a:fillRect/>
          </a:stretch>
        </p:blipFill>
        <p:spPr bwMode="auto">
          <a:xfrm>
            <a:off x="7446525" y="3230089"/>
            <a:ext cx="1697475" cy="99180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Picture 4" descr="IMG_1473副本"/>
          <p:cNvPicPr preferRelativeResize="0">
            <a:picLocks noChangeArrowheads="1"/>
          </p:cNvPicPr>
          <p:nvPr/>
        </p:nvPicPr>
        <p:blipFill rotWithShape="1">
          <a:blip r:embed="rId5" cstate="print"/>
          <a:srcRect l="17848" r="19155"/>
          <a:stretch/>
        </p:blipFill>
        <p:spPr bwMode="auto">
          <a:xfrm>
            <a:off x="7728911" y="2280062"/>
            <a:ext cx="1023202" cy="924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92160" y="4298867"/>
            <a:ext cx="1651839" cy="944353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8" name="组合 12">
            <a:extLst>
              <a:ext uri="{FF2B5EF4-FFF2-40B4-BE49-F238E27FC236}">
                <a16:creationId xmlns:a16="http://schemas.microsoft.com/office/drawing/2014/main" id="{F3B49F25-1F06-4BF9-8509-5E00A8238C6B}"/>
              </a:ext>
            </a:extLst>
          </p:cNvPr>
          <p:cNvGrpSpPr>
            <a:grpSpLocks/>
          </p:cNvGrpSpPr>
          <p:nvPr/>
        </p:nvGrpSpPr>
        <p:grpSpPr bwMode="auto">
          <a:xfrm>
            <a:off x="139700" y="242888"/>
            <a:ext cx="300038" cy="217487"/>
            <a:chOff x="292283" y="376135"/>
            <a:chExt cx="400649" cy="291101"/>
          </a:xfrm>
        </p:grpSpPr>
        <p:sp>
          <p:nvSpPr>
            <p:cNvPr id="11" name="矩形: 圆角 31">
              <a:extLst>
                <a:ext uri="{FF2B5EF4-FFF2-40B4-BE49-F238E27FC236}">
                  <a16:creationId xmlns:a16="http://schemas.microsoft.com/office/drawing/2014/main" id="{B7F4BCA3-A7D4-4BEB-808A-AE1E18756E74}"/>
                </a:ext>
              </a:extLst>
            </p:cNvPr>
            <p:cNvSpPr/>
            <p:nvPr/>
          </p:nvSpPr>
          <p:spPr>
            <a:xfrm rot="2611599">
              <a:off x="402514" y="376135"/>
              <a:ext cx="290418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矩形: 圆角 32">
              <a:extLst>
                <a:ext uri="{FF2B5EF4-FFF2-40B4-BE49-F238E27FC236}">
                  <a16:creationId xmlns:a16="http://schemas.microsoft.com/office/drawing/2014/main" id="{77F248C2-27CD-4ABC-AF93-94CDD69F36A3}"/>
                </a:ext>
              </a:extLst>
            </p:cNvPr>
            <p:cNvSpPr/>
            <p:nvPr/>
          </p:nvSpPr>
          <p:spPr>
            <a:xfrm rot="2611599">
              <a:off x="292283" y="376135"/>
              <a:ext cx="290418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5" name="标题 1">
            <a:extLst>
              <a:ext uri="{FF2B5EF4-FFF2-40B4-BE49-F238E27FC236}">
                <a16:creationId xmlns:a16="http://schemas.microsoft.com/office/drawing/2014/main" id="{01ADCE9F-EEC4-46EF-9FA1-B9B18927003D}"/>
              </a:ext>
            </a:extLst>
          </p:cNvPr>
          <p:cNvSpPr txBox="1">
            <a:spLocks/>
          </p:cNvSpPr>
          <p:nvPr/>
        </p:nvSpPr>
        <p:spPr bwMode="auto">
          <a:xfrm>
            <a:off x="593725" y="93663"/>
            <a:ext cx="4716463" cy="42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PART 3. </a:t>
            </a:r>
            <a:r>
              <a:rPr lang="ko-KR" altLang="en-US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강점</a:t>
            </a:r>
            <a:endParaRPr lang="zh-CN" alt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Rectangle 89">
            <a:extLst>
              <a:ext uri="{FF2B5EF4-FFF2-40B4-BE49-F238E27FC236}">
                <a16:creationId xmlns:a16="http://schemas.microsoft.com/office/drawing/2014/main" id="{52353F42-F147-4FF8-AE64-324C78DB0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8319" y="385370"/>
            <a:ext cx="1553382" cy="30777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ko-KR" altLang="en-US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다수의 납품 실적</a:t>
            </a:r>
            <a:endParaRPr lang="en-US" altLang="zh-CN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9751145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图片 55">
            <a:extLst>
              <a:ext uri="{FF2B5EF4-FFF2-40B4-BE49-F238E27FC236}">
                <a16:creationId xmlns:a16="http://schemas.microsoft.com/office/drawing/2014/main" id="{45C78975-0A87-4F9F-99E1-333D56661C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63" b="35953"/>
          <a:stretch>
            <a:fillRect/>
          </a:stretch>
        </p:blipFill>
        <p:spPr bwMode="auto">
          <a:xfrm>
            <a:off x="5029200" y="3289300"/>
            <a:ext cx="8985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E604D92E-89CC-4778-99F2-7BD8CA464E3F}"/>
              </a:ext>
            </a:extLst>
          </p:cNvPr>
          <p:cNvCxnSpPr/>
          <p:nvPr/>
        </p:nvCxnSpPr>
        <p:spPr>
          <a:xfrm>
            <a:off x="3868738" y="3844925"/>
            <a:ext cx="1698625" cy="111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60">
            <a:extLst>
              <a:ext uri="{FF2B5EF4-FFF2-40B4-BE49-F238E27FC236}">
                <a16:creationId xmlns:a16="http://schemas.microsoft.com/office/drawing/2014/main" id="{E174F84D-9B87-481E-B5D7-F0029749C396}"/>
              </a:ext>
            </a:extLst>
          </p:cNvPr>
          <p:cNvGrpSpPr>
            <a:grpSpLocks/>
          </p:cNvGrpSpPr>
          <p:nvPr/>
        </p:nvGrpSpPr>
        <p:grpSpPr bwMode="auto">
          <a:xfrm>
            <a:off x="260350" y="1476375"/>
            <a:ext cx="2363788" cy="987425"/>
            <a:chOff x="798285" y="991672"/>
            <a:chExt cx="2444751" cy="1090613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D5F4647-ABA5-41A5-A263-CA6CE7BAC378}"/>
                </a:ext>
              </a:extLst>
            </p:cNvPr>
            <p:cNvSpPr/>
            <p:nvPr/>
          </p:nvSpPr>
          <p:spPr>
            <a:xfrm>
              <a:off x="798285" y="991672"/>
              <a:ext cx="2444751" cy="1090613"/>
            </a:xfrm>
            <a:prstGeom prst="rect">
              <a:avLst/>
            </a:prstGeom>
            <a:solidFill>
              <a:schemeClr val="bg1">
                <a:lumMod val="7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Rectangle 3">
              <a:extLst>
                <a:ext uri="{FF2B5EF4-FFF2-40B4-BE49-F238E27FC236}">
                  <a16:creationId xmlns:a16="http://schemas.microsoft.com/office/drawing/2014/main" id="{A57A61DF-DA4D-4FB8-A5AE-56775C50C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905" y="1181039"/>
              <a:ext cx="1647961" cy="2039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en-US" altLang="zh-CN" sz="1200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OEM</a:t>
              </a:r>
              <a:r>
                <a:rPr lang="ko-KR" altLang="en-US" sz="1200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업체가 널리 인정</a:t>
              </a:r>
              <a:endParaRPr lang="en-US" altLang="zh-CN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21B1A119-6A12-4C0F-93C0-6B69F564237E}"/>
                </a:ext>
              </a:extLst>
            </p:cNvPr>
            <p:cNvCxnSpPr/>
            <p:nvPr/>
          </p:nvCxnSpPr>
          <p:spPr>
            <a:xfrm>
              <a:off x="955905" y="1545745"/>
              <a:ext cx="212458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6">
              <a:extLst>
                <a:ext uri="{FF2B5EF4-FFF2-40B4-BE49-F238E27FC236}">
                  <a16:creationId xmlns:a16="http://schemas.microsoft.com/office/drawing/2014/main" id="{78BB59A7-CBAB-4B07-BF0A-4B2DE1B6CC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202" y="1584320"/>
              <a:ext cx="2124585" cy="167987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>
              <a:spAutoFit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ko-KR" altLang="en-US" sz="9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대부분의 </a:t>
              </a:r>
              <a:r>
                <a:rPr lang="en-US" altLang="zh-CN" sz="9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OEM</a:t>
              </a:r>
              <a:r>
                <a:rPr lang="ko-KR" altLang="en-US" sz="9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업체 인정 공급자</a:t>
              </a:r>
              <a:endParaRPr lang="zh-CN" altLang="zh-CN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B289AAEA-D6BA-477A-B148-5338049BCD66}"/>
                </a:ext>
              </a:extLst>
            </p:cNvPr>
            <p:cNvSpPr/>
            <p:nvPr/>
          </p:nvSpPr>
          <p:spPr>
            <a:xfrm rot="5400000">
              <a:off x="3061354" y="1914812"/>
              <a:ext cx="59616" cy="50898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" name="组合 70">
            <a:extLst>
              <a:ext uri="{FF2B5EF4-FFF2-40B4-BE49-F238E27FC236}">
                <a16:creationId xmlns:a16="http://schemas.microsoft.com/office/drawing/2014/main" id="{0E88E333-ED09-46D5-866F-21B0694E6DED}"/>
              </a:ext>
            </a:extLst>
          </p:cNvPr>
          <p:cNvGrpSpPr>
            <a:grpSpLocks/>
          </p:cNvGrpSpPr>
          <p:nvPr/>
        </p:nvGrpSpPr>
        <p:grpSpPr bwMode="auto">
          <a:xfrm>
            <a:off x="255588" y="2441911"/>
            <a:ext cx="2363787" cy="1069637"/>
            <a:chOff x="5903685" y="894435"/>
            <a:chExt cx="2444751" cy="1187850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E629C12-3BC9-47DD-B17F-23B8DB5D806B}"/>
                </a:ext>
              </a:extLst>
            </p:cNvPr>
            <p:cNvSpPr/>
            <p:nvPr/>
          </p:nvSpPr>
          <p:spPr>
            <a:xfrm>
              <a:off x="5903685" y="894435"/>
              <a:ext cx="2444751" cy="1187850"/>
            </a:xfrm>
            <a:prstGeom prst="rect">
              <a:avLst/>
            </a:prstGeom>
            <a:solidFill>
              <a:schemeClr val="bg1">
                <a:lumMod val="7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D1414683-EC48-438D-91B6-6AB7D5A77226}"/>
                </a:ext>
              </a:extLst>
            </p:cNvPr>
            <p:cNvCxnSpPr/>
            <p:nvPr/>
          </p:nvCxnSpPr>
          <p:spPr>
            <a:xfrm>
              <a:off x="6058021" y="1329509"/>
              <a:ext cx="2126227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6">
              <a:extLst>
                <a:ext uri="{FF2B5EF4-FFF2-40B4-BE49-F238E27FC236}">
                  <a16:creationId xmlns:a16="http://schemas.microsoft.com/office/drawing/2014/main" id="{AE8BB9C5-0D9A-4613-B162-EA4363A46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8021" y="1368295"/>
              <a:ext cx="2126227" cy="350906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ko-KR" altLang="en-US" sz="9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깊고 오랜 전통과 전세계 다양한 환경에서의 탁월한 성능 발휘</a:t>
              </a:r>
              <a:endParaRPr lang="zh-CN" altLang="zh-CN" sz="8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等腰三角形 23">
              <a:extLst>
                <a:ext uri="{FF2B5EF4-FFF2-40B4-BE49-F238E27FC236}">
                  <a16:creationId xmlns:a16="http://schemas.microsoft.com/office/drawing/2014/main" id="{1E7A35C3-8895-40E6-BB78-C3E8ECA9CD97}"/>
                </a:ext>
              </a:extLst>
            </p:cNvPr>
            <p:cNvSpPr/>
            <p:nvPr/>
          </p:nvSpPr>
          <p:spPr>
            <a:xfrm rot="10800000">
              <a:off x="8177681" y="1914806"/>
              <a:ext cx="57466" cy="5112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E4334671-AD28-43D6-9D25-ADB5A2159E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7875" y="913935"/>
              <a:ext cx="2103240" cy="4101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1200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다양한 작업 조건에서의 광범위한 사용</a:t>
              </a:r>
              <a:endParaRPr lang="en-US" altLang="zh-CN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" name="组合 69">
            <a:extLst>
              <a:ext uri="{FF2B5EF4-FFF2-40B4-BE49-F238E27FC236}">
                <a16:creationId xmlns:a16="http://schemas.microsoft.com/office/drawing/2014/main" id="{B4F26C6E-0F0F-4C82-B864-3FD1A1EF930D}"/>
              </a:ext>
            </a:extLst>
          </p:cNvPr>
          <p:cNvGrpSpPr>
            <a:grpSpLocks/>
          </p:cNvGrpSpPr>
          <p:nvPr/>
        </p:nvGrpSpPr>
        <p:grpSpPr bwMode="auto">
          <a:xfrm>
            <a:off x="2139950" y="3549848"/>
            <a:ext cx="2365375" cy="1044705"/>
            <a:chOff x="798285" y="3396416"/>
            <a:chExt cx="2444751" cy="1163230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5443C12E-A6B7-4408-9663-37FAD3A5F6CA}"/>
                </a:ext>
              </a:extLst>
            </p:cNvPr>
            <p:cNvSpPr/>
            <p:nvPr/>
          </p:nvSpPr>
          <p:spPr>
            <a:xfrm>
              <a:off x="798285" y="3401498"/>
              <a:ext cx="2444751" cy="1090613"/>
            </a:xfrm>
            <a:prstGeom prst="rect">
              <a:avLst/>
            </a:prstGeom>
            <a:solidFill>
              <a:schemeClr val="bg1">
                <a:lumMod val="7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6D71B072-9781-49D4-AF8A-18C6508FBBAF}"/>
                </a:ext>
              </a:extLst>
            </p:cNvPr>
            <p:cNvCxnSpPr/>
            <p:nvPr/>
          </p:nvCxnSpPr>
          <p:spPr>
            <a:xfrm>
              <a:off x="955799" y="3811583"/>
              <a:ext cx="2124801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299" name="Rectangle 16">
              <a:extLst>
                <a:ext uri="{FF2B5EF4-FFF2-40B4-BE49-F238E27FC236}">
                  <a16:creationId xmlns:a16="http://schemas.microsoft.com/office/drawing/2014/main" id="{5E24448E-55FF-4B04-871D-8E3D434B6B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881" y="3837702"/>
              <a:ext cx="2309155" cy="721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9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BT FEP , AT Smart, Siemens </a:t>
              </a:r>
              <a:r>
                <a:rPr lang="en-US" altLang="zh-CN" sz="900" dirty="0" err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Desiro</a:t>
              </a:r>
              <a:r>
                <a:rPr lang="en-US" altLang="zh-CN" sz="9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CAF </a:t>
              </a:r>
              <a:r>
                <a:rPr lang="en-US" altLang="zh-CN" sz="900" dirty="0" err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Civity</a:t>
              </a:r>
              <a:r>
                <a:rPr lang="en-US" altLang="zh-CN" sz="9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9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등을 포함한 </a:t>
              </a:r>
              <a:r>
                <a:rPr lang="en-US" altLang="ko-KR" sz="9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OEM </a:t>
              </a:r>
              <a:r>
                <a:rPr lang="ko-KR" altLang="en-US" sz="9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업체의 모든 플랫폼 모델에 참여</a:t>
              </a:r>
              <a:r>
                <a:rPr lang="en-US" altLang="zh-CN" sz="9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zh-CN" altLang="zh-CN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。</a:t>
              </a:r>
              <a:endParaRPr lang="zh-CN" altLang="zh-CN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等腰三角形 33">
              <a:extLst>
                <a:ext uri="{FF2B5EF4-FFF2-40B4-BE49-F238E27FC236}">
                  <a16:creationId xmlns:a16="http://schemas.microsoft.com/office/drawing/2014/main" id="{423E7FC9-5575-44E9-A5D8-A81F996BBFCD}"/>
                </a:ext>
              </a:extLst>
            </p:cNvPr>
            <p:cNvSpPr/>
            <p:nvPr/>
          </p:nvSpPr>
          <p:spPr>
            <a:xfrm>
              <a:off x="3062551" y="4320654"/>
              <a:ext cx="57428" cy="5126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Rectangle 3">
              <a:extLst>
                <a:ext uri="{FF2B5EF4-FFF2-40B4-BE49-F238E27FC236}">
                  <a16:creationId xmlns:a16="http://schemas.microsoft.com/office/drawing/2014/main" id="{1825D65C-C628-4980-BD2F-E0DD1B94D4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9236" y="3396416"/>
              <a:ext cx="2072842" cy="41123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1200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플랫폼 프로젝트에서의 높은 시장 점유율</a:t>
              </a:r>
              <a:endParaRPr lang="en-US" altLang="zh-CN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5" name="组合 73">
            <a:extLst>
              <a:ext uri="{FF2B5EF4-FFF2-40B4-BE49-F238E27FC236}">
                <a16:creationId xmlns:a16="http://schemas.microsoft.com/office/drawing/2014/main" id="{94FAAB62-88E5-454C-A7DB-629B88C357F7}"/>
              </a:ext>
            </a:extLst>
          </p:cNvPr>
          <p:cNvGrpSpPr>
            <a:grpSpLocks/>
          </p:cNvGrpSpPr>
          <p:nvPr/>
        </p:nvGrpSpPr>
        <p:grpSpPr bwMode="auto">
          <a:xfrm>
            <a:off x="2181243" y="4489660"/>
            <a:ext cx="2365333" cy="766441"/>
            <a:chOff x="6081564" y="3522294"/>
            <a:chExt cx="2446349" cy="1294907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1B79E0B6-7FE1-4127-8C59-01DD24216429}"/>
                </a:ext>
              </a:extLst>
            </p:cNvPr>
            <p:cNvSpPr/>
            <p:nvPr/>
          </p:nvSpPr>
          <p:spPr>
            <a:xfrm>
              <a:off x="6081564" y="3725841"/>
              <a:ext cx="2444751" cy="1091360"/>
            </a:xfrm>
            <a:prstGeom prst="rect">
              <a:avLst/>
            </a:prstGeom>
            <a:solidFill>
              <a:schemeClr val="bg1">
                <a:lumMod val="7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DDBEF499-CE43-45D0-942D-DBD7CD79F57E}"/>
                </a:ext>
              </a:extLst>
            </p:cNvPr>
            <p:cNvCxnSpPr/>
            <p:nvPr/>
          </p:nvCxnSpPr>
          <p:spPr>
            <a:xfrm>
              <a:off x="6150075" y="3860511"/>
              <a:ext cx="212458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295" name="Rectangle 16">
              <a:extLst>
                <a:ext uri="{FF2B5EF4-FFF2-40B4-BE49-F238E27FC236}">
                  <a16:creationId xmlns:a16="http://schemas.microsoft.com/office/drawing/2014/main" id="{CC797FFF-30F6-4D81-AC53-9C5241465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9855" y="3912773"/>
              <a:ext cx="2378058" cy="53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ko-KR" altLang="en-US" sz="9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차체</a:t>
              </a:r>
              <a:r>
                <a:rPr lang="en-US" altLang="ko-KR" sz="9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9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신소재</a:t>
              </a:r>
              <a:r>
                <a:rPr lang="en-US" altLang="ko-KR" sz="9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9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서브시스템</a:t>
              </a:r>
              <a:r>
                <a:rPr lang="en-US" altLang="ko-KR" sz="9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9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공기스프링</a:t>
              </a:r>
              <a:r>
                <a:rPr lang="en-US" altLang="ko-KR" sz="9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900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안티 롤 바 등을 커버하는 포괄적인 제품군</a:t>
              </a:r>
              <a:endParaRPr lang="zh-CN" altLang="zh-CN" sz="9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Rectangle 3">
              <a:extLst>
                <a:ext uri="{FF2B5EF4-FFF2-40B4-BE49-F238E27FC236}">
                  <a16:creationId xmlns:a16="http://schemas.microsoft.com/office/drawing/2014/main" id="{BE31C670-CB2A-4912-B5A8-DF4E43F326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9926" y="3522294"/>
              <a:ext cx="1442380" cy="3119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1200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다양한 유형의 제품</a:t>
              </a:r>
              <a:r>
                <a:rPr lang="en-US" altLang="zh-CN" sz="1200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</a:p>
          </p:txBody>
        </p:sp>
      </p:grpSp>
      <p:sp>
        <p:nvSpPr>
          <p:cNvPr id="96264" name="矩形 43">
            <a:extLst>
              <a:ext uri="{FF2B5EF4-FFF2-40B4-BE49-F238E27FC236}">
                <a16:creationId xmlns:a16="http://schemas.microsoft.com/office/drawing/2014/main" id="{2348701C-3113-45A7-8DA3-0666BD6E8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1889" y="1442304"/>
            <a:ext cx="45719" cy="369118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组合 1">
            <a:extLst>
              <a:ext uri="{FF2B5EF4-FFF2-40B4-BE49-F238E27FC236}">
                <a16:creationId xmlns:a16="http://schemas.microsoft.com/office/drawing/2014/main" id="{F4CD9EC4-7037-43B1-A60C-8956F2339E18}"/>
              </a:ext>
            </a:extLst>
          </p:cNvPr>
          <p:cNvGrpSpPr>
            <a:grpSpLocks/>
          </p:cNvGrpSpPr>
          <p:nvPr/>
        </p:nvGrpSpPr>
        <p:grpSpPr bwMode="auto">
          <a:xfrm>
            <a:off x="2708275" y="1492250"/>
            <a:ext cx="1319213" cy="1404938"/>
            <a:chOff x="2648231" y="1377567"/>
            <a:chExt cx="1865478" cy="1911801"/>
          </a:xfrm>
        </p:grpSpPr>
        <p:pic>
          <p:nvPicPr>
            <p:cNvPr id="96286" name="Picture 2" descr="Talgo">
              <a:extLst>
                <a:ext uri="{FF2B5EF4-FFF2-40B4-BE49-F238E27FC236}">
                  <a16:creationId xmlns:a16="http://schemas.microsoft.com/office/drawing/2014/main" id="{97A4EF26-2A80-423A-A9F6-3B6F627C68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4654" y="2907702"/>
              <a:ext cx="630157" cy="381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6287" name="Picture 8" descr="alstom brand1">
              <a:extLst>
                <a:ext uri="{FF2B5EF4-FFF2-40B4-BE49-F238E27FC236}">
                  <a16:creationId xmlns:a16="http://schemas.microsoft.com/office/drawing/2014/main" id="{2AF8E51C-2543-4D95-9DC9-C746D3E461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4781" y="1645534"/>
              <a:ext cx="1184775" cy="338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6288" name="图片 45" descr="CAF.jpg">
              <a:extLst>
                <a:ext uri="{FF2B5EF4-FFF2-40B4-BE49-F238E27FC236}">
                  <a16:creationId xmlns:a16="http://schemas.microsoft.com/office/drawing/2014/main" id="{2FF6584B-8585-4F15-9B5E-317D6E5654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9144" y="2362889"/>
              <a:ext cx="964688" cy="309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6289" name="图片 46" descr="bombardier.jpg">
              <a:extLst>
                <a:ext uri="{FF2B5EF4-FFF2-40B4-BE49-F238E27FC236}">
                  <a16:creationId xmlns:a16="http://schemas.microsoft.com/office/drawing/2014/main" id="{EB7300F2-E19C-4307-BA6D-D578EDC48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8333" y="1377567"/>
              <a:ext cx="1842000" cy="223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6290" name="Picture 1" descr="G:\业务资料\轨道悬挂产品线\新造车市场\机货车\Wabtec\logo.jpg">
              <a:extLst>
                <a:ext uri="{FF2B5EF4-FFF2-40B4-BE49-F238E27FC236}">
                  <a16:creationId xmlns:a16="http://schemas.microsoft.com/office/drawing/2014/main" id="{0D309E8A-76BE-465D-91EA-F1CD25371B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053" b="37720"/>
            <a:stretch>
              <a:fillRect/>
            </a:stretch>
          </p:blipFill>
          <p:spPr bwMode="auto">
            <a:xfrm>
              <a:off x="2648231" y="2732322"/>
              <a:ext cx="1272950" cy="453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6291" name="图片 48" descr="siemens.jpg">
              <a:extLst>
                <a:ext uri="{FF2B5EF4-FFF2-40B4-BE49-F238E27FC236}">
                  <a16:creationId xmlns:a16="http://schemas.microsoft.com/office/drawing/2014/main" id="{F7C4D343-AD11-4FB3-B5B6-A90678331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7637" y="2008086"/>
              <a:ext cx="1420318" cy="259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6292" name="图片 156" descr="005.jpg">
              <a:extLst>
                <a:ext uri="{FF2B5EF4-FFF2-40B4-BE49-F238E27FC236}">
                  <a16:creationId xmlns:a16="http://schemas.microsoft.com/office/drawing/2014/main" id="{7830F145-349B-4C2D-8FC9-C09051378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855" b="-4626"/>
            <a:stretch>
              <a:fillRect/>
            </a:stretch>
          </p:blipFill>
          <p:spPr bwMode="auto">
            <a:xfrm>
              <a:off x="3752634" y="2253920"/>
              <a:ext cx="761075" cy="644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" name="矩形 50">
            <a:extLst>
              <a:ext uri="{FF2B5EF4-FFF2-40B4-BE49-F238E27FC236}">
                <a16:creationId xmlns:a16="http://schemas.microsoft.com/office/drawing/2014/main" id="{B793B270-BEDB-4B0D-BFA2-ADED6E8570F1}"/>
              </a:ext>
            </a:extLst>
          </p:cNvPr>
          <p:cNvSpPr/>
          <p:nvPr/>
        </p:nvSpPr>
        <p:spPr>
          <a:xfrm>
            <a:off x="739425" y="3591708"/>
            <a:ext cx="1343934" cy="732043"/>
          </a:xfrm>
          <a:prstGeom prst="rect">
            <a:avLst/>
          </a:prstGeom>
          <a:blipFill>
            <a:blip r:embed="rId10" cstate="print"/>
            <a:srcRect/>
            <a:stretch>
              <a:fillRect l="87" t="-33326" r="87" b="-3332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DFEF144A-2FA3-4766-B041-DEB902481651}"/>
              </a:ext>
            </a:extLst>
          </p:cNvPr>
          <p:cNvSpPr/>
          <p:nvPr/>
        </p:nvSpPr>
        <p:spPr>
          <a:xfrm>
            <a:off x="739425" y="4413116"/>
            <a:ext cx="1342800" cy="673475"/>
          </a:xfrm>
          <a:prstGeom prst="rect">
            <a:avLst/>
          </a:prstGeom>
          <a:blipFill>
            <a:blip r:embed="rId11" cstate="print"/>
            <a:srcRect/>
            <a:stretch>
              <a:fillRect l="87" t="-33326" r="87" b="-3332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3" name="图片 52" descr="u=2808935219,3238021898&amp;fm=23&amp;gp=0">
            <a:extLst>
              <a:ext uri="{FF2B5EF4-FFF2-40B4-BE49-F238E27FC236}">
                <a16:creationId xmlns:a16="http://schemas.microsoft.com/office/drawing/2014/main" id="{ECC1F31D-C52D-4EB0-9C8F-E8A319863F5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038" y="1654175"/>
            <a:ext cx="1227137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53" descr="timg">
            <a:extLst>
              <a:ext uri="{FF2B5EF4-FFF2-40B4-BE49-F238E27FC236}">
                <a16:creationId xmlns:a16="http://schemas.microsoft.com/office/drawing/2014/main" id="{9BE7D90A-72AA-48B7-85AA-A51215B70B1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213" y="4362450"/>
            <a:ext cx="7366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4A5327F5-8C0B-4843-979C-960346440C0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9" t="13765" r="5756" b="10605"/>
          <a:stretch>
            <a:fillRect/>
          </a:stretch>
        </p:blipFill>
        <p:spPr bwMode="auto">
          <a:xfrm>
            <a:off x="7770813" y="2185988"/>
            <a:ext cx="976312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2">
            <a:extLst>
              <a:ext uri="{FF2B5EF4-FFF2-40B4-BE49-F238E27FC236}">
                <a16:creationId xmlns:a16="http://schemas.microsoft.com/office/drawing/2014/main" id="{0C829A8F-2489-4BE2-9823-22492B736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25" y="3352800"/>
            <a:ext cx="715963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2" descr="C:\Documents and Settings\20013046\桌面\709px-Db-schild.png">
            <a:extLst>
              <a:ext uri="{FF2B5EF4-FFF2-40B4-BE49-F238E27FC236}">
                <a16:creationId xmlns:a16="http://schemas.microsoft.com/office/drawing/2014/main" id="{77E4E966-9AA2-498B-A186-1DF754974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338" y="2278063"/>
            <a:ext cx="7572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2" descr="C:\Users\20092075\Desktop\u=3115547884,3802394361&amp;fm=21&amp;gp=0.jpg">
            <a:extLst>
              <a:ext uri="{FF2B5EF4-FFF2-40B4-BE49-F238E27FC236}">
                <a16:creationId xmlns:a16="http://schemas.microsoft.com/office/drawing/2014/main" id="{DDF4EFC9-64BE-4BD0-9F44-821373114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54"/>
          <a:stretch>
            <a:fillRect/>
          </a:stretch>
        </p:blipFill>
        <p:spPr bwMode="auto">
          <a:xfrm>
            <a:off x="6416675" y="4524375"/>
            <a:ext cx="12255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文本框 25">
            <a:extLst>
              <a:ext uri="{FF2B5EF4-FFF2-40B4-BE49-F238E27FC236}">
                <a16:creationId xmlns:a16="http://schemas.microsoft.com/office/drawing/2014/main" id="{6C9BFE8D-A862-4479-ABF5-63955E3F0F0C}"/>
              </a:ext>
            </a:extLst>
          </p:cNvPr>
          <p:cNvSpPr txBox="1"/>
          <p:nvPr/>
        </p:nvSpPr>
        <p:spPr>
          <a:xfrm>
            <a:off x="544080" y="929265"/>
            <a:ext cx="8308975" cy="400110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+mn-ea"/>
              </a:rPr>
              <a:t>OEM </a:t>
            </a:r>
            <a:r>
              <a:rPr lang="ko-KR" altLang="en-US" sz="2000" b="1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sym typeface="+mn-ea"/>
              </a:rPr>
              <a:t>업체와 최종 고객 사이에서의 뛰어난 평판</a:t>
            </a:r>
            <a:endParaRPr lang="zh-CN" altLang="en-US" sz="2000" b="1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  <a:sym typeface="+mn-ea"/>
            </a:endParaRPr>
          </a:p>
        </p:txBody>
      </p:sp>
      <p:grpSp>
        <p:nvGrpSpPr>
          <p:cNvPr id="96280" name="组合 12">
            <a:extLst>
              <a:ext uri="{FF2B5EF4-FFF2-40B4-BE49-F238E27FC236}">
                <a16:creationId xmlns:a16="http://schemas.microsoft.com/office/drawing/2014/main" id="{93C08652-2B2B-4634-95BD-9CA6E1910A4A}"/>
              </a:ext>
            </a:extLst>
          </p:cNvPr>
          <p:cNvGrpSpPr>
            <a:grpSpLocks/>
          </p:cNvGrpSpPr>
          <p:nvPr/>
        </p:nvGrpSpPr>
        <p:grpSpPr bwMode="auto">
          <a:xfrm>
            <a:off x="106363" y="242888"/>
            <a:ext cx="300037" cy="217487"/>
            <a:chOff x="292283" y="376135"/>
            <a:chExt cx="400649" cy="291101"/>
          </a:xfrm>
        </p:grpSpPr>
        <p:sp>
          <p:nvSpPr>
            <p:cNvPr id="66" name="矩形: 圆角 31">
              <a:extLst>
                <a:ext uri="{FF2B5EF4-FFF2-40B4-BE49-F238E27FC236}">
                  <a16:creationId xmlns:a16="http://schemas.microsoft.com/office/drawing/2014/main" id="{C7C9A036-2633-4573-804C-C90820B39664}"/>
                </a:ext>
              </a:extLst>
            </p:cNvPr>
            <p:cNvSpPr/>
            <p:nvPr/>
          </p:nvSpPr>
          <p:spPr>
            <a:xfrm rot="2611599">
              <a:off x="402515" y="376135"/>
              <a:ext cx="290417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矩形: 圆角 32">
              <a:extLst>
                <a:ext uri="{FF2B5EF4-FFF2-40B4-BE49-F238E27FC236}">
                  <a16:creationId xmlns:a16="http://schemas.microsoft.com/office/drawing/2014/main" id="{B587865A-C370-42DB-A6AC-1BE8DE98D308}"/>
                </a:ext>
              </a:extLst>
            </p:cNvPr>
            <p:cNvSpPr/>
            <p:nvPr/>
          </p:nvSpPr>
          <p:spPr>
            <a:xfrm rot="2611599">
              <a:off x="292283" y="376135"/>
              <a:ext cx="290417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pic>
        <p:nvPicPr>
          <p:cNvPr id="69" name="图片 68">
            <a:extLst>
              <a:ext uri="{FF2B5EF4-FFF2-40B4-BE49-F238E27FC236}">
                <a16:creationId xmlns:a16="http://schemas.microsoft.com/office/drawing/2014/main" id="{BC996D17-DB0F-4F68-B835-F3B25182778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25" y="4440238"/>
            <a:ext cx="7286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TextBox 57">
            <a:extLst>
              <a:ext uri="{FF2B5EF4-FFF2-40B4-BE49-F238E27FC236}">
                <a16:creationId xmlns:a16="http://schemas.microsoft.com/office/drawing/2014/main" id="{9D25C9E1-4312-4B47-9AF7-4C80B716EAEC}"/>
              </a:ext>
            </a:extLst>
          </p:cNvPr>
          <p:cNvSpPr txBox="1"/>
          <p:nvPr/>
        </p:nvSpPr>
        <p:spPr>
          <a:xfrm>
            <a:off x="6052070" y="2703394"/>
            <a:ext cx="2986087" cy="1141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2563">
              <a:lnSpc>
                <a:spcPct val="200000"/>
              </a:lnSpc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최종 고객</a:t>
            </a:r>
            <a:endParaRPr lang="en-US" altLang="ko-KR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indent="182563">
              <a:lnSpc>
                <a:spcPct val="200000"/>
              </a:lnSpc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광범위한 영업 네트워크</a:t>
            </a:r>
            <a:endParaRPr lang="en-US" altLang="zh-CN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indent="182563">
              <a:lnSpc>
                <a:spcPct val="200000"/>
              </a:lnSpc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ko-KR" altLang="en-US" sz="12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세계적 평판</a:t>
            </a:r>
            <a:endParaRPr lang="en-US" altLang="zh-CN" sz="12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1" name="标题 1">
            <a:extLst>
              <a:ext uri="{FF2B5EF4-FFF2-40B4-BE49-F238E27FC236}">
                <a16:creationId xmlns:a16="http://schemas.microsoft.com/office/drawing/2014/main" id="{09F111AA-05AA-4BEA-8E9F-702601F90E20}"/>
              </a:ext>
            </a:extLst>
          </p:cNvPr>
          <p:cNvSpPr txBox="1">
            <a:spLocks/>
          </p:cNvSpPr>
          <p:nvPr/>
        </p:nvSpPr>
        <p:spPr bwMode="auto">
          <a:xfrm>
            <a:off x="593725" y="93663"/>
            <a:ext cx="4716463" cy="42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PART 3. </a:t>
            </a:r>
            <a:r>
              <a:rPr lang="ko-KR" altLang="en-US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강점</a:t>
            </a:r>
            <a:endParaRPr lang="zh-CN" alt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Rectangle 89">
            <a:extLst>
              <a:ext uri="{FF2B5EF4-FFF2-40B4-BE49-F238E27FC236}">
                <a16:creationId xmlns:a16="http://schemas.microsoft.com/office/drawing/2014/main" id="{27DF3A6C-CDBD-4764-A860-9F7CAB8B8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7017" y="385370"/>
            <a:ext cx="1314684" cy="30777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8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ko-KR" altLang="en-US" sz="14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글로벌 리소스</a:t>
            </a:r>
            <a:endParaRPr lang="en-US" altLang="zh-CN" sz="14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974924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427" name="组合 28">
            <a:extLst>
              <a:ext uri="{FF2B5EF4-FFF2-40B4-BE49-F238E27FC236}">
                <a16:creationId xmlns:a16="http://schemas.microsoft.com/office/drawing/2014/main" id="{7B852D52-FD4B-4909-BDE3-F6F0FB3A50C9}"/>
              </a:ext>
            </a:extLst>
          </p:cNvPr>
          <p:cNvGrpSpPr>
            <a:grpSpLocks/>
          </p:cNvGrpSpPr>
          <p:nvPr/>
        </p:nvGrpSpPr>
        <p:grpSpPr bwMode="auto">
          <a:xfrm>
            <a:off x="2767013" y="1150938"/>
            <a:ext cx="260350" cy="3525837"/>
            <a:chOff x="3137647" y="1159103"/>
            <a:chExt cx="259977" cy="3526478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6A290C8A-0B5A-47A4-AA68-79F8FBD05908}"/>
                </a:ext>
              </a:extLst>
            </p:cNvPr>
            <p:cNvSpPr/>
            <p:nvPr/>
          </p:nvSpPr>
          <p:spPr bwMode="auto">
            <a:xfrm rot="5400000">
              <a:off x="1415623" y="2881127"/>
              <a:ext cx="3526478" cy="824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zh-CN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2BA04B7A-84C9-4A4A-85E9-439C664F3706}"/>
                </a:ext>
              </a:extLst>
            </p:cNvPr>
            <p:cNvCxnSpPr/>
            <p:nvPr/>
          </p:nvCxnSpPr>
          <p:spPr bwMode="auto">
            <a:xfrm>
              <a:off x="3388113" y="1159103"/>
              <a:ext cx="9511" cy="3526478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428" name="组合 3">
            <a:extLst>
              <a:ext uri="{FF2B5EF4-FFF2-40B4-BE49-F238E27FC236}">
                <a16:creationId xmlns:a16="http://schemas.microsoft.com/office/drawing/2014/main" id="{6B48180A-5F96-4211-A52D-03E9FA1556BE}"/>
              </a:ext>
            </a:extLst>
          </p:cNvPr>
          <p:cNvGrpSpPr>
            <a:grpSpLocks/>
          </p:cNvGrpSpPr>
          <p:nvPr/>
        </p:nvGrpSpPr>
        <p:grpSpPr bwMode="auto">
          <a:xfrm>
            <a:off x="619446" y="2403475"/>
            <a:ext cx="1996754" cy="1107996"/>
            <a:chOff x="578275" y="2433951"/>
            <a:chExt cx="1996985" cy="1107917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5953A0DB-C7FE-40DC-9C44-E32E62DE8EFC}"/>
                </a:ext>
              </a:extLst>
            </p:cNvPr>
            <p:cNvSpPr/>
            <p:nvPr/>
          </p:nvSpPr>
          <p:spPr>
            <a:xfrm>
              <a:off x="1162222" y="2989536"/>
              <a:ext cx="1413038" cy="4000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CN" sz="2000" b="1" dirty="0">
                  <a:ln w="0"/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ONTENTS</a:t>
              </a:r>
              <a:endParaRPr lang="zh-CN" altLang="en-US" sz="20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CFD2E677-121E-48D9-B11C-E3AE2433B321}"/>
                </a:ext>
              </a:extLst>
            </p:cNvPr>
            <p:cNvSpPr/>
            <p:nvPr/>
          </p:nvSpPr>
          <p:spPr>
            <a:xfrm>
              <a:off x="578275" y="2433951"/>
              <a:ext cx="721754" cy="110791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CN" sz="6600" dirty="0">
                  <a:ln w="0"/>
                  <a:solidFill>
                    <a:schemeClr val="accent1">
                      <a:lumMod val="7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C</a:t>
              </a:r>
              <a:endParaRPr lang="zh-CN" altLang="en-US" sz="66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03429" name="组合 2">
            <a:extLst>
              <a:ext uri="{FF2B5EF4-FFF2-40B4-BE49-F238E27FC236}">
                <a16:creationId xmlns:a16="http://schemas.microsoft.com/office/drawing/2014/main" id="{1A3574DF-273B-4776-ABAB-958CEB1CABB9}"/>
              </a:ext>
            </a:extLst>
          </p:cNvPr>
          <p:cNvGrpSpPr>
            <a:grpSpLocks/>
          </p:cNvGrpSpPr>
          <p:nvPr/>
        </p:nvGrpSpPr>
        <p:grpSpPr bwMode="auto">
          <a:xfrm>
            <a:off x="4821238" y="1522413"/>
            <a:ext cx="4627562" cy="1539875"/>
            <a:chOff x="4607840" y="2272395"/>
            <a:chExt cx="4627600" cy="1539572"/>
          </a:xfrm>
        </p:grpSpPr>
        <p:grpSp>
          <p:nvGrpSpPr>
            <p:cNvPr id="103433" name="组合 4">
              <a:extLst>
                <a:ext uri="{FF2B5EF4-FFF2-40B4-BE49-F238E27FC236}">
                  <a16:creationId xmlns:a16="http://schemas.microsoft.com/office/drawing/2014/main" id="{3B5E2775-D1CE-4EFA-97FA-2923346664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07840" y="2272395"/>
              <a:ext cx="4627600" cy="1138772"/>
              <a:chOff x="3691596" y="1624887"/>
              <a:chExt cx="4627600" cy="1138772"/>
            </a:xfrm>
          </p:grpSpPr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FCB3C1C-6EEF-4F65-9974-F13B66313583}"/>
                  </a:ext>
                </a:extLst>
              </p:cNvPr>
              <p:cNvSpPr txBox="1"/>
              <p:nvPr/>
            </p:nvSpPr>
            <p:spPr>
              <a:xfrm>
                <a:off x="3691596" y="1624887"/>
                <a:ext cx="3720358" cy="369332"/>
              </a:xfrm>
              <a:prstGeom prst="rect">
                <a:avLst/>
              </a:prstGeom>
              <a:noFill/>
              <a:scene3d>
                <a:camera prst="perspectiveFront" fov="2700000">
                  <a:rot lat="17400000" lon="0" rev="0"/>
                </a:camera>
                <a:lightRig rig="threePt" dir="t"/>
              </a:scene3d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CN" dirty="0">
                    <a:solidFill>
                      <a:schemeClr val="accent5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PART 1 : </a:t>
                </a:r>
                <a:r>
                  <a:rPr lang="ko-KR" altLang="en-US" dirty="0">
                    <a:solidFill>
                      <a:schemeClr val="accent5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회사 소개</a:t>
                </a:r>
                <a:endParaRPr lang="en-US" altLang="zh-CN" dirty="0">
                  <a:solidFill>
                    <a:schemeClr val="accent5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F9EDED55-ABBC-4072-892F-C3AC8D45B03C}"/>
                  </a:ext>
                </a:extLst>
              </p:cNvPr>
              <p:cNvSpPr txBox="1"/>
              <p:nvPr/>
            </p:nvSpPr>
            <p:spPr>
              <a:xfrm>
                <a:off x="3691596" y="1984415"/>
                <a:ext cx="4627600" cy="369332"/>
              </a:xfrm>
              <a:prstGeom prst="rect">
                <a:avLst/>
              </a:prstGeom>
              <a:noFill/>
              <a:scene3d>
                <a:camera prst="perspectiveFront" fov="2700000">
                  <a:rot lat="18300000" lon="0" rev="0"/>
                </a:camera>
                <a:lightRig rig="threePt" dir="t"/>
              </a:scene3d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CN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PART 2 : </a:t>
                </a:r>
                <a:r>
                  <a:rPr lang="ko-KR" altLang="en-US" dirty="0">
                    <a:solidFill>
                      <a:schemeClr val="bg1">
                        <a:lumMod val="50000"/>
                      </a:schemeClr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주요 제품</a:t>
                </a:r>
                <a:endParaRPr lang="en-US" altLang="zh-CN" dirty="0">
                  <a:solidFill>
                    <a:schemeClr val="bg1">
                      <a:lumMod val="50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AFBF3FFF-0AA1-4565-BE4B-B25DAA41F04D}"/>
                  </a:ext>
                </a:extLst>
              </p:cNvPr>
              <p:cNvSpPr txBox="1"/>
              <p:nvPr/>
            </p:nvSpPr>
            <p:spPr>
              <a:xfrm>
                <a:off x="3691596" y="2394327"/>
                <a:ext cx="4448314" cy="369332"/>
              </a:xfrm>
              <a:prstGeom prst="rect">
                <a:avLst/>
              </a:prstGeom>
              <a:noFill/>
              <a:scene3d>
                <a:camera prst="perspectiveFront" fov="2700000">
                  <a:rot lat="19200000" lon="0" rev="0"/>
                </a:camera>
                <a:lightRig rig="threePt" dir="t"/>
              </a:scene3d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CN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PART 3 : </a:t>
                </a:r>
                <a:r>
                  <a:rPr lang="ko-KR" altLang="en-US" dirty="0">
                    <a:solidFill>
                      <a:schemeClr val="tx1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Calibri" panose="020F0502020204030204" pitchFamily="34" charset="0"/>
                  </a:rPr>
                  <a:t>주요 강점</a:t>
                </a:r>
                <a:endParaRPr lang="en-US" altLang="zh-CN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5034C49-2110-45FB-9B18-BC5F9E911C4C}"/>
                </a:ext>
              </a:extLst>
            </p:cNvPr>
            <p:cNvSpPr txBox="1"/>
            <p:nvPr/>
          </p:nvSpPr>
          <p:spPr>
            <a:xfrm>
              <a:off x="4607840" y="3442635"/>
              <a:ext cx="4448314" cy="369332"/>
            </a:xfrm>
            <a:prstGeom prst="rect">
              <a:avLst/>
            </a:prstGeom>
            <a:noFill/>
            <a:scene3d>
              <a:camera prst="perspectiveFront" fov="0">
                <a:rot lat="0" lon="0" rev="0"/>
              </a:camera>
              <a:lightRig rig="threePt" dir="t"/>
            </a:scene3d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zh-CN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alibri" panose="020F0502020204030204" pitchFamily="34" charset="0"/>
                </a:rPr>
                <a:t>PART 4 : </a:t>
              </a:r>
              <a:r>
                <a:rPr lang="ko-KR" altLang="en-US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alibri" panose="020F0502020204030204" pitchFamily="34" charset="0"/>
                </a:rPr>
                <a:t>생산 능력</a:t>
              </a:r>
              <a:endParaRPr lang="en-US" altLang="zh-CN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endParaRPr>
            </a:p>
          </p:txBody>
        </p:sp>
      </p:grp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CEDF5ECF-E241-4680-9C40-84DCAAA5BA97}"/>
              </a:ext>
            </a:extLst>
          </p:cNvPr>
          <p:cNvCxnSpPr/>
          <p:nvPr/>
        </p:nvCxnSpPr>
        <p:spPr bwMode="auto">
          <a:xfrm>
            <a:off x="3048000" y="2662238"/>
            <a:ext cx="5886450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16FFB390-5D86-41C3-AECF-582045CEBF32}"/>
              </a:ext>
            </a:extLst>
          </p:cNvPr>
          <p:cNvCxnSpPr/>
          <p:nvPr/>
        </p:nvCxnSpPr>
        <p:spPr bwMode="auto">
          <a:xfrm>
            <a:off x="3048000" y="3062288"/>
            <a:ext cx="5886450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533756" y="3129076"/>
            <a:ext cx="1927019" cy="19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26340" y="3122143"/>
            <a:ext cx="1955825" cy="19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14"/>
          <p:cNvPicPr>
            <a:picLocks noChangeAspect="1" noChangeArrowheads="1"/>
          </p:cNvPicPr>
          <p:nvPr/>
        </p:nvPicPr>
        <p:blipFill>
          <a:blip r:embed="rId4" cstate="print"/>
          <a:srcRect l="4896" t="7552" r="15208" b="26693"/>
          <a:stretch>
            <a:fillRect/>
          </a:stretch>
        </p:blipFill>
        <p:spPr bwMode="auto">
          <a:xfrm>
            <a:off x="813218" y="3253754"/>
            <a:ext cx="3072999" cy="172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31098" y="860533"/>
            <a:ext cx="3205310" cy="21862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695954" y="1181279"/>
            <a:ext cx="4371706" cy="584765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l">
              <a:buClr>
                <a:srgbClr val="C00000"/>
              </a:buClr>
              <a:defRPr/>
            </a:pPr>
            <a:r>
              <a:rPr lang="en-US" altLang="zh-CN" sz="16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MES (</a:t>
            </a:r>
            <a:r>
              <a:rPr lang="ko-KR" altLang="en-US" sz="16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제조 실행 시스템</a:t>
            </a:r>
            <a:r>
              <a:rPr lang="en-US" altLang="ko-KR" sz="16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; </a:t>
            </a:r>
            <a:r>
              <a:rPr lang="fr-FR" altLang="zh-CN" sz="16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Manufacturing Execution System)</a:t>
            </a:r>
            <a:r>
              <a:rPr lang="en-US" altLang="zh-CN" sz="1600" b="1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             </a:t>
            </a:r>
          </a:p>
        </p:txBody>
      </p:sp>
      <p:sp>
        <p:nvSpPr>
          <p:cNvPr id="7" name="矩形 6"/>
          <p:cNvSpPr/>
          <p:nvPr/>
        </p:nvSpPr>
        <p:spPr>
          <a:xfrm>
            <a:off x="696341" y="1847245"/>
            <a:ext cx="4013860" cy="1200318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l">
              <a:buClr>
                <a:srgbClr val="C00000"/>
              </a:buClr>
              <a:defRPr/>
            </a:pP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제조 공정 관리</a:t>
            </a:r>
            <a:endParaRPr lang="en-US" altLang="zh-CN" dirty="0">
              <a:solidFill>
                <a:srgbClr val="666666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l">
              <a:buClr>
                <a:srgbClr val="C00000"/>
              </a:buClr>
              <a:defRPr/>
            </a:pP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재료 관리</a:t>
            </a:r>
            <a:endParaRPr lang="en-US" altLang="zh-CN" dirty="0">
              <a:solidFill>
                <a:srgbClr val="666666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l">
              <a:buClr>
                <a:srgbClr val="C00000"/>
              </a:buClr>
              <a:defRPr/>
            </a:pP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실시간 데이터 관리</a:t>
            </a:r>
            <a:endParaRPr lang="fr-FR" altLang="zh-CN" dirty="0">
              <a:solidFill>
                <a:srgbClr val="666666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l">
              <a:buClr>
                <a:srgbClr val="C00000"/>
              </a:buClr>
              <a:defRPr/>
            </a:pPr>
            <a:r>
              <a:rPr lang="ko-KR" altLang="en-US" dirty="0">
                <a:solidFill>
                  <a:srgbClr val="666666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추적 관리</a:t>
            </a:r>
            <a:endParaRPr lang="fr-FR" altLang="zh-CN" dirty="0">
              <a:solidFill>
                <a:srgbClr val="666666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grpSp>
        <p:nvGrpSpPr>
          <p:cNvPr id="8" name="组合 12">
            <a:extLst>
              <a:ext uri="{FF2B5EF4-FFF2-40B4-BE49-F238E27FC236}">
                <a16:creationId xmlns:a16="http://schemas.microsoft.com/office/drawing/2014/main" id="{93C08652-2B2B-4634-95BD-9CA6E1910A4A}"/>
              </a:ext>
            </a:extLst>
          </p:cNvPr>
          <p:cNvGrpSpPr>
            <a:grpSpLocks/>
          </p:cNvGrpSpPr>
          <p:nvPr/>
        </p:nvGrpSpPr>
        <p:grpSpPr bwMode="auto">
          <a:xfrm>
            <a:off x="106363" y="242888"/>
            <a:ext cx="300037" cy="217487"/>
            <a:chOff x="292283" y="376135"/>
            <a:chExt cx="400649" cy="291101"/>
          </a:xfrm>
        </p:grpSpPr>
        <p:sp>
          <p:nvSpPr>
            <p:cNvPr id="9" name="矩形: 圆角 31">
              <a:extLst>
                <a:ext uri="{FF2B5EF4-FFF2-40B4-BE49-F238E27FC236}">
                  <a16:creationId xmlns:a16="http://schemas.microsoft.com/office/drawing/2014/main" id="{C7C9A036-2633-4573-804C-C90820B39664}"/>
                </a:ext>
              </a:extLst>
            </p:cNvPr>
            <p:cNvSpPr/>
            <p:nvPr/>
          </p:nvSpPr>
          <p:spPr>
            <a:xfrm rot="2611599">
              <a:off x="402515" y="376135"/>
              <a:ext cx="290417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矩形: 圆角 32">
              <a:extLst>
                <a:ext uri="{FF2B5EF4-FFF2-40B4-BE49-F238E27FC236}">
                  <a16:creationId xmlns:a16="http://schemas.microsoft.com/office/drawing/2014/main" id="{B587865A-C370-42DB-A6AC-1BE8DE98D308}"/>
                </a:ext>
              </a:extLst>
            </p:cNvPr>
            <p:cNvSpPr/>
            <p:nvPr/>
          </p:nvSpPr>
          <p:spPr>
            <a:xfrm rot="2611599">
              <a:off x="292283" y="376135"/>
              <a:ext cx="290417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1" name="标题 1">
            <a:extLst>
              <a:ext uri="{FF2B5EF4-FFF2-40B4-BE49-F238E27FC236}">
                <a16:creationId xmlns:a16="http://schemas.microsoft.com/office/drawing/2014/main" id="{2DE73800-8B9A-4282-80DD-B0F40FA7B017}"/>
              </a:ext>
            </a:extLst>
          </p:cNvPr>
          <p:cNvSpPr txBox="1">
            <a:spLocks/>
          </p:cNvSpPr>
          <p:nvPr/>
        </p:nvSpPr>
        <p:spPr bwMode="auto">
          <a:xfrm>
            <a:off x="439738" y="111125"/>
            <a:ext cx="614394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PART 4. </a:t>
            </a:r>
            <a:r>
              <a:rPr lang="ko-KR" altLang="en-US" sz="2800" b="1" dirty="0"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생산 능력</a:t>
            </a:r>
            <a:endParaRPr lang="en-US" altLang="zh-CN" sz="2800" b="1" dirty="0"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59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erader Verbinder 27"/>
          <p:cNvCxnSpPr/>
          <p:nvPr/>
        </p:nvCxnSpPr>
        <p:spPr>
          <a:xfrm flipH="1">
            <a:off x="1191" y="3155981"/>
            <a:ext cx="345894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28"/>
          <p:cNvCxnSpPr/>
          <p:nvPr/>
        </p:nvCxnSpPr>
        <p:spPr>
          <a:xfrm>
            <a:off x="3460133" y="2869992"/>
            <a:ext cx="0" cy="592994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29"/>
          <p:cNvCxnSpPr>
            <a:cxnSpLocks/>
          </p:cNvCxnSpPr>
          <p:nvPr/>
        </p:nvCxnSpPr>
        <p:spPr>
          <a:xfrm flipH="1">
            <a:off x="8424507" y="3155982"/>
            <a:ext cx="718303" cy="1050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3664424" y="1575576"/>
            <a:ext cx="4554940" cy="3181825"/>
          </a:xfrm>
          <a:prstGeom prst="rect">
            <a:avLst/>
          </a:prstGeom>
          <a:blipFill>
            <a:blip r:embed="rId2" cstate="screen"/>
            <a:stretch>
              <a:fillRect l="-8224" t="-2940" r="-32700" b="-4054"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96" tIns="35648" rIns="71296" bIns="35648" rtlCol="0" anchor="ctr"/>
          <a:lstStyle/>
          <a:p>
            <a:pPr algn="ctr"/>
            <a:endParaRPr lang="zh-CN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" name="Gerader Verbinder 28"/>
          <p:cNvCxnSpPr/>
          <p:nvPr/>
        </p:nvCxnSpPr>
        <p:spPr>
          <a:xfrm>
            <a:off x="8424506" y="2869992"/>
            <a:ext cx="0" cy="592994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215106" y="1244054"/>
            <a:ext cx="3183644" cy="872211"/>
          </a:xfrm>
          <a:prstGeom prst="rect">
            <a:avLst/>
          </a:prstGeom>
          <a:noFill/>
        </p:spPr>
        <p:txBody>
          <a:bodyPr wrap="square" lIns="71296" tIns="35648" rIns="71296" bIns="35648" rtlCol="0"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ko-KR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주요 제품</a:t>
            </a:r>
            <a:r>
              <a:rPr lang="en-US" altLang="zh-CN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 </a:t>
            </a:r>
          </a:p>
          <a:p>
            <a:pPr>
              <a:spcAft>
                <a:spcPts val="0"/>
              </a:spcAft>
              <a:defRPr/>
            </a:pPr>
            <a:r>
              <a:rPr lang="ko-KR" altLang="en-US" sz="12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공기 스프링</a:t>
            </a:r>
            <a:r>
              <a:rPr lang="en-US" altLang="ko-KR" sz="12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안티 롤 바</a:t>
            </a:r>
            <a:r>
              <a:rPr lang="en-US" altLang="ko-KR" sz="12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kern="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코니컬</a:t>
            </a:r>
            <a:r>
              <a:rPr lang="ko-KR" altLang="en-US" sz="12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스프링</a:t>
            </a:r>
            <a:r>
              <a:rPr lang="en-US" altLang="ko-KR" sz="12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kern="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세브론</a:t>
            </a:r>
            <a:r>
              <a:rPr lang="ko-KR" altLang="en-US" sz="12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스프링</a:t>
            </a:r>
            <a:r>
              <a:rPr lang="en-US" altLang="ko-KR" sz="12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샌드위치 스프링</a:t>
            </a:r>
            <a:r>
              <a:rPr lang="en-US" altLang="ko-KR" sz="12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kern="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부싱</a:t>
            </a:r>
            <a:r>
              <a:rPr lang="en-US" altLang="ko-KR" sz="12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kern="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실링</a:t>
            </a:r>
            <a:r>
              <a:rPr lang="en-US" altLang="ko-KR" sz="12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베이스 플레이트 등</a:t>
            </a:r>
            <a:endParaRPr lang="en-US" altLang="zh-CN" sz="1200" kern="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15106" y="3300414"/>
            <a:ext cx="3590764" cy="1456987"/>
          </a:xfrm>
          <a:prstGeom prst="rect">
            <a:avLst/>
          </a:prstGeom>
          <a:noFill/>
        </p:spPr>
        <p:txBody>
          <a:bodyPr wrap="square" lIns="71296" tIns="35648" rIns="71296" bIns="35648" rtlCol="0">
            <a:spAutoFit/>
          </a:bodyPr>
          <a:lstStyle/>
          <a:p>
            <a:pPr>
              <a:defRPr/>
            </a:pPr>
            <a:r>
              <a:rPr lang="ko-KR" altLang="en-US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연간 생산능력</a:t>
            </a:r>
            <a:r>
              <a:rPr lang="en-US" altLang="zh-CN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 </a:t>
            </a:r>
          </a:p>
          <a:p>
            <a:pPr>
              <a:defRPr/>
            </a:pPr>
            <a:r>
              <a:rPr lang="ko-KR" altLang="en-US" sz="12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연간 고무 복합체 혼합 용량 </a:t>
            </a:r>
            <a:r>
              <a:rPr lang="en-GB" altLang="zh-CN" sz="12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GB" altLang="zh-CN" sz="1200" kern="0" dirty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8000 </a:t>
            </a:r>
            <a:r>
              <a:rPr lang="ko-KR" altLang="en-US" sz="1200" kern="0" dirty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톤</a:t>
            </a:r>
            <a:endParaRPr lang="en-GB" altLang="zh-CN" sz="1200" kern="0" dirty="0">
              <a:solidFill>
                <a:schemeClr val="accent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defRPr/>
            </a:pPr>
            <a:r>
              <a:rPr lang="ko-KR" altLang="en-US" sz="12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공기 스프링 </a:t>
            </a:r>
            <a:r>
              <a:rPr lang="en-GB" altLang="zh-CN" sz="12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GB" altLang="zh-CN" sz="1200" kern="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30,000 </a:t>
            </a:r>
            <a:r>
              <a:rPr lang="ko-KR" altLang="en-US" sz="1200" kern="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</a:t>
            </a:r>
            <a:endParaRPr lang="en-GB" altLang="zh-CN" sz="1200" kern="0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defRPr/>
            </a:pPr>
            <a:r>
              <a:rPr lang="ko-KR" altLang="en-US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고무</a:t>
            </a:r>
            <a:r>
              <a:rPr lang="en-US" altLang="ko-KR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금속 복합체 </a:t>
            </a:r>
            <a:r>
              <a:rPr lang="en-US" altLang="zh-CN" sz="12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zh-CN" sz="12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6,000,000 </a:t>
            </a:r>
            <a:r>
              <a:rPr lang="ko-KR" altLang="en-US" sz="12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</a:t>
            </a:r>
            <a:endParaRPr lang="en-US" altLang="zh-CN" sz="1200" kern="0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안티 롤 바 </a:t>
            </a:r>
            <a:r>
              <a:rPr lang="en-US" altLang="zh-CN" sz="12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zh-CN" sz="12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30,000 </a:t>
            </a:r>
            <a:r>
              <a:rPr lang="ko-KR" altLang="en-US" sz="12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</a:t>
            </a:r>
            <a:endParaRPr lang="en-US" altLang="zh-CN" sz="1200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zh-CN" sz="12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V </a:t>
            </a:r>
            <a:r>
              <a:rPr lang="ko-KR" altLang="en-US" sz="12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토크 바 </a:t>
            </a:r>
            <a:r>
              <a:rPr lang="en-US" altLang="zh-CN" sz="12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zh-CN" sz="12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500,000 </a:t>
            </a:r>
            <a:r>
              <a:rPr lang="ko-KR" altLang="en-US" sz="12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</a:t>
            </a:r>
            <a:endParaRPr lang="en-US" altLang="zh-CN" sz="1200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2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막대</a:t>
            </a:r>
            <a:r>
              <a:rPr lang="en-US" altLang="zh-CN" sz="12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&amp; </a:t>
            </a:r>
            <a:r>
              <a:rPr lang="ko-KR" altLang="en-US" sz="12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링크 </a:t>
            </a:r>
            <a:r>
              <a:rPr lang="en-US" altLang="zh-CN" sz="1200" dirty="0">
                <a:solidFill>
                  <a:sysClr val="windowText" lastClr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zh-CN" sz="12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100,000 </a:t>
            </a:r>
            <a:r>
              <a:rPr lang="ko-KR" altLang="en-US" sz="12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</a:t>
            </a:r>
            <a:endParaRPr lang="en-US" altLang="zh-CN" dirty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3C08652-2B2B-4634-95BD-9CA6E1910A4A}"/>
              </a:ext>
            </a:extLst>
          </p:cNvPr>
          <p:cNvGrpSpPr>
            <a:grpSpLocks/>
          </p:cNvGrpSpPr>
          <p:nvPr/>
        </p:nvGrpSpPr>
        <p:grpSpPr bwMode="auto">
          <a:xfrm>
            <a:off x="106363" y="242888"/>
            <a:ext cx="300037" cy="217487"/>
            <a:chOff x="292283" y="376135"/>
            <a:chExt cx="400649" cy="291101"/>
          </a:xfrm>
        </p:grpSpPr>
        <p:sp>
          <p:nvSpPr>
            <p:cNvPr id="14" name="矩形: 圆角 31">
              <a:extLst>
                <a:ext uri="{FF2B5EF4-FFF2-40B4-BE49-F238E27FC236}">
                  <a16:creationId xmlns:a16="http://schemas.microsoft.com/office/drawing/2014/main" id="{C7C9A036-2633-4573-804C-C90820B39664}"/>
                </a:ext>
              </a:extLst>
            </p:cNvPr>
            <p:cNvSpPr/>
            <p:nvPr/>
          </p:nvSpPr>
          <p:spPr>
            <a:xfrm rot="2611599">
              <a:off x="402515" y="376135"/>
              <a:ext cx="290417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矩形: 圆角 32">
              <a:extLst>
                <a:ext uri="{FF2B5EF4-FFF2-40B4-BE49-F238E27FC236}">
                  <a16:creationId xmlns:a16="http://schemas.microsoft.com/office/drawing/2014/main" id="{B587865A-C370-42DB-A6AC-1BE8DE98D308}"/>
                </a:ext>
              </a:extLst>
            </p:cNvPr>
            <p:cNvSpPr/>
            <p:nvPr/>
          </p:nvSpPr>
          <p:spPr>
            <a:xfrm rot="2611599">
              <a:off x="292283" y="376135"/>
              <a:ext cx="290417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9" name="标题 1">
            <a:extLst>
              <a:ext uri="{FF2B5EF4-FFF2-40B4-BE49-F238E27FC236}">
                <a16:creationId xmlns:a16="http://schemas.microsoft.com/office/drawing/2014/main" id="{12AC2E05-4D3C-459E-B77F-44D08170141B}"/>
              </a:ext>
            </a:extLst>
          </p:cNvPr>
          <p:cNvSpPr txBox="1">
            <a:spLocks/>
          </p:cNvSpPr>
          <p:nvPr/>
        </p:nvSpPr>
        <p:spPr bwMode="auto">
          <a:xfrm>
            <a:off x="439738" y="111125"/>
            <a:ext cx="614394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PART 4. </a:t>
            </a:r>
            <a:r>
              <a:rPr lang="ko-KR" altLang="en-US" sz="2800" b="1" dirty="0"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생산 능력</a:t>
            </a:r>
            <a:endParaRPr lang="en-US" altLang="zh-CN" sz="2800" b="1" dirty="0"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3473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erader Verbinder 27"/>
          <p:cNvCxnSpPr/>
          <p:nvPr/>
        </p:nvCxnSpPr>
        <p:spPr>
          <a:xfrm flipH="1">
            <a:off x="1191" y="3155981"/>
            <a:ext cx="345894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28"/>
          <p:cNvCxnSpPr/>
          <p:nvPr/>
        </p:nvCxnSpPr>
        <p:spPr>
          <a:xfrm>
            <a:off x="3467054" y="2883847"/>
            <a:ext cx="0" cy="592994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29"/>
          <p:cNvCxnSpPr>
            <a:cxnSpLocks/>
          </p:cNvCxnSpPr>
          <p:nvPr/>
        </p:nvCxnSpPr>
        <p:spPr>
          <a:xfrm flipH="1">
            <a:off x="8424507" y="3155982"/>
            <a:ext cx="718303" cy="1050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28"/>
          <p:cNvCxnSpPr/>
          <p:nvPr/>
        </p:nvCxnSpPr>
        <p:spPr>
          <a:xfrm>
            <a:off x="8424500" y="2883847"/>
            <a:ext cx="0" cy="592994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275907" y="1227237"/>
            <a:ext cx="3183644" cy="1241543"/>
          </a:xfrm>
          <a:prstGeom prst="rect">
            <a:avLst/>
          </a:prstGeom>
          <a:noFill/>
        </p:spPr>
        <p:txBody>
          <a:bodyPr wrap="square" lIns="71296" tIns="35648" rIns="71296" bIns="35648" rtlCol="0"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ko-KR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주요 제품</a:t>
            </a:r>
            <a:r>
              <a:rPr lang="en-US" altLang="zh-CN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 </a:t>
            </a:r>
          </a:p>
          <a:p>
            <a:pPr>
              <a:spcAft>
                <a:spcPts val="0"/>
              </a:spcAft>
              <a:defRPr/>
            </a:pPr>
            <a:r>
              <a:rPr lang="en-US" altLang="zh-CN" sz="1400" kern="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PF(</a:t>
            </a:r>
            <a:r>
              <a:rPr lang="ko-KR" altLang="en-US" sz="1400" kern="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경량 판재</a:t>
            </a:r>
            <a:r>
              <a:rPr lang="en-US" altLang="ko-KR" sz="1400" kern="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en-US" altLang="zh-CN" sz="1400" kern="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kern="0" dirty="0" err="1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아라미드</a:t>
            </a:r>
            <a:r>
              <a:rPr lang="ko-KR" altLang="en-US" sz="1400" kern="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kern="0" dirty="0" err="1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하니컴</a:t>
            </a:r>
            <a:r>
              <a:rPr lang="en-US" altLang="zh-CN" sz="1400" kern="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kern="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천정 판 용 </a:t>
            </a:r>
            <a:r>
              <a:rPr lang="en-US" altLang="ko-KR" sz="1400" kern="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FRP</a:t>
            </a:r>
            <a:r>
              <a:rPr lang="en-US" altLang="zh-CN" sz="1400" kern="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kern="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에어</a:t>
            </a:r>
            <a:r>
              <a:rPr lang="en-US" altLang="zh-CN" sz="1400" kern="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kern="0" dirty="0" err="1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덕트</a:t>
            </a:r>
            <a:r>
              <a:rPr lang="en-US" altLang="zh-CN" sz="1400" kern="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kern="0" dirty="0" err="1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바닥판</a:t>
            </a:r>
            <a:r>
              <a:rPr lang="en-US" altLang="zh-CN" sz="1400" kern="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kern="0" dirty="0" err="1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내장판</a:t>
            </a:r>
            <a:r>
              <a:rPr lang="en-US" altLang="zh-CN" sz="1400" kern="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kern="0" dirty="0">
                <a:solidFill>
                  <a:schemeClr val="bg2">
                    <a:lumMod val="2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운전실 데스크 등</a:t>
            </a:r>
            <a:endParaRPr lang="en-US" altLang="zh-CN" sz="1400" kern="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Aft>
                <a:spcPts val="0"/>
              </a:spcAft>
              <a:defRPr/>
            </a:pPr>
            <a:endParaRPr lang="zh-CN" altLang="en-US" kern="0" dirty="0">
              <a:solidFill>
                <a:schemeClr val="bg2">
                  <a:lumMod val="2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75636" y="3281840"/>
            <a:ext cx="3296666" cy="564435"/>
          </a:xfrm>
          <a:prstGeom prst="rect">
            <a:avLst/>
          </a:prstGeom>
          <a:noFill/>
        </p:spPr>
        <p:txBody>
          <a:bodyPr wrap="square" lIns="71296" tIns="35648" rIns="71296" bIns="35648" rtlCol="0">
            <a:spAutoFit/>
          </a:bodyPr>
          <a:lstStyle/>
          <a:p>
            <a:pPr>
              <a:defRPr/>
            </a:pPr>
            <a:r>
              <a:rPr lang="ko-KR" altLang="en-US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연간 생산 능력</a:t>
            </a:r>
            <a:r>
              <a:rPr lang="en-US" altLang="zh-CN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 </a:t>
            </a:r>
          </a:p>
          <a:p>
            <a:pPr>
              <a:defRPr/>
            </a:pPr>
            <a:r>
              <a:rPr lang="ko-KR" altLang="en-US" sz="14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 외장 제품 </a:t>
            </a:r>
            <a:r>
              <a:rPr lang="en-US" altLang="zh-CN" sz="1400" kern="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en-US" altLang="zh-CN" sz="1400" kern="0" dirty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300</a:t>
            </a:r>
            <a:r>
              <a:rPr lang="ko-KR" altLang="en-US" sz="1400" kern="0" dirty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량 분</a:t>
            </a:r>
            <a:endParaRPr lang="en-US" altLang="zh-CN" sz="1400" dirty="0">
              <a:solidFill>
                <a:schemeClr val="accent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" name="组合 12">
            <a:extLst>
              <a:ext uri="{FF2B5EF4-FFF2-40B4-BE49-F238E27FC236}">
                <a16:creationId xmlns:a16="http://schemas.microsoft.com/office/drawing/2014/main" id="{93C08652-2B2B-4634-95BD-9CA6E1910A4A}"/>
              </a:ext>
            </a:extLst>
          </p:cNvPr>
          <p:cNvGrpSpPr>
            <a:grpSpLocks/>
          </p:cNvGrpSpPr>
          <p:nvPr/>
        </p:nvGrpSpPr>
        <p:grpSpPr bwMode="auto">
          <a:xfrm>
            <a:off x="106363" y="242888"/>
            <a:ext cx="300037" cy="217487"/>
            <a:chOff x="292283" y="376135"/>
            <a:chExt cx="400649" cy="291101"/>
          </a:xfrm>
        </p:grpSpPr>
        <p:sp>
          <p:nvSpPr>
            <p:cNvPr id="14" name="矩形: 圆角 31">
              <a:extLst>
                <a:ext uri="{FF2B5EF4-FFF2-40B4-BE49-F238E27FC236}">
                  <a16:creationId xmlns:a16="http://schemas.microsoft.com/office/drawing/2014/main" id="{C7C9A036-2633-4573-804C-C90820B39664}"/>
                </a:ext>
              </a:extLst>
            </p:cNvPr>
            <p:cNvSpPr/>
            <p:nvPr/>
          </p:nvSpPr>
          <p:spPr>
            <a:xfrm rot="2611599">
              <a:off x="402515" y="376135"/>
              <a:ext cx="290417" cy="291101"/>
            </a:xfrm>
            <a:prstGeom prst="round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矩形: 圆角 32">
              <a:extLst>
                <a:ext uri="{FF2B5EF4-FFF2-40B4-BE49-F238E27FC236}">
                  <a16:creationId xmlns:a16="http://schemas.microsoft.com/office/drawing/2014/main" id="{B587865A-C370-42DB-A6AC-1BE8DE98D308}"/>
                </a:ext>
              </a:extLst>
            </p:cNvPr>
            <p:cNvSpPr/>
            <p:nvPr/>
          </p:nvSpPr>
          <p:spPr>
            <a:xfrm rot="2611599">
              <a:off x="292283" y="376135"/>
              <a:ext cx="290417" cy="291101"/>
            </a:xfrm>
            <a:prstGeom prst="round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05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pic>
        <p:nvPicPr>
          <p:cNvPr id="19" name="Picture 3" descr="C:\Users\JOE\Desktop\2015_04\预浸料车间.JPG">
            <a:extLst>
              <a:ext uri="{FF2B5EF4-FFF2-40B4-BE49-F238E27FC236}">
                <a16:creationId xmlns:a16="http://schemas.microsoft.com/office/drawing/2014/main" id="{72594F3C-DD5E-49BD-9543-91EDEE7C3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875"/>
          <a:stretch>
            <a:fillRect/>
          </a:stretch>
        </p:blipFill>
        <p:spPr bwMode="auto">
          <a:xfrm>
            <a:off x="6172473" y="971840"/>
            <a:ext cx="2124075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 descr="C:\Users\JOE\Desktop\2015_04\压机车间1.JPG">
            <a:extLst>
              <a:ext uri="{FF2B5EF4-FFF2-40B4-BE49-F238E27FC236}">
                <a16:creationId xmlns:a16="http://schemas.microsoft.com/office/drawing/2014/main" id="{63B4C600-2701-4E73-9218-23B483F3C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84"/>
          <a:stretch>
            <a:fillRect/>
          </a:stretch>
        </p:blipFill>
        <p:spPr bwMode="auto">
          <a:xfrm>
            <a:off x="6151836" y="3853153"/>
            <a:ext cx="212407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 descr="C:\Documents and Settings\Administrator\桌面\image001.jpg">
            <a:extLst>
              <a:ext uri="{FF2B5EF4-FFF2-40B4-BE49-F238E27FC236}">
                <a16:creationId xmlns:a16="http://schemas.microsoft.com/office/drawing/2014/main" id="{3F2B436F-D477-4D88-B797-7EC6DA1EF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88"/>
          <a:stretch>
            <a:fillRect/>
          </a:stretch>
        </p:blipFill>
        <p:spPr bwMode="auto">
          <a:xfrm>
            <a:off x="6150248" y="2429165"/>
            <a:ext cx="2124075" cy="134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 descr="图片1.jpg">
            <a:extLst>
              <a:ext uri="{FF2B5EF4-FFF2-40B4-BE49-F238E27FC236}">
                <a16:creationId xmlns:a16="http://schemas.microsoft.com/office/drawing/2014/main" id="{F0C1F235-DCA0-4947-AB10-F9E87C2F5EF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17140" y="1037636"/>
            <a:ext cx="2448000" cy="1851428"/>
          </a:xfrm>
          <a:prstGeom prst="roundRect">
            <a:avLst/>
          </a:prstGeom>
        </p:spPr>
      </p:pic>
      <p:pic>
        <p:nvPicPr>
          <p:cNvPr id="25" name="Picture 2" descr="3d4a42716683b455f9248c8cdfa86da96b739c8f">
            <a:extLst>
              <a:ext uri="{FF2B5EF4-FFF2-40B4-BE49-F238E27FC236}">
                <a16:creationId xmlns:a16="http://schemas.microsoft.com/office/drawing/2014/main" id="{EED471F5-113F-4E46-B6D7-B5A787E8DF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/>
          <a:srcRect t="20059" b="4982"/>
          <a:stretch/>
        </p:blipFill>
        <p:spPr bwMode="auto">
          <a:xfrm>
            <a:off x="3717140" y="2938266"/>
            <a:ext cx="2448000" cy="227279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标题 1">
            <a:extLst>
              <a:ext uri="{FF2B5EF4-FFF2-40B4-BE49-F238E27FC236}">
                <a16:creationId xmlns:a16="http://schemas.microsoft.com/office/drawing/2014/main" id="{36261A55-3F3B-4036-ABF3-D119C8E65088}"/>
              </a:ext>
            </a:extLst>
          </p:cNvPr>
          <p:cNvSpPr txBox="1">
            <a:spLocks/>
          </p:cNvSpPr>
          <p:nvPr/>
        </p:nvSpPr>
        <p:spPr bwMode="auto">
          <a:xfrm>
            <a:off x="439738" y="111125"/>
            <a:ext cx="614394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PART 4. </a:t>
            </a:r>
            <a:r>
              <a:rPr lang="ko-KR" altLang="en-US" sz="2800" b="1" dirty="0"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생산 능력</a:t>
            </a:r>
            <a:endParaRPr lang="en-US" altLang="zh-CN" sz="2800" b="1" dirty="0"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3473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id="{FC239CAB-CB2A-400D-BBDD-31139FCDBE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감사합니다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156179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90b622c1-84e7-475e-002d-002a3c005800"/>
</p:tagLst>
</file>

<file path=ppt/theme/theme1.xml><?xml version="1.0" encoding="utf-8"?>
<a:theme xmlns:a="http://schemas.openxmlformats.org/drawingml/2006/main" name="中国南车">
  <a:themeElements>
    <a:clrScheme name="中国南车2">
      <a:dk1>
        <a:srgbClr val="000000"/>
      </a:dk1>
      <a:lt1>
        <a:srgbClr val="FFFFFF"/>
      </a:lt1>
      <a:dk2>
        <a:srgbClr val="4C4948"/>
      </a:dk2>
      <a:lt2>
        <a:srgbClr val="CFCFCF"/>
      </a:lt2>
      <a:accent1>
        <a:srgbClr val="C70019"/>
      </a:accent1>
      <a:accent2>
        <a:srgbClr val="4C4948"/>
      </a:accent2>
      <a:accent3>
        <a:srgbClr val="727171"/>
      </a:accent3>
      <a:accent4>
        <a:srgbClr val="AAA9A9"/>
      </a:accent4>
      <a:accent5>
        <a:srgbClr val="C6C6C6"/>
      </a:accent5>
      <a:accent6>
        <a:srgbClr val="E2E2E2"/>
      </a:accent6>
      <a:hlink>
        <a:srgbClr val="C70019"/>
      </a:hlink>
      <a:folHlink>
        <a:srgbClr val="727171"/>
      </a:folHlink>
    </a:clrScheme>
    <a:fontScheme name="中国南车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</a:ln>
      </a:spPr>
      <a:bodyPr vert="horz" wrap="none" lIns="91440" tIns="45720" rIns="91440" bIns="45720" numCol="1" rtlCol="0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ea typeface="黑体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/>
            </a:gs>
            <a:gs pos="100000">
              <a:schemeClr val="bg2">
                <a:gamma/>
                <a:shade val="46275"/>
                <a:invGamma/>
              </a:schemeClr>
            </a:gs>
          </a:gsLst>
          <a:lin ang="5400000" scaled="1"/>
        </a:gradFill>
        <a:ln>
          <a:noFill/>
        </a:ln>
      </a:spPr>
      <a:bodyPr vert="horz" wrap="non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ea typeface="黑体" pitchFamily="49" charset="-122"/>
          </a:defRPr>
        </a:defPPr>
      </a:lstStyle>
    </a:lnDef>
  </a:objectDefaults>
  <a:extraClrSchemeLst>
    <a:extraClrScheme>
      <a:clrScheme name="中国南车 1">
        <a:dk1>
          <a:srgbClr val="000000"/>
        </a:dk1>
        <a:lt1>
          <a:srgbClr val="FFFFFF"/>
        </a:lt1>
        <a:dk2>
          <a:srgbClr val="000000"/>
        </a:dk2>
        <a:lt2>
          <a:srgbClr val="898989"/>
        </a:lt2>
        <a:accent1>
          <a:srgbClr val="0058B0"/>
        </a:accent1>
        <a:accent2>
          <a:srgbClr val="E60012"/>
        </a:accent2>
        <a:accent3>
          <a:srgbClr val="FFFFFF"/>
        </a:accent3>
        <a:accent4>
          <a:srgbClr val="000000"/>
        </a:accent4>
        <a:accent5>
          <a:srgbClr val="AAB4D4"/>
        </a:accent5>
        <a:accent6>
          <a:srgbClr val="D0000F"/>
        </a:accent6>
        <a:hlink>
          <a:srgbClr val="239AD6"/>
        </a:hlink>
        <a:folHlink>
          <a:srgbClr val="FDD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中国中车">
  <a:themeElements>
    <a:clrScheme name="自定义 5">
      <a:dk1>
        <a:srgbClr val="000000"/>
      </a:dk1>
      <a:lt1>
        <a:srgbClr val="FFFFFF"/>
      </a:lt1>
      <a:dk2>
        <a:srgbClr val="4C4948"/>
      </a:dk2>
      <a:lt2>
        <a:srgbClr val="CFCFCF"/>
      </a:lt2>
      <a:accent1>
        <a:srgbClr val="C70019"/>
      </a:accent1>
      <a:accent2>
        <a:srgbClr val="4C4948"/>
      </a:accent2>
      <a:accent3>
        <a:srgbClr val="727171"/>
      </a:accent3>
      <a:accent4>
        <a:srgbClr val="AAA9A9"/>
      </a:accent4>
      <a:accent5>
        <a:srgbClr val="C6C6C6"/>
      </a:accent5>
      <a:accent6>
        <a:srgbClr val="E2E2E2"/>
      </a:accent6>
      <a:hlink>
        <a:srgbClr val="C70019"/>
      </a:hlink>
      <a:folHlink>
        <a:srgbClr val="727171"/>
      </a:folHlink>
    </a:clrScheme>
    <a:fontScheme name="跋涉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</a:ln>
      </a:spPr>
      <a:bodyPr vert="horz" wrap="none" lIns="91440" tIns="45720" rIns="91440" bIns="45720" numCol="1" rtlCol="0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ea typeface="黑体" pitchFamily="49" charset="-122"/>
          </a:defRPr>
        </a:defPPr>
      </a:lstStyle>
    </a:spDef>
    <a:lnDef>
      <a:spPr bwMode="auto">
        <a:gradFill rotWithShape="1">
          <a:gsLst>
            <a:gs pos="0">
              <a:schemeClr val="bg2"/>
            </a:gs>
            <a:gs pos="100000">
              <a:schemeClr val="bg2">
                <a:gamma/>
                <a:shade val="46275"/>
                <a:invGamma/>
              </a:schemeClr>
            </a:gs>
          </a:gsLst>
          <a:lin ang="5400000" scaled="1"/>
        </a:gradFill>
        <a:ln w="3175" cap="flat" cmpd="sng" algn="ctr">
          <a:solidFill>
            <a:srgbClr val="C0C0C0"/>
          </a:solidFill>
          <a:prstDash val="solid"/>
          <a:round/>
          <a:headEnd type="none" w="med" len="med"/>
          <a:tailEnd type="none" w="med" len="med"/>
        </a:ln>
      </a:spPr>
      <a:bodyPr/>
      <a:lstStyle/>
    </a:lnDef>
  </a:objectDefaults>
  <a:extraClrSchemeLst>
    <a:extraClrScheme>
      <a:clrScheme name="中国南车 1">
        <a:dk1>
          <a:srgbClr val="000000"/>
        </a:dk1>
        <a:lt1>
          <a:srgbClr val="FFFFFF"/>
        </a:lt1>
        <a:dk2>
          <a:srgbClr val="000000"/>
        </a:dk2>
        <a:lt2>
          <a:srgbClr val="898989"/>
        </a:lt2>
        <a:accent1>
          <a:srgbClr val="0058B0"/>
        </a:accent1>
        <a:accent2>
          <a:srgbClr val="E60012"/>
        </a:accent2>
        <a:accent3>
          <a:srgbClr val="FFFFFF"/>
        </a:accent3>
        <a:accent4>
          <a:srgbClr val="000000"/>
        </a:accent4>
        <a:accent5>
          <a:srgbClr val="AAB4D4"/>
        </a:accent5>
        <a:accent6>
          <a:srgbClr val="D0000F"/>
        </a:accent6>
        <a:hlink>
          <a:srgbClr val="239AD6"/>
        </a:hlink>
        <a:folHlink>
          <a:srgbClr val="FDD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中国南车">
  <a:themeElements>
    <a:clrScheme name="中国南车2">
      <a:dk1>
        <a:srgbClr val="000000"/>
      </a:dk1>
      <a:lt1>
        <a:srgbClr val="FFFFFF"/>
      </a:lt1>
      <a:dk2>
        <a:srgbClr val="4C4948"/>
      </a:dk2>
      <a:lt2>
        <a:srgbClr val="CFCFCF"/>
      </a:lt2>
      <a:accent1>
        <a:srgbClr val="C70019"/>
      </a:accent1>
      <a:accent2>
        <a:srgbClr val="4C4948"/>
      </a:accent2>
      <a:accent3>
        <a:srgbClr val="727171"/>
      </a:accent3>
      <a:accent4>
        <a:srgbClr val="AAA9A9"/>
      </a:accent4>
      <a:accent5>
        <a:srgbClr val="C6C6C6"/>
      </a:accent5>
      <a:accent6>
        <a:srgbClr val="E2E2E2"/>
      </a:accent6>
      <a:hlink>
        <a:srgbClr val="C70019"/>
      </a:hlink>
      <a:folHlink>
        <a:srgbClr val="727171"/>
      </a:folHlink>
    </a:clrScheme>
    <a:fontScheme name="中国南车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</a:ln>
      </a:spPr>
      <a:bodyPr vert="horz" wrap="none" lIns="91440" tIns="45720" rIns="91440" bIns="45720" numCol="1" rtlCol="0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ea typeface="黑体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/>
            </a:gs>
            <a:gs pos="100000">
              <a:schemeClr val="bg2">
                <a:gamma/>
                <a:shade val="46275"/>
                <a:invGamma/>
              </a:schemeClr>
            </a:gs>
          </a:gsLst>
          <a:lin ang="5400000" scaled="1"/>
        </a:gradFill>
        <a:ln>
          <a:noFill/>
        </a:ln>
      </a:spPr>
      <a:bodyPr vert="horz" wrap="non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ea typeface="黑体" pitchFamily="49" charset="-122"/>
          </a:defRPr>
        </a:defPPr>
      </a:lstStyle>
    </a:lnDef>
  </a:objectDefaults>
  <a:extraClrSchemeLst>
    <a:extraClrScheme>
      <a:clrScheme name="中国南车 1">
        <a:dk1>
          <a:srgbClr val="000000"/>
        </a:dk1>
        <a:lt1>
          <a:srgbClr val="FFFFFF"/>
        </a:lt1>
        <a:dk2>
          <a:srgbClr val="000000"/>
        </a:dk2>
        <a:lt2>
          <a:srgbClr val="898989"/>
        </a:lt2>
        <a:accent1>
          <a:srgbClr val="0058B0"/>
        </a:accent1>
        <a:accent2>
          <a:srgbClr val="E60012"/>
        </a:accent2>
        <a:accent3>
          <a:srgbClr val="FFFFFF"/>
        </a:accent3>
        <a:accent4>
          <a:srgbClr val="000000"/>
        </a:accent4>
        <a:accent5>
          <a:srgbClr val="AAB4D4"/>
        </a:accent5>
        <a:accent6>
          <a:srgbClr val="D0000F"/>
        </a:accent6>
        <a:hlink>
          <a:srgbClr val="239AD6"/>
        </a:hlink>
        <a:folHlink>
          <a:srgbClr val="FDD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2767</Words>
  <Application>Microsoft Office PowerPoint</Application>
  <PresentationFormat>사용자 지정</PresentationFormat>
  <Paragraphs>769</Paragraphs>
  <Slides>43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43</vt:i4>
      </vt:variant>
    </vt:vector>
  </HeadingPairs>
  <TitlesOfParts>
    <vt:vector size="55" baseType="lpstr">
      <vt:lpstr>Arial Unicode MS</vt:lpstr>
      <vt:lpstr>微软雅黑</vt:lpstr>
      <vt:lpstr>宋体</vt:lpstr>
      <vt:lpstr>맑은 고딕</vt:lpstr>
      <vt:lpstr>Arial</vt:lpstr>
      <vt:lpstr>Calibri</vt:lpstr>
      <vt:lpstr>Franklin Gothic Book</vt:lpstr>
      <vt:lpstr>Franklin Gothic Medium</vt:lpstr>
      <vt:lpstr>Wingdings</vt:lpstr>
      <vt:lpstr>中国南车</vt:lpstr>
      <vt:lpstr>中国中车</vt:lpstr>
      <vt:lpstr>1_中国南车</vt:lpstr>
      <vt:lpstr>PowerPoint 프레젠테이션</vt:lpstr>
      <vt:lpstr>PowerPoint 프레젠테이션</vt:lpstr>
      <vt:lpstr>PART 1. 회사 소개</vt:lpstr>
      <vt:lpstr>PART 1. 회사 소개</vt:lpstr>
      <vt:lpstr>PART 1. 회사 소개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中国南车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中国南车</dc:title>
  <dc:creator>中国南车</dc:creator>
  <cp:lastModifiedBy>Kim tae-soo</cp:lastModifiedBy>
  <cp:revision>3154</cp:revision>
  <dcterms:created xsi:type="dcterms:W3CDTF">2008-05-06T01:42:00Z</dcterms:created>
  <dcterms:modified xsi:type="dcterms:W3CDTF">2021-03-14T09:34:20Z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2052-10.1.0.5777</vt:lpwstr>
  </property>
</Properties>
</file>