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0413"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en" sz="2128" b="1" i="0" u="none">
                <a:solidFill>
                  <a:schemeClr val="lt1">
                    <a:lumMod val="95000"/>
                  </a:schemeClr>
                </a:solidFill>
                <a:effectLst>
                  <a:outerShdw blurRad="50800" dist="38100" dir="5400000" algn="t" rotWithShape="0">
                    <a:prstClr val="black">
                      <a:alpha val="40000"/>
                    </a:prstClr>
                  </a:outerShdw>
                </a:effectLst>
                <a:latin typeface="+mn-lt"/>
                <a:ea typeface="+mn-lt"/>
                <a:cs typeface="+mn-lt"/>
              </a:rPr>
              <a:t>Turnover of Nollvetec&amp; Conglin Aluminum</a:t>
            </a:r>
          </a:p>
        </c:rich>
      </c:tx>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Sheet1!$B$2</c:f>
              <c:strCache>
                <c:ptCount val="1"/>
                <c:pt idx="0">
                  <c:v>Railway</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c:spPr>
          <c:invertIfNegative val="1"/>
          <c:dLbls>
            <c:spPr>
              <a:noFill/>
              <a:ln>
                <a:noFill/>
              </a:ln>
            </c:spPr>
            <c:txPr>
              <a:bodyPr anchorCtr="1"/>
              <a:lstStyle/>
              <a:p>
                <a:pPr>
                  <a:defRPr sz="1197" b="0" i="0" u="none">
                    <a:solidFill>
                      <a:schemeClr val="lt1">
                        <a:lumMod val="85000"/>
                      </a:schemeClr>
                    </a:solidFill>
                    <a:latin typeface="+mn-lt"/>
                    <a:ea typeface="+mn-lt"/>
                    <a:cs typeface="+mn-lt"/>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Sheet1!$A$3:$A$6</c:f>
              <c:numCache>
                <c:formatCode>General</c:formatCode>
                <c:ptCount val="4"/>
                <c:pt idx="0">
                  <c:v>2022</c:v>
                </c:pt>
                <c:pt idx="1">
                  <c:v>2023</c:v>
                </c:pt>
                <c:pt idx="2">
                  <c:v>2024</c:v>
                </c:pt>
                <c:pt idx="3">
                  <c:v>2025</c:v>
                </c:pt>
              </c:numCache>
            </c:numRef>
          </c:cat>
          <c:val>
            <c:numRef>
              <c:f>Sheet1!$B$3:$B$6</c:f>
              <c:numCache>
                <c:formatCode>General</c:formatCode>
                <c:ptCount val="4"/>
                <c:pt idx="0">
                  <c:v>552.66</c:v>
                </c:pt>
                <c:pt idx="1">
                  <c:v>417.65</c:v>
                </c:pt>
                <c:pt idx="2">
                  <c:v>497.24</c:v>
                </c:pt>
                <c:pt idx="3">
                  <c:v>564</c:v>
                </c:pt>
              </c:numCache>
            </c:numRef>
          </c:val>
          <c:extLst>
            <c:ext xmlns:c16="http://schemas.microsoft.com/office/drawing/2014/chart" uri="{C3380CC4-5D6E-409C-BE32-E72D297353CC}">
              <c16:uniqueId val="{00000000-6C89-BF47-AC06-92566AB28CC9}"/>
            </c:ext>
          </c:extLst>
        </c:ser>
        <c:ser>
          <c:idx val="1"/>
          <c:order val="1"/>
          <c:tx>
            <c:strRef>
              <c:f>Sheet1!$C$2</c:f>
              <c:strCache>
                <c:ptCount val="1"/>
                <c:pt idx="0">
                  <c:v>others</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c:spPr>
          <c:invertIfNegative val="1"/>
          <c:dLbls>
            <c:spPr>
              <a:noFill/>
              <a:ln>
                <a:noFill/>
              </a:ln>
            </c:spPr>
            <c:txPr>
              <a:bodyPr anchorCtr="1"/>
              <a:lstStyle/>
              <a:p>
                <a:pPr>
                  <a:defRPr sz="1197" b="0" i="0" u="none">
                    <a:solidFill>
                      <a:schemeClr val="lt1">
                        <a:lumMod val="85000"/>
                      </a:schemeClr>
                    </a:solidFill>
                    <a:latin typeface="+mn-lt"/>
                    <a:ea typeface="+mn-lt"/>
                    <a:cs typeface="+mn-lt"/>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Sheet1!$A$3:$A$6</c:f>
              <c:numCache>
                <c:formatCode>General</c:formatCode>
                <c:ptCount val="4"/>
                <c:pt idx="0">
                  <c:v>2022</c:v>
                </c:pt>
                <c:pt idx="1">
                  <c:v>2023</c:v>
                </c:pt>
                <c:pt idx="2">
                  <c:v>2024</c:v>
                </c:pt>
                <c:pt idx="3">
                  <c:v>2025</c:v>
                </c:pt>
              </c:numCache>
            </c:numRef>
          </c:cat>
          <c:val>
            <c:numRef>
              <c:f>Sheet1!$C$3:$C$6</c:f>
              <c:numCache>
                <c:formatCode>General</c:formatCode>
                <c:ptCount val="4"/>
                <c:pt idx="0">
                  <c:v>609.14</c:v>
                </c:pt>
                <c:pt idx="1">
                  <c:v>672.35</c:v>
                </c:pt>
                <c:pt idx="2">
                  <c:v>667.16</c:v>
                </c:pt>
                <c:pt idx="3">
                  <c:v>670</c:v>
                </c:pt>
              </c:numCache>
            </c:numRef>
          </c:val>
          <c:extLst>
            <c:ext xmlns:c16="http://schemas.microsoft.com/office/drawing/2014/chart" uri="{C3380CC4-5D6E-409C-BE32-E72D297353CC}">
              <c16:uniqueId val="{00000001-6C89-BF47-AC06-92566AB28CC9}"/>
            </c:ext>
          </c:extLst>
        </c:ser>
        <c:dLbls>
          <c:showLegendKey val="0"/>
          <c:showVal val="0"/>
          <c:showCatName val="0"/>
          <c:showSerName val="0"/>
          <c:showPercent val="0"/>
          <c:showBubbleSize val="0"/>
        </c:dLbls>
        <c:gapWidth val="150"/>
        <c:shape val="box"/>
        <c:axId val="1785781280"/>
        <c:axId val="1785782944"/>
        <c:axId val="0"/>
      </c:bar3DChart>
      <c:catAx>
        <c:axId val="1785781280"/>
        <c:scaling>
          <c:orientation val="minMax"/>
        </c:scaling>
        <c:delete val="0"/>
        <c:axPos val="b"/>
        <c:numFmt formatCode="General" sourceLinked="1"/>
        <c:majorTickMark val="none"/>
        <c:minorTickMark val="none"/>
        <c:tickLblPos val="nextTo"/>
        <c:spPr>
          <a:ln>
            <a:noFill/>
          </a:ln>
        </c:spPr>
        <c:txPr>
          <a:bodyPr rot="-60000000" spcFirstLastPara="1" vert="horz" wrap="square" anchor="ctr" anchorCtr="1"/>
          <a:lstStyle/>
          <a:p>
            <a:pPr>
              <a:defRPr sz="1197" b="0" i="0" u="none">
                <a:solidFill>
                  <a:schemeClr val="lt1">
                    <a:lumMod val="85000"/>
                  </a:schemeClr>
                </a:solidFill>
                <a:latin typeface="+mn-lt"/>
                <a:ea typeface="+mn-lt"/>
                <a:cs typeface="+mn-lt"/>
              </a:defRPr>
            </a:pPr>
            <a:endParaRPr lang="ko-KR"/>
          </a:p>
        </c:txPr>
        <c:crossAx val="1785782944"/>
        <c:crosses val="autoZero"/>
        <c:auto val="1"/>
        <c:lblAlgn val="ctr"/>
        <c:lblOffset val="100"/>
        <c:noMultiLvlLbl val="1"/>
      </c:catAx>
      <c:valAx>
        <c:axId val="1785782944"/>
        <c:scaling>
          <c:orientation val="minMax"/>
        </c:scaling>
        <c:delete val="0"/>
        <c:axPos val="l"/>
        <c:majorGridlines>
          <c:spPr>
            <a:ln w="9525" cmpd="sng">
              <a:solidFill>
                <a:schemeClr val="dk1">
                  <a:lumMod val="50000"/>
                  <a:lumOff val="50000"/>
                </a:schemeClr>
              </a:solidFill>
            </a:ln>
          </c:spPr>
        </c:majorGridlines>
        <c:numFmt formatCode="General" sourceLinked="1"/>
        <c:majorTickMark val="none"/>
        <c:minorTickMark val="none"/>
        <c:tickLblPos val="nextTo"/>
        <c:spPr>
          <a:ln>
            <a:noFill/>
          </a:ln>
        </c:spPr>
        <c:txPr>
          <a:bodyPr rot="-60000000" vert="horz" anchor="ctr" anchorCtr="1"/>
          <a:lstStyle/>
          <a:p>
            <a:pPr>
              <a:defRPr sz="1197" b="0" i="0" u="none">
                <a:solidFill>
                  <a:schemeClr val="lt1">
                    <a:lumMod val="85000"/>
                  </a:schemeClr>
                </a:solidFill>
                <a:latin typeface="+mn-lt"/>
                <a:ea typeface="+mn-lt"/>
                <a:cs typeface="+mn-lt"/>
              </a:defRPr>
            </a:pPr>
            <a:endParaRPr lang="ko-KR"/>
          </a:p>
        </c:txPr>
        <c:crossAx val="1785781280"/>
        <c:crosses val="autoZero"/>
        <c:crossBetween val="between"/>
      </c:valAx>
      <c:spPr>
        <a:noFill/>
        <a:ln>
          <a:noFill/>
        </a:ln>
      </c:spPr>
    </c:plotArea>
    <c:legend>
      <c:legendPos val="b"/>
      <c:layout>
        <c:manualLayout>
          <c:xMode val="edge"/>
          <c:yMode val="edge"/>
          <c:x val="0.25341284427251348"/>
          <c:y val="0.92135548775289966"/>
          <c:w val="0.3388570380383667"/>
          <c:h val="6.8589356683814967E-2"/>
        </c:manualLayout>
      </c:layout>
      <c:overlay val="0"/>
      <c:spPr>
        <a:noFill/>
      </c:spPr>
      <c:txPr>
        <a:bodyPr rot="0" vert="horz" anchor="ctr" anchorCtr="1"/>
        <a:lstStyle/>
        <a:p>
          <a:pPr>
            <a:defRPr sz="1197" b="0" i="0" u="none">
              <a:solidFill>
                <a:schemeClr val="lt1">
                  <a:lumMod val="85000"/>
                </a:schemeClr>
              </a:solidFill>
              <a:latin typeface="+mn-lt"/>
              <a:ea typeface="+mn-lt"/>
              <a:cs typeface="+mn-lt"/>
            </a:defRPr>
          </a:pPr>
          <a:endParaRPr lang="ko-KR"/>
        </a:p>
      </c:txPr>
    </c:legend>
    <c:plotVisOnly val="1"/>
    <c:dispBlanksAs val="zero"/>
    <c:showDLblsOverMax val="1"/>
  </c:chart>
  <c:spPr>
    <a:gradFill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1.</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2.</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None/>
            </a:pPr>
            <a:r>
              <a:t>[Sources]</a:t>
            </a:r>
          </a:p>
          <a:p>
            <a:pPr lvl="0">
              <a:buNone/>
            </a:pPr>
            <a:r>
              <a:t>- Introduction of Conglin Aluminum 20260114lv.pptx, source slide mapped to Korean edition slide 3.</a:t>
            </a:r>
          </a:p>
          <a:p>
            <a:pPr lvl="0">
              <a:buNone/>
            </a:pPr>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4.</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5.</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6.</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7.</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8.</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9.</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10.</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11.</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[Sources]</a:t>
            </a:r>
          </a:p>
          <a:p>
            <a:r>
              <a:rPr dirty="0"/>
              <a:t>- Introduction of </a:t>
            </a:r>
            <a:r>
              <a:rPr dirty="0" err="1"/>
              <a:t>Conglin</a:t>
            </a:r>
            <a:r>
              <a:rPr dirty="0"/>
              <a:t> Aluminum 20260114lv.pptx, source slide mapped to Korean edition slide 12.</a:t>
            </a:r>
          </a:p>
          <a:p>
            <a:r>
              <a:rPr dirty="0"/>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13.</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14.</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15.</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16.</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17.</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18.</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19.</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20.</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21.</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22.</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23.</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24.</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25.</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26.</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Introduction of Conglin Aluminum 20260114lv.pptx, source slide mapped to Korean edition slide 27.</a:t>
            </a:r>
          </a:p>
          <a:p>
            <a:r>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[Sources]</a:t>
            </a:r>
          </a:p>
          <a:p>
            <a:r>
              <a:rPr dirty="0"/>
              <a:t>- Introduction of </a:t>
            </a:r>
            <a:r>
              <a:rPr dirty="0" err="1"/>
              <a:t>Conglin</a:t>
            </a:r>
            <a:r>
              <a:rPr dirty="0"/>
              <a:t> Aluminum 20260114lv.pptx, source slide mapped to Korean edition slide 28.</a:t>
            </a:r>
          </a:p>
          <a:p>
            <a:r>
              <a:rPr dirty="0"/>
              <a:t>- All facts, figures, certifications, project names, and images are translated from the user-supplied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657F9B-34B5-488D-9EDB-385280D13A34}"/>
              </a:ext>
            </a:extLst>
          </p:cNvPr>
          <p:cNvSpPr>
            <a:spLocks noGrp="1"/>
          </p:cNvSpPr>
          <p:nvPr>
            <p:ph type="ctrTitle"/>
          </p:nvPr>
        </p:nvSpPr>
        <p:spPr>
          <a:xfrm>
            <a:off x="914281" y="2130435"/>
            <a:ext cx="10361851" cy="1470025"/>
          </a:xfrm>
        </p:spPr>
        <p:txBody>
          <a:bodyPr/>
          <a:lstStyle/>
          <a:p>
            <a:r>
              <a:t>单击此处编辑母版标题样式</a:t>
            </a:r>
          </a:p>
        </p:txBody>
      </p:sp>
      <p:sp>
        <p:nvSpPr>
          <p:cNvPr id="3" name="副标题 2">
            <a:extLst>
              <a:ext uri="{FF2B5EF4-FFF2-40B4-BE49-F238E27FC236}">
                <a16:creationId xmlns:a16="http://schemas.microsoft.com/office/drawing/2014/main" id="{806746DA-4B31-4A74-A124-E2C802310DA1}"/>
              </a:ext>
            </a:extLst>
          </p:cNvPr>
          <p:cNvSpPr>
            <a:spLocks noGrp="1"/>
          </p:cNvSpPr>
          <p:nvPr>
            <p:ph type="subTitle" idx="1"/>
          </p:nvPr>
        </p:nvSpPr>
        <p:spPr>
          <a:xfrm>
            <a:off x="1828563"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2565" indent="0" algn="ctr">
              <a:buNone/>
              <a:defRPr>
                <a:solidFill>
                  <a:schemeClr val="tx1">
                    <a:tint val="75000"/>
                  </a:schemeClr>
                </a:solidFill>
              </a:defRPr>
            </a:lvl7pPr>
            <a:lvl8pPr marL="3199765" indent="0" algn="ctr">
              <a:buNone/>
              <a:defRPr>
                <a:solidFill>
                  <a:schemeClr val="tx1">
                    <a:tint val="75000"/>
                  </a:schemeClr>
                </a:solidFill>
              </a:defRPr>
            </a:lvl8pPr>
            <a:lvl9pPr marL="3656965" indent="0" algn="ctr">
              <a:buNone/>
              <a:defRPr>
                <a:solidFill>
                  <a:schemeClr val="tx1">
                    <a:tint val="75000"/>
                  </a:schemeClr>
                </a:solidFill>
              </a:defRPr>
            </a:lvl9pPr>
          </a:lstStyle>
          <a:p>
            <a:r>
              <a:t>单击此处编辑母版副标题样式</a:t>
            </a:r>
          </a:p>
        </p:txBody>
      </p:sp>
      <p:sp>
        <p:nvSpPr>
          <p:cNvPr id="4" name="日期占位符 3">
            <a:extLst>
              <a:ext uri="{FF2B5EF4-FFF2-40B4-BE49-F238E27FC236}">
                <a16:creationId xmlns:a16="http://schemas.microsoft.com/office/drawing/2014/main" id="{B819823B-D260-4024-B6B2-AE560AA67744}"/>
              </a:ext>
            </a:extLst>
          </p:cNvPr>
          <p:cNvSpPr>
            <a:spLocks noGrp="1"/>
          </p:cNvSpPr>
          <p:nvPr>
            <p:ph type="dt" idx="10"/>
          </p:nvPr>
        </p:nvSpPr>
        <p:spPr/>
        <p:txBody>
          <a:bodyPr/>
          <a:lstStyle/>
          <a:p>
            <a:fld id="{530820CF-B880-4189-942D-D702A7CBA730}" type="datetimeFigureOut">
              <a:t>2026. 8. 10.</a:t>
            </a:fld>
            <a:endParaRPr/>
          </a:p>
        </p:txBody>
      </p:sp>
      <p:sp>
        <p:nvSpPr>
          <p:cNvPr id="5" name="页脚占位符 4">
            <a:extLst>
              <a:ext uri="{FF2B5EF4-FFF2-40B4-BE49-F238E27FC236}">
                <a16:creationId xmlns:a16="http://schemas.microsoft.com/office/drawing/2014/main" id="{046509BA-BFD9-43E9-8DC4-105FA68C11FF}"/>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37015385-68FD-47A9-8465-D144BDB58A2B}"/>
              </a:ext>
            </a:extLst>
          </p:cNvPr>
          <p:cNvSpPr>
            <a:spLocks noGrp="1"/>
          </p:cNvSpPr>
          <p:nvPr>
            <p:ph type="sldNum" idx="12"/>
          </p:nvPr>
        </p:nvSpPr>
        <p:spPr/>
        <p:txBody>
          <a:bodyPr/>
          <a:lstStyle/>
          <a:p>
            <a:fld id="{0C913308-F349-4B6D-A68A-DD1791B4A57B}" type="slidenum">
              <a:t>‹#›</a:t>
            </a:fld>
            <a:endParaRPr/>
          </a:p>
        </p:txBody>
      </p:sp>
      <p:sp>
        <p:nvSpPr>
          <p:cNvPr id="7" name="矩形 6">
            <a:extLst>
              <a:ext uri="{FF2B5EF4-FFF2-40B4-BE49-F238E27FC236}">
                <a16:creationId xmlns:a16="http://schemas.microsoft.com/office/drawing/2014/main" id="{292CB787-1502-4016-B9A6-89FD470DA37D}"/>
              </a:ext>
            </a:extLst>
          </p:cNvPr>
          <p:cNvSpPr>
            <a:spLocks noGrp="1"/>
          </p:cNvSpPr>
          <p:nvPr/>
        </p:nvSpPr>
        <p:spPr>
          <a:xfrm>
            <a:off x="11279782" y="188639"/>
            <a:ext cx="910631" cy="144016"/>
          </a:xfrm>
          <a:prstGeom prst="rect">
            <a:avLst/>
          </a:prstGeom>
          <a:solidFill>
            <a:srgbClr val="2644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17" name="Picture 6"/>
          <p:cNvPicPr>
            <a:picLocks noChangeAspect="1"/>
          </p:cNvPicPr>
          <p:nvPr/>
        </p:nvPicPr>
        <p:blipFill>
          <a:blip r:embed="rId2"/>
          <a:srcRect/>
          <a:stretch>
            <a:fillRect/>
          </a:stretch>
        </p:blipFill>
        <p:spPr>
          <a:xfrm>
            <a:off x="9623598" y="83203"/>
            <a:ext cx="1800013" cy="321461"/>
          </a:xfrm>
          <a:prstGeom prst="rect">
            <a:avLst/>
          </a:prstGeom>
        </p:spPr>
      </p:pic>
      <p:sp>
        <p:nvSpPr>
          <p:cNvPr id="9" name="矩形 8">
            <a:extLst>
              <a:ext uri="{FF2B5EF4-FFF2-40B4-BE49-F238E27FC236}">
                <a16:creationId xmlns:a16="http://schemas.microsoft.com/office/drawing/2014/main" id="{FCB925F7-8EFA-4A85-883A-AD79C2AC97FC}"/>
              </a:ext>
            </a:extLst>
          </p:cNvPr>
          <p:cNvSpPr>
            <a:spLocks noGrp="1"/>
          </p:cNvSpPr>
          <p:nvPr/>
        </p:nvSpPr>
        <p:spPr>
          <a:xfrm>
            <a:off x="0" y="6525344"/>
            <a:ext cx="910631" cy="144016"/>
          </a:xfrm>
          <a:prstGeom prst="rect">
            <a:avLst/>
          </a:prstGeom>
          <a:solidFill>
            <a:srgbClr val="2644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BE71FE-A63E-4355-8881-52AE8AA7F8F6}"/>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5F8043E4-36A8-43A1-8616-2F9213B5164B}"/>
              </a:ext>
            </a:extLst>
          </p:cNvPr>
          <p:cNvSpPr>
            <a:spLocks noGrp="1"/>
          </p:cNvSpPr>
          <p:nvPr>
            <p:ph idx="1"/>
          </p:nvPr>
        </p:nvSpPr>
        <p:spPr/>
        <p:txBody>
          <a:body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日期占位符 3">
            <a:extLst>
              <a:ext uri="{FF2B5EF4-FFF2-40B4-BE49-F238E27FC236}">
                <a16:creationId xmlns:a16="http://schemas.microsoft.com/office/drawing/2014/main" id="{700ECA7D-CC22-40A6-8D3A-23B9D025E1BD}"/>
              </a:ext>
            </a:extLst>
          </p:cNvPr>
          <p:cNvSpPr>
            <a:spLocks noGrp="1"/>
          </p:cNvSpPr>
          <p:nvPr>
            <p:ph type="dt" idx="10"/>
          </p:nvPr>
        </p:nvSpPr>
        <p:spPr/>
        <p:txBody>
          <a:bodyPr/>
          <a:lstStyle/>
          <a:p>
            <a:fld id="{530820CF-B880-4189-942D-D702A7CBA730}" type="datetimeFigureOut">
              <a:t>2026. 8. 10.</a:t>
            </a:fld>
            <a:endParaRPr/>
          </a:p>
        </p:txBody>
      </p:sp>
      <p:sp>
        <p:nvSpPr>
          <p:cNvPr id="5" name="页脚占位符 4">
            <a:extLst>
              <a:ext uri="{FF2B5EF4-FFF2-40B4-BE49-F238E27FC236}">
                <a16:creationId xmlns:a16="http://schemas.microsoft.com/office/drawing/2014/main" id="{A9C8AE92-60A6-43C7-A949-B9B288043E27}"/>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986AE3B5-4325-48DD-A225-EA8711BE4818}"/>
              </a:ext>
            </a:extLst>
          </p:cNvPr>
          <p:cNvSpPr>
            <a:spLocks noGrp="1"/>
          </p:cNvSpPr>
          <p:nvPr>
            <p:ph type="sldNum" idx="12"/>
          </p:nvPr>
        </p:nvSpPr>
        <p:spPr/>
        <p:txBody>
          <a:bodyPr/>
          <a:lstStyle/>
          <a:p>
            <a:fld id="{0C913308-F349-4B6D-A68A-DD1791B4A57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9AF2E7-E0E6-4B21-A9C0-A440B3A5F069}"/>
              </a:ext>
            </a:extLst>
          </p:cNvPr>
          <p:cNvSpPr>
            <a:spLocks noGrp="1"/>
          </p:cNvSpPr>
          <p:nvPr>
            <p:ph type="title"/>
          </p:nvPr>
        </p:nvSpPr>
        <p:spPr>
          <a:xfrm>
            <a:off x="962960" y="4406910"/>
            <a:ext cx="10361851" cy="1362075"/>
          </a:xfrm>
        </p:spPr>
        <p:txBody>
          <a:bodyPr anchor="t"/>
          <a:lstStyle>
            <a:lvl1pPr algn="l">
              <a:buNone/>
              <a:defRPr sz="4000" b="1" cap="all"/>
            </a:lvl1pPr>
          </a:lstStyle>
          <a:p>
            <a:r>
              <a:t>单击此处编辑母版标题样式</a:t>
            </a:r>
          </a:p>
        </p:txBody>
      </p:sp>
      <p:sp>
        <p:nvSpPr>
          <p:cNvPr id="3" name="文本占位符 2">
            <a:extLst>
              <a:ext uri="{FF2B5EF4-FFF2-40B4-BE49-F238E27FC236}">
                <a16:creationId xmlns:a16="http://schemas.microsoft.com/office/drawing/2014/main" id="{F2361D2E-0665-4664-A963-62B3551B1633}"/>
              </a:ext>
            </a:extLst>
          </p:cNvPr>
          <p:cNvSpPr>
            <a:spLocks noGrp="1"/>
          </p:cNvSpPr>
          <p:nvPr>
            <p:ph type="body" idx="1"/>
          </p:nvPr>
        </p:nvSpPr>
        <p:spPr>
          <a:xfrm>
            <a:off x="962960"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2565" indent="0">
              <a:buNone/>
              <a:defRPr sz="1400">
                <a:solidFill>
                  <a:schemeClr val="tx1">
                    <a:tint val="75000"/>
                  </a:schemeClr>
                </a:solidFill>
              </a:defRPr>
            </a:lvl7pPr>
            <a:lvl8pPr marL="3199765" indent="0">
              <a:buNone/>
              <a:defRPr sz="1400">
                <a:solidFill>
                  <a:schemeClr val="tx1">
                    <a:tint val="75000"/>
                  </a:schemeClr>
                </a:solidFill>
              </a:defRPr>
            </a:lvl8pPr>
            <a:lvl9pPr marL="3656965" indent="0">
              <a:buNone/>
              <a:defRPr sz="1400">
                <a:solidFill>
                  <a:schemeClr val="tx1">
                    <a:tint val="75000"/>
                  </a:schemeClr>
                </a:solidFill>
              </a:defRPr>
            </a:lvl9pPr>
          </a:lstStyle>
          <a:p>
            <a:pPr lvl="0">
              <a:buNone/>
            </a:pPr>
            <a:r>
              <a:t>单击此处编辑母版文本样式</a:t>
            </a:r>
          </a:p>
        </p:txBody>
      </p:sp>
      <p:sp>
        <p:nvSpPr>
          <p:cNvPr id="4" name="日期占位符 3">
            <a:extLst>
              <a:ext uri="{FF2B5EF4-FFF2-40B4-BE49-F238E27FC236}">
                <a16:creationId xmlns:a16="http://schemas.microsoft.com/office/drawing/2014/main" id="{A945DB35-5B3C-42F8-82AA-A923353AEECB}"/>
              </a:ext>
            </a:extLst>
          </p:cNvPr>
          <p:cNvSpPr>
            <a:spLocks noGrp="1"/>
          </p:cNvSpPr>
          <p:nvPr>
            <p:ph type="dt" idx="10"/>
          </p:nvPr>
        </p:nvSpPr>
        <p:spPr/>
        <p:txBody>
          <a:bodyPr/>
          <a:lstStyle/>
          <a:p>
            <a:fld id="{530820CF-B880-4189-942D-D702A7CBA730}" type="datetimeFigureOut">
              <a:t>2026. 8. 10.</a:t>
            </a:fld>
            <a:endParaRPr/>
          </a:p>
        </p:txBody>
      </p:sp>
      <p:sp>
        <p:nvSpPr>
          <p:cNvPr id="5" name="页脚占位符 4">
            <a:extLst>
              <a:ext uri="{FF2B5EF4-FFF2-40B4-BE49-F238E27FC236}">
                <a16:creationId xmlns:a16="http://schemas.microsoft.com/office/drawing/2014/main" id="{EC5DE9BA-D229-4258-9AD4-8DBC414461B1}"/>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9471D62A-9AA9-4D13-8717-7E16E1D4AAC2}"/>
              </a:ext>
            </a:extLst>
          </p:cNvPr>
          <p:cNvSpPr>
            <a:spLocks noGrp="1"/>
          </p:cNvSpPr>
          <p:nvPr>
            <p:ph type="sldNum" idx="12"/>
          </p:nvPr>
        </p:nvSpPr>
        <p:spPr/>
        <p:txBody>
          <a:bodyPr/>
          <a:lstStyle/>
          <a:p>
            <a:fld id="{0C913308-F349-4B6D-A68A-DD1791B4A57B}" type="slidenum">
              <a:t>‹#›</a:t>
            </a:fld>
            <a:endParaRPr/>
          </a:p>
        </p:txBody>
      </p:sp>
      <p:pic>
        <p:nvPicPr>
          <p:cNvPr id="14" name="Picture 4"/>
          <p:cNvPicPr>
            <a:picLocks noChangeAspect="1"/>
          </p:cNvPicPr>
          <p:nvPr/>
        </p:nvPicPr>
        <p:blipFill>
          <a:blip r:embed="rId2"/>
          <a:srcRect/>
          <a:stretch>
            <a:fillRect/>
          </a:stretch>
        </p:blipFill>
        <p:spPr>
          <a:xfrm>
            <a:off x="0" y="4526179"/>
            <a:ext cx="3839335" cy="2331821"/>
          </a:xfrm>
          <a:prstGeom prst="rect">
            <a:avLst/>
          </a:prstGeom>
        </p:spPr>
      </p:pic>
      <p:pic>
        <p:nvPicPr>
          <p:cNvPr id="15" name="Picture 5"/>
          <p:cNvPicPr>
            <a:picLocks noChangeAspect="1"/>
          </p:cNvPicPr>
          <p:nvPr/>
        </p:nvPicPr>
        <p:blipFill>
          <a:blip r:embed="rId3">
            <a:duotone>
              <a:schemeClr val="bg2">
                <a:shade val="45000"/>
                <a:satMod val="135000"/>
              </a:schemeClr>
              <a:prstClr val="white"/>
            </a:duotone>
          </a:blip>
          <a:srcRect/>
          <a:stretch>
            <a:fillRect/>
          </a:stretch>
        </p:blipFill>
        <p:spPr>
          <a:xfrm>
            <a:off x="9407574" y="116632"/>
            <a:ext cx="2664296" cy="68860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32898E-E483-4032-B5F4-5378F1C7AC98}"/>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49BC4227-6D85-4A03-B15E-0F5F86D46F9B}"/>
              </a:ext>
            </a:extLst>
          </p:cNvPr>
          <p:cNvSpPr>
            <a:spLocks noGrp="1"/>
          </p:cNvSpPr>
          <p:nvPr>
            <p:ph idx="1"/>
          </p:nvPr>
        </p:nvSpPr>
        <p:spPr>
          <a:xfrm>
            <a:off x="857141" y="1687513"/>
            <a:ext cx="7612658" cy="477361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内容占位符 3">
            <a:extLst>
              <a:ext uri="{FF2B5EF4-FFF2-40B4-BE49-F238E27FC236}">
                <a16:creationId xmlns:a16="http://schemas.microsoft.com/office/drawing/2014/main" id="{6610C6D3-58BF-4E80-A36B-F37A82BB4C29}"/>
              </a:ext>
            </a:extLst>
          </p:cNvPr>
          <p:cNvSpPr>
            <a:spLocks noGrp="1"/>
          </p:cNvSpPr>
          <p:nvPr>
            <p:ph idx="2"/>
          </p:nvPr>
        </p:nvSpPr>
        <p:spPr>
          <a:xfrm>
            <a:off x="8672971" y="1687513"/>
            <a:ext cx="7612660" cy="477361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5" name="日期占位符 4">
            <a:extLst>
              <a:ext uri="{FF2B5EF4-FFF2-40B4-BE49-F238E27FC236}">
                <a16:creationId xmlns:a16="http://schemas.microsoft.com/office/drawing/2014/main" id="{BFF99E96-357C-43D6-895F-5E8497DC2E10}"/>
              </a:ext>
            </a:extLst>
          </p:cNvPr>
          <p:cNvSpPr>
            <a:spLocks noGrp="1"/>
          </p:cNvSpPr>
          <p:nvPr>
            <p:ph type="dt" idx="10"/>
          </p:nvPr>
        </p:nvSpPr>
        <p:spPr/>
        <p:txBody>
          <a:bodyPr/>
          <a:lstStyle/>
          <a:p>
            <a:fld id="{530820CF-B880-4189-942D-D702A7CBA730}" type="datetimeFigureOut">
              <a:t>2026. 8. 10.</a:t>
            </a:fld>
            <a:endParaRPr/>
          </a:p>
        </p:txBody>
      </p:sp>
      <p:sp>
        <p:nvSpPr>
          <p:cNvPr id="6" name="页脚占位符 5">
            <a:extLst>
              <a:ext uri="{FF2B5EF4-FFF2-40B4-BE49-F238E27FC236}">
                <a16:creationId xmlns:a16="http://schemas.microsoft.com/office/drawing/2014/main" id="{BD894AEF-8376-4087-8C4B-1A38483EE204}"/>
              </a:ext>
            </a:extLst>
          </p:cNvPr>
          <p:cNvSpPr>
            <a:spLocks noGrp="1"/>
          </p:cNvSpPr>
          <p:nvPr>
            <p:ph type="ftr" idx="11"/>
          </p:nvPr>
        </p:nvSpPr>
        <p:spPr/>
        <p:txBody>
          <a:bodyPr/>
          <a:lstStyle/>
          <a:p>
            <a:endParaRPr/>
          </a:p>
        </p:txBody>
      </p:sp>
      <p:sp>
        <p:nvSpPr>
          <p:cNvPr id="7" name="灯片编号占位符 6">
            <a:extLst>
              <a:ext uri="{FF2B5EF4-FFF2-40B4-BE49-F238E27FC236}">
                <a16:creationId xmlns:a16="http://schemas.microsoft.com/office/drawing/2014/main" id="{F47912C3-8F10-4460-AC7E-A08E6D81FDF0}"/>
              </a:ext>
            </a:extLst>
          </p:cNvPr>
          <p:cNvSpPr>
            <a:spLocks noGrp="1"/>
          </p:cNvSpPr>
          <p:nvPr>
            <p:ph type="sldNum" idx="12"/>
          </p:nvPr>
        </p:nvSpPr>
        <p:spPr/>
        <p:txBody>
          <a:bodyPr/>
          <a:lstStyle/>
          <a:p>
            <a:fld id="{0C913308-F349-4B6D-A68A-DD1791B4A57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48BCFA-29D0-4D8E-B277-E6BAABB95295}"/>
              </a:ext>
            </a:extLst>
          </p:cNvPr>
          <p:cNvSpPr>
            <a:spLocks noGrp="1"/>
          </p:cNvSpPr>
          <p:nvPr>
            <p:ph type="title"/>
          </p:nvPr>
        </p:nvSpPr>
        <p:spPr>
          <a:xfrm>
            <a:off x="609522" y="274638"/>
            <a:ext cx="10971372" cy="1143000"/>
          </a:xfrm>
        </p:spPr>
        <p:txBody>
          <a:bodyPr/>
          <a:lstStyle>
            <a:lvl1pPr>
              <a:buNone/>
              <a:defRPr/>
            </a:lvl1pPr>
          </a:lstStyle>
          <a:p>
            <a:r>
              <a:t>单击此处编辑母版标题样式</a:t>
            </a:r>
          </a:p>
        </p:txBody>
      </p:sp>
      <p:sp>
        <p:nvSpPr>
          <p:cNvPr id="3" name="文本占位符 2">
            <a:extLst>
              <a:ext uri="{FF2B5EF4-FFF2-40B4-BE49-F238E27FC236}">
                <a16:creationId xmlns:a16="http://schemas.microsoft.com/office/drawing/2014/main" id="{BD6792D3-1C6D-4F6C-AD61-7FC04862667E}"/>
              </a:ext>
            </a:extLst>
          </p:cNvPr>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2565" indent="0">
              <a:buNone/>
              <a:defRPr sz="1600" b="1"/>
            </a:lvl7pPr>
            <a:lvl8pPr marL="3199765" indent="0">
              <a:buNone/>
              <a:defRPr sz="1600" b="1"/>
            </a:lvl8pPr>
            <a:lvl9pPr marL="3656965" indent="0">
              <a:buNone/>
              <a:defRPr sz="1600" b="1"/>
            </a:lvl9pPr>
          </a:lstStyle>
          <a:p>
            <a:pPr lvl="0">
              <a:buNone/>
            </a:pPr>
            <a:r>
              <a:t>单击此处编辑母版文本样式</a:t>
            </a:r>
          </a:p>
        </p:txBody>
      </p:sp>
      <p:sp>
        <p:nvSpPr>
          <p:cNvPr id="4" name="内容占位符 3">
            <a:extLst>
              <a:ext uri="{FF2B5EF4-FFF2-40B4-BE49-F238E27FC236}">
                <a16:creationId xmlns:a16="http://schemas.microsoft.com/office/drawing/2014/main" id="{A30DCFAE-33BC-40A0-A93B-B3A2FFE9FEBF}"/>
              </a:ext>
            </a:extLst>
          </p:cNvPr>
          <p:cNvSpPr>
            <a:spLocks noGrp="1"/>
          </p:cNvSpPr>
          <p:nvPr>
            <p:ph idx="2"/>
          </p:nvPr>
        </p:nvSpPr>
        <p:spPr>
          <a:xfrm>
            <a:off x="609521" y="2174876"/>
            <a:ext cx="5386216"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5" name="文本占位符 4">
            <a:extLst>
              <a:ext uri="{FF2B5EF4-FFF2-40B4-BE49-F238E27FC236}">
                <a16:creationId xmlns:a16="http://schemas.microsoft.com/office/drawing/2014/main" id="{FE8542F8-6957-4661-A713-9F360D6E978E}"/>
              </a:ext>
            </a:extLst>
          </p:cNvPr>
          <p:cNvSpPr>
            <a:spLocks noGrp="1"/>
          </p:cNvSpPr>
          <p:nvPr>
            <p:ph type="body"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2565" indent="0">
              <a:buNone/>
              <a:defRPr sz="1600" b="1"/>
            </a:lvl7pPr>
            <a:lvl8pPr marL="3199765" indent="0">
              <a:buNone/>
              <a:defRPr sz="1600" b="1"/>
            </a:lvl8pPr>
            <a:lvl9pPr marL="3656965" indent="0">
              <a:buNone/>
              <a:defRPr sz="1600" b="1"/>
            </a:lvl9pPr>
          </a:lstStyle>
          <a:p>
            <a:pPr lvl="0">
              <a:buNone/>
            </a:pPr>
            <a:r>
              <a:t>单击此处编辑母版文本样式</a:t>
            </a:r>
          </a:p>
        </p:txBody>
      </p:sp>
      <p:sp>
        <p:nvSpPr>
          <p:cNvPr id="6" name="内容占位符 5">
            <a:extLst>
              <a:ext uri="{FF2B5EF4-FFF2-40B4-BE49-F238E27FC236}">
                <a16:creationId xmlns:a16="http://schemas.microsoft.com/office/drawing/2014/main" id="{0EC403AC-B1B7-4AD3-81DD-21491B7E8AC0}"/>
              </a:ext>
            </a:extLst>
          </p:cNvPr>
          <p:cNvSpPr>
            <a:spLocks noGrp="1"/>
          </p:cNvSpPr>
          <p:nvPr>
            <p:ph idx="4"/>
          </p:nvPr>
        </p:nvSpPr>
        <p:spPr>
          <a:xfrm>
            <a:off x="6192561" y="2174876"/>
            <a:ext cx="5388332"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7" name="日期占位符 6">
            <a:extLst>
              <a:ext uri="{FF2B5EF4-FFF2-40B4-BE49-F238E27FC236}">
                <a16:creationId xmlns:a16="http://schemas.microsoft.com/office/drawing/2014/main" id="{47E8B6C0-A70A-4ADC-87CE-E74FDA7B7915}"/>
              </a:ext>
            </a:extLst>
          </p:cNvPr>
          <p:cNvSpPr>
            <a:spLocks noGrp="1"/>
          </p:cNvSpPr>
          <p:nvPr>
            <p:ph type="dt" idx="10"/>
          </p:nvPr>
        </p:nvSpPr>
        <p:spPr/>
        <p:txBody>
          <a:bodyPr/>
          <a:lstStyle/>
          <a:p>
            <a:fld id="{530820CF-B880-4189-942D-D702A7CBA730}" type="datetimeFigureOut">
              <a:t>2026. 8. 10.</a:t>
            </a:fld>
            <a:endParaRPr/>
          </a:p>
        </p:txBody>
      </p:sp>
      <p:sp>
        <p:nvSpPr>
          <p:cNvPr id="8" name="页脚占位符 7">
            <a:extLst>
              <a:ext uri="{FF2B5EF4-FFF2-40B4-BE49-F238E27FC236}">
                <a16:creationId xmlns:a16="http://schemas.microsoft.com/office/drawing/2014/main" id="{00AC0A16-18A0-46EE-A0CD-E1F4207BA251}"/>
              </a:ext>
            </a:extLst>
          </p:cNvPr>
          <p:cNvSpPr>
            <a:spLocks noGrp="1"/>
          </p:cNvSpPr>
          <p:nvPr>
            <p:ph type="ftr" idx="11"/>
          </p:nvPr>
        </p:nvSpPr>
        <p:spPr/>
        <p:txBody>
          <a:bodyPr/>
          <a:lstStyle/>
          <a:p>
            <a:endParaRPr/>
          </a:p>
        </p:txBody>
      </p:sp>
      <p:sp>
        <p:nvSpPr>
          <p:cNvPr id="9" name="灯片编号占位符 8">
            <a:extLst>
              <a:ext uri="{FF2B5EF4-FFF2-40B4-BE49-F238E27FC236}">
                <a16:creationId xmlns:a16="http://schemas.microsoft.com/office/drawing/2014/main" id="{B8FEC341-3B79-4329-AE82-FE6FD2FAD608}"/>
              </a:ext>
            </a:extLst>
          </p:cNvPr>
          <p:cNvSpPr>
            <a:spLocks noGrp="1"/>
          </p:cNvSpPr>
          <p:nvPr>
            <p:ph type="sldNum" idx="12"/>
          </p:nvPr>
        </p:nvSpPr>
        <p:spPr/>
        <p:txBody>
          <a:bodyPr/>
          <a:lstStyle/>
          <a:p>
            <a:fld id="{0C913308-F349-4B6D-A68A-DD1791B4A57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968C32-5AF2-454C-B1BE-CE30D539FB9F}"/>
              </a:ext>
            </a:extLst>
          </p:cNvPr>
          <p:cNvSpPr>
            <a:spLocks noGrp="1"/>
          </p:cNvSpPr>
          <p:nvPr>
            <p:ph type="title"/>
          </p:nvPr>
        </p:nvSpPr>
        <p:spPr/>
        <p:txBody>
          <a:bodyPr/>
          <a:lstStyle/>
          <a:p>
            <a:r>
              <a:t>单击此处编辑母版标题样式</a:t>
            </a:r>
          </a:p>
        </p:txBody>
      </p:sp>
      <p:sp>
        <p:nvSpPr>
          <p:cNvPr id="3" name="日期占位符 2">
            <a:extLst>
              <a:ext uri="{FF2B5EF4-FFF2-40B4-BE49-F238E27FC236}">
                <a16:creationId xmlns:a16="http://schemas.microsoft.com/office/drawing/2014/main" id="{45A72877-876F-4571-A4C2-22E0F6718C1B}"/>
              </a:ext>
            </a:extLst>
          </p:cNvPr>
          <p:cNvSpPr>
            <a:spLocks noGrp="1"/>
          </p:cNvSpPr>
          <p:nvPr>
            <p:ph type="dt" idx="10"/>
          </p:nvPr>
        </p:nvSpPr>
        <p:spPr/>
        <p:txBody>
          <a:bodyPr/>
          <a:lstStyle/>
          <a:p>
            <a:fld id="{530820CF-B880-4189-942D-D702A7CBA730}" type="datetimeFigureOut">
              <a:t>2026. 8. 10.</a:t>
            </a:fld>
            <a:endParaRPr/>
          </a:p>
        </p:txBody>
      </p:sp>
      <p:sp>
        <p:nvSpPr>
          <p:cNvPr id="4" name="页脚占位符 3">
            <a:extLst>
              <a:ext uri="{FF2B5EF4-FFF2-40B4-BE49-F238E27FC236}">
                <a16:creationId xmlns:a16="http://schemas.microsoft.com/office/drawing/2014/main" id="{73DCC11D-F7D7-45A1-9C27-ABEB39033EBC}"/>
              </a:ext>
            </a:extLst>
          </p:cNvPr>
          <p:cNvSpPr>
            <a:spLocks noGrp="1"/>
          </p:cNvSpPr>
          <p:nvPr>
            <p:ph type="ftr" idx="11"/>
          </p:nvPr>
        </p:nvSpPr>
        <p:spPr/>
        <p:txBody>
          <a:bodyPr/>
          <a:lstStyle/>
          <a:p>
            <a:endParaRPr/>
          </a:p>
        </p:txBody>
      </p:sp>
      <p:sp>
        <p:nvSpPr>
          <p:cNvPr id="5" name="灯片编号占位符 4">
            <a:extLst>
              <a:ext uri="{FF2B5EF4-FFF2-40B4-BE49-F238E27FC236}">
                <a16:creationId xmlns:a16="http://schemas.microsoft.com/office/drawing/2014/main" id="{887F4252-F7E9-4FA9-9064-92B0C075069A}"/>
              </a:ext>
            </a:extLst>
          </p:cNvPr>
          <p:cNvSpPr>
            <a:spLocks noGrp="1"/>
          </p:cNvSpPr>
          <p:nvPr>
            <p:ph type="sldNum" idx="12"/>
          </p:nvPr>
        </p:nvSpPr>
        <p:spPr/>
        <p:txBody>
          <a:bodyPr/>
          <a:lstStyle/>
          <a:p>
            <a:fld id="{0C913308-F349-4B6D-A68A-DD1791B4A57B}"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1FC52D3-369B-4C6C-B433-840C2E2835CE}"/>
              </a:ext>
            </a:extLst>
          </p:cNvPr>
          <p:cNvSpPr>
            <a:spLocks noGrp="1"/>
          </p:cNvSpPr>
          <p:nvPr>
            <p:ph type="dt" idx="10"/>
          </p:nvPr>
        </p:nvSpPr>
        <p:spPr/>
        <p:txBody>
          <a:bodyPr/>
          <a:lstStyle/>
          <a:p>
            <a:fld id="{530820CF-B880-4189-942D-D702A7CBA730}" type="datetimeFigureOut">
              <a:t>2026. 8. 10.</a:t>
            </a:fld>
            <a:endParaRPr/>
          </a:p>
        </p:txBody>
      </p:sp>
      <p:sp>
        <p:nvSpPr>
          <p:cNvPr id="3" name="页脚占位符 2">
            <a:extLst>
              <a:ext uri="{FF2B5EF4-FFF2-40B4-BE49-F238E27FC236}">
                <a16:creationId xmlns:a16="http://schemas.microsoft.com/office/drawing/2014/main" id="{97D98071-4244-4B4F-86DA-C2A21A84D49A}"/>
              </a:ext>
            </a:extLst>
          </p:cNvPr>
          <p:cNvSpPr>
            <a:spLocks noGrp="1"/>
          </p:cNvSpPr>
          <p:nvPr>
            <p:ph type="ftr" idx="11"/>
          </p:nvPr>
        </p:nvSpPr>
        <p:spPr/>
        <p:txBody>
          <a:bodyPr/>
          <a:lstStyle/>
          <a:p>
            <a:endParaRPr/>
          </a:p>
        </p:txBody>
      </p:sp>
      <p:sp>
        <p:nvSpPr>
          <p:cNvPr id="4" name="灯片编号占位符 3">
            <a:extLst>
              <a:ext uri="{FF2B5EF4-FFF2-40B4-BE49-F238E27FC236}">
                <a16:creationId xmlns:a16="http://schemas.microsoft.com/office/drawing/2014/main" id="{E02F0BEA-1C74-4E9D-A712-663FAA5F4143}"/>
              </a:ext>
            </a:extLst>
          </p:cNvPr>
          <p:cNvSpPr>
            <a:spLocks noGrp="1"/>
          </p:cNvSpPr>
          <p:nvPr>
            <p:ph type="sldNum" idx="12"/>
          </p:nvPr>
        </p:nvSpPr>
        <p:spPr/>
        <p:txBody>
          <a:bodyPr/>
          <a:lstStyle/>
          <a:p>
            <a:fld id="{0C913308-F349-4B6D-A68A-DD1791B4A57B}"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9BD0A3-1A17-4B09-876E-8D9A700A4AC2}"/>
              </a:ext>
            </a:extLst>
          </p:cNvPr>
          <p:cNvSpPr>
            <a:spLocks noGrp="1"/>
          </p:cNvSpPr>
          <p:nvPr>
            <p:ph type="title"/>
          </p:nvPr>
        </p:nvSpPr>
        <p:spPr>
          <a:xfrm>
            <a:off x="609521" y="273050"/>
            <a:ext cx="4010562" cy="1162050"/>
          </a:xfrm>
        </p:spPr>
        <p:txBody>
          <a:bodyPr anchor="b"/>
          <a:lstStyle>
            <a:lvl1pPr algn="l">
              <a:buNone/>
              <a:defRPr sz="2000" b="1"/>
            </a:lvl1pPr>
          </a:lstStyle>
          <a:p>
            <a:r>
              <a:t>单击此处编辑母版标题样式</a:t>
            </a:r>
          </a:p>
        </p:txBody>
      </p:sp>
      <p:sp>
        <p:nvSpPr>
          <p:cNvPr id="3" name="内容占位符 2">
            <a:extLst>
              <a:ext uri="{FF2B5EF4-FFF2-40B4-BE49-F238E27FC236}">
                <a16:creationId xmlns:a16="http://schemas.microsoft.com/office/drawing/2014/main" id="{80FE8B44-021C-4CE4-A99B-9DC3E0AA73BE}"/>
              </a:ext>
            </a:extLst>
          </p:cNvPr>
          <p:cNvSpPr>
            <a:spLocks noGrp="1"/>
          </p:cNvSpPr>
          <p:nvPr>
            <p:ph idx="1"/>
          </p:nvPr>
        </p:nvSpPr>
        <p:spPr>
          <a:xfrm>
            <a:off x="4766113" y="273059"/>
            <a:ext cx="6814779" cy="5853113"/>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文本占位符 3">
            <a:extLst>
              <a:ext uri="{FF2B5EF4-FFF2-40B4-BE49-F238E27FC236}">
                <a16:creationId xmlns:a16="http://schemas.microsoft.com/office/drawing/2014/main" id="{40218384-336F-42D3-AED9-0F17B4FFB3BC}"/>
              </a:ext>
            </a:extLst>
          </p:cNvPr>
          <p:cNvSpPr>
            <a:spLocks noGrp="1"/>
          </p:cNvSpPr>
          <p:nvPr>
            <p:ph type="body" idx="2"/>
          </p:nvPr>
        </p:nvSpPr>
        <p:spPr>
          <a:xfrm>
            <a:off x="609521" y="1435103"/>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2565" indent="0">
              <a:buNone/>
              <a:defRPr sz="900"/>
            </a:lvl7pPr>
            <a:lvl8pPr marL="3199765" indent="0">
              <a:buNone/>
              <a:defRPr sz="900"/>
            </a:lvl8pPr>
            <a:lvl9pPr marL="3656965" indent="0">
              <a:buNone/>
              <a:defRPr sz="900"/>
            </a:lvl9pPr>
          </a:lstStyle>
          <a:p>
            <a:pPr lvl="0">
              <a:buNone/>
            </a:pPr>
            <a:r>
              <a:t>单击此处编辑母版文本样式</a:t>
            </a:r>
          </a:p>
        </p:txBody>
      </p:sp>
      <p:sp>
        <p:nvSpPr>
          <p:cNvPr id="5" name="日期占位符 4">
            <a:extLst>
              <a:ext uri="{FF2B5EF4-FFF2-40B4-BE49-F238E27FC236}">
                <a16:creationId xmlns:a16="http://schemas.microsoft.com/office/drawing/2014/main" id="{58A5E74E-2733-4806-8214-16559FB62220}"/>
              </a:ext>
            </a:extLst>
          </p:cNvPr>
          <p:cNvSpPr>
            <a:spLocks noGrp="1"/>
          </p:cNvSpPr>
          <p:nvPr>
            <p:ph type="dt" idx="10"/>
          </p:nvPr>
        </p:nvSpPr>
        <p:spPr/>
        <p:txBody>
          <a:bodyPr/>
          <a:lstStyle/>
          <a:p>
            <a:fld id="{530820CF-B880-4189-942D-D702A7CBA730}" type="datetimeFigureOut">
              <a:t>2026. 8. 10.</a:t>
            </a:fld>
            <a:endParaRPr/>
          </a:p>
        </p:txBody>
      </p:sp>
      <p:sp>
        <p:nvSpPr>
          <p:cNvPr id="6" name="页脚占位符 5">
            <a:extLst>
              <a:ext uri="{FF2B5EF4-FFF2-40B4-BE49-F238E27FC236}">
                <a16:creationId xmlns:a16="http://schemas.microsoft.com/office/drawing/2014/main" id="{6AD9C702-F9E4-4458-BCF0-4CA9A541FE96}"/>
              </a:ext>
            </a:extLst>
          </p:cNvPr>
          <p:cNvSpPr>
            <a:spLocks noGrp="1"/>
          </p:cNvSpPr>
          <p:nvPr>
            <p:ph type="ftr" idx="11"/>
          </p:nvPr>
        </p:nvSpPr>
        <p:spPr/>
        <p:txBody>
          <a:bodyPr/>
          <a:lstStyle/>
          <a:p>
            <a:endParaRPr/>
          </a:p>
        </p:txBody>
      </p:sp>
      <p:sp>
        <p:nvSpPr>
          <p:cNvPr id="7" name="灯片编号占位符 6">
            <a:extLst>
              <a:ext uri="{FF2B5EF4-FFF2-40B4-BE49-F238E27FC236}">
                <a16:creationId xmlns:a16="http://schemas.microsoft.com/office/drawing/2014/main" id="{148D02C5-0E4D-4ACF-99F3-1BB467B79C0C}"/>
              </a:ext>
            </a:extLst>
          </p:cNvPr>
          <p:cNvSpPr>
            <a:spLocks noGrp="1"/>
          </p:cNvSpPr>
          <p:nvPr>
            <p:ph type="sldNum" idx="12"/>
          </p:nvPr>
        </p:nvSpPr>
        <p:spPr/>
        <p:txBody>
          <a:bodyPr/>
          <a:lstStyle/>
          <a:p>
            <a:fld id="{0C913308-F349-4B6D-A68A-DD1791B4A57B}"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64FC3F-C88D-4EA1-8574-A09CE613B6CD}"/>
              </a:ext>
            </a:extLst>
          </p:cNvPr>
          <p:cNvSpPr>
            <a:spLocks noGrp="1"/>
          </p:cNvSpPr>
          <p:nvPr>
            <p:ph type="title"/>
          </p:nvPr>
        </p:nvSpPr>
        <p:spPr>
          <a:xfrm>
            <a:off x="2389406" y="4800601"/>
            <a:ext cx="7314248" cy="566738"/>
          </a:xfrm>
        </p:spPr>
        <p:txBody>
          <a:bodyPr anchor="b"/>
          <a:lstStyle>
            <a:lvl1pPr algn="l">
              <a:buNone/>
              <a:defRPr sz="2000" b="1"/>
            </a:lvl1pPr>
          </a:lstStyle>
          <a:p>
            <a:r>
              <a:t>单击此处编辑母版标题样式</a:t>
            </a:r>
          </a:p>
        </p:txBody>
      </p:sp>
      <p:sp>
        <p:nvSpPr>
          <p:cNvPr id="3" name="图片占位符 2">
            <a:extLst>
              <a:ext uri="{FF2B5EF4-FFF2-40B4-BE49-F238E27FC236}">
                <a16:creationId xmlns:a16="http://schemas.microsoft.com/office/drawing/2014/main" id="{BBC95457-306C-4CB1-96DE-80DF9D000DB6}"/>
              </a:ext>
            </a:extLst>
          </p:cNvPr>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2565" indent="0">
              <a:buNone/>
              <a:defRPr sz="2000"/>
            </a:lvl7pPr>
            <a:lvl8pPr marL="3199765" indent="0">
              <a:buNone/>
              <a:defRPr sz="2000"/>
            </a:lvl8pPr>
            <a:lvl9pPr marL="3656965" indent="0">
              <a:buNone/>
              <a:defRPr sz="2000"/>
            </a:lvl9pPr>
          </a:lstStyle>
          <a:p>
            <a:endParaRPr/>
          </a:p>
        </p:txBody>
      </p:sp>
      <p:sp>
        <p:nvSpPr>
          <p:cNvPr id="4" name="文本占位符 3">
            <a:extLst>
              <a:ext uri="{FF2B5EF4-FFF2-40B4-BE49-F238E27FC236}">
                <a16:creationId xmlns:a16="http://schemas.microsoft.com/office/drawing/2014/main" id="{1E4A5FFB-0926-4D9C-98D6-4F8D718BC086}"/>
              </a:ext>
            </a:extLst>
          </p:cNvPr>
          <p:cNvSpPr>
            <a:spLocks noGrp="1"/>
          </p:cNvSpPr>
          <p:nvPr>
            <p:ph type="body" idx="2"/>
          </p:nvPr>
        </p:nvSpPr>
        <p:spPr>
          <a:xfrm>
            <a:off x="2389406" y="5367339"/>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2565" indent="0">
              <a:buNone/>
              <a:defRPr sz="900"/>
            </a:lvl7pPr>
            <a:lvl8pPr marL="3199765" indent="0">
              <a:buNone/>
              <a:defRPr sz="900"/>
            </a:lvl8pPr>
            <a:lvl9pPr marL="3656965" indent="0">
              <a:buNone/>
              <a:defRPr sz="900"/>
            </a:lvl9pPr>
          </a:lstStyle>
          <a:p>
            <a:pPr lvl="0">
              <a:buNone/>
            </a:pPr>
            <a:r>
              <a:t>单击此处编辑母版文本样式</a:t>
            </a:r>
          </a:p>
        </p:txBody>
      </p:sp>
      <p:sp>
        <p:nvSpPr>
          <p:cNvPr id="5" name="日期占位符 4">
            <a:extLst>
              <a:ext uri="{FF2B5EF4-FFF2-40B4-BE49-F238E27FC236}">
                <a16:creationId xmlns:a16="http://schemas.microsoft.com/office/drawing/2014/main" id="{67BF9553-D68C-4D55-9641-11EEC1302524}"/>
              </a:ext>
            </a:extLst>
          </p:cNvPr>
          <p:cNvSpPr>
            <a:spLocks noGrp="1"/>
          </p:cNvSpPr>
          <p:nvPr>
            <p:ph type="dt" idx="10"/>
          </p:nvPr>
        </p:nvSpPr>
        <p:spPr/>
        <p:txBody>
          <a:bodyPr/>
          <a:lstStyle/>
          <a:p>
            <a:fld id="{530820CF-B880-4189-942D-D702A7CBA730}" type="datetimeFigureOut">
              <a:t>2026. 8. 10.</a:t>
            </a:fld>
            <a:endParaRPr/>
          </a:p>
        </p:txBody>
      </p:sp>
      <p:sp>
        <p:nvSpPr>
          <p:cNvPr id="6" name="页脚占位符 5">
            <a:extLst>
              <a:ext uri="{FF2B5EF4-FFF2-40B4-BE49-F238E27FC236}">
                <a16:creationId xmlns:a16="http://schemas.microsoft.com/office/drawing/2014/main" id="{D0C79A0C-4DE5-4ABA-B040-4DD85A2C5655}"/>
              </a:ext>
            </a:extLst>
          </p:cNvPr>
          <p:cNvSpPr>
            <a:spLocks noGrp="1"/>
          </p:cNvSpPr>
          <p:nvPr>
            <p:ph type="ftr" idx="11"/>
          </p:nvPr>
        </p:nvSpPr>
        <p:spPr/>
        <p:txBody>
          <a:bodyPr/>
          <a:lstStyle/>
          <a:p>
            <a:endParaRPr/>
          </a:p>
        </p:txBody>
      </p:sp>
      <p:sp>
        <p:nvSpPr>
          <p:cNvPr id="7" name="灯片编号占位符 6">
            <a:extLst>
              <a:ext uri="{FF2B5EF4-FFF2-40B4-BE49-F238E27FC236}">
                <a16:creationId xmlns:a16="http://schemas.microsoft.com/office/drawing/2014/main" id="{4229185F-3430-4420-8DE4-8ADD5183C3D0}"/>
              </a:ext>
            </a:extLst>
          </p:cNvPr>
          <p:cNvSpPr>
            <a:spLocks noGrp="1"/>
          </p:cNvSpPr>
          <p:nvPr>
            <p:ph type="sldNum" idx="12"/>
          </p:nvPr>
        </p:nvSpPr>
        <p:spPr/>
        <p:txBody>
          <a:bodyPr/>
          <a:lstStyle/>
          <a:p>
            <a:fld id="{0C913308-F349-4B6D-A68A-DD1791B4A57B}"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515680-7CFB-4E5D-8E67-29B765C2916F}"/>
              </a:ext>
            </a:extLst>
          </p:cNvPr>
          <p:cNvSpPr>
            <a:spLocks noGrp="1"/>
          </p:cNvSpPr>
          <p:nvPr>
            <p:ph type="title"/>
          </p:nvPr>
        </p:nvSpPr>
        <p:spPr/>
        <p:txBody>
          <a:bodyPr/>
          <a:lstStyle/>
          <a:p>
            <a:r>
              <a:t>单击此处编辑母版标题样式</a:t>
            </a:r>
          </a:p>
        </p:txBody>
      </p:sp>
      <p:sp>
        <p:nvSpPr>
          <p:cNvPr id="3" name="竖排文字占位符 2">
            <a:extLst>
              <a:ext uri="{FF2B5EF4-FFF2-40B4-BE49-F238E27FC236}">
                <a16:creationId xmlns:a16="http://schemas.microsoft.com/office/drawing/2014/main" id="{A4BB6116-BF28-487C-A638-B459D0866BAE}"/>
              </a:ext>
            </a:extLst>
          </p:cNvPr>
          <p:cNvSpPr>
            <a:spLocks noGrp="1"/>
          </p:cNvSpPr>
          <p:nvPr>
            <p:ph type="body" idx="1"/>
          </p:nvPr>
        </p:nvSpPr>
        <p:spPr/>
        <p:txBody>
          <a:bodyPr vert="eaVert"/>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日期占位符 3">
            <a:extLst>
              <a:ext uri="{FF2B5EF4-FFF2-40B4-BE49-F238E27FC236}">
                <a16:creationId xmlns:a16="http://schemas.microsoft.com/office/drawing/2014/main" id="{6A61E707-5101-44B9-8285-FB3522E0BE65}"/>
              </a:ext>
            </a:extLst>
          </p:cNvPr>
          <p:cNvSpPr>
            <a:spLocks noGrp="1"/>
          </p:cNvSpPr>
          <p:nvPr>
            <p:ph type="dt" idx="10"/>
          </p:nvPr>
        </p:nvSpPr>
        <p:spPr/>
        <p:txBody>
          <a:bodyPr/>
          <a:lstStyle/>
          <a:p>
            <a:fld id="{530820CF-B880-4189-942D-D702A7CBA730}" type="datetimeFigureOut">
              <a:t>2026. 8. 10.</a:t>
            </a:fld>
            <a:endParaRPr/>
          </a:p>
        </p:txBody>
      </p:sp>
      <p:sp>
        <p:nvSpPr>
          <p:cNvPr id="5" name="页脚占位符 4">
            <a:extLst>
              <a:ext uri="{FF2B5EF4-FFF2-40B4-BE49-F238E27FC236}">
                <a16:creationId xmlns:a16="http://schemas.microsoft.com/office/drawing/2014/main" id="{E7D45578-3D23-4387-BC95-C231E6A13645}"/>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84138D2C-DFCB-4746-86DF-DBC32FE4C980}"/>
              </a:ext>
            </a:extLst>
          </p:cNvPr>
          <p:cNvSpPr>
            <a:spLocks noGrp="1"/>
          </p:cNvSpPr>
          <p:nvPr>
            <p:ph type="sldNum" idx="12"/>
          </p:nvPr>
        </p:nvSpPr>
        <p:spPr/>
        <p:txBody>
          <a:bodyPr/>
          <a:lstStyle/>
          <a:p>
            <a:fld id="{0C913308-F349-4B6D-A68A-DD1791B4A57B}"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4C0244D-30FF-407D-B9A0-AC03C657368B}"/>
              </a:ext>
            </a:extLst>
          </p:cNvPr>
          <p:cNvSpPr>
            <a:spLocks noGrp="1"/>
          </p:cNvSpPr>
          <p:nvPr>
            <p:ph type="title"/>
          </p:nvPr>
        </p:nvSpPr>
        <p:spPr>
          <a:xfrm>
            <a:off x="12429573" y="288926"/>
            <a:ext cx="3856065" cy="6172200"/>
          </a:xfrm>
        </p:spPr>
        <p:txBody>
          <a:bodyPr vert="eaVert"/>
          <a:lstStyle/>
          <a:p>
            <a:r>
              <a:t>单击此处编辑母版标题样式</a:t>
            </a:r>
          </a:p>
        </p:txBody>
      </p:sp>
      <p:sp>
        <p:nvSpPr>
          <p:cNvPr id="3" name="竖排文字占位符 2">
            <a:extLst>
              <a:ext uri="{FF2B5EF4-FFF2-40B4-BE49-F238E27FC236}">
                <a16:creationId xmlns:a16="http://schemas.microsoft.com/office/drawing/2014/main" id="{DE7B4052-83F4-4D2C-BA23-58D7C1803930}"/>
              </a:ext>
            </a:extLst>
          </p:cNvPr>
          <p:cNvSpPr>
            <a:spLocks noGrp="1"/>
          </p:cNvSpPr>
          <p:nvPr>
            <p:ph type="body" idx="1"/>
          </p:nvPr>
        </p:nvSpPr>
        <p:spPr>
          <a:xfrm>
            <a:off x="857139" y="288926"/>
            <a:ext cx="11369253" cy="6172200"/>
          </a:xfrm>
        </p:spPr>
        <p:txBody>
          <a:bodyPr vert="eaVert"/>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日期占位符 3">
            <a:extLst>
              <a:ext uri="{FF2B5EF4-FFF2-40B4-BE49-F238E27FC236}">
                <a16:creationId xmlns:a16="http://schemas.microsoft.com/office/drawing/2014/main" id="{DCD56BD5-2BA2-44B5-8204-54BFB065A8EF}"/>
              </a:ext>
            </a:extLst>
          </p:cNvPr>
          <p:cNvSpPr>
            <a:spLocks noGrp="1"/>
          </p:cNvSpPr>
          <p:nvPr>
            <p:ph type="dt" idx="10"/>
          </p:nvPr>
        </p:nvSpPr>
        <p:spPr/>
        <p:txBody>
          <a:bodyPr/>
          <a:lstStyle/>
          <a:p>
            <a:fld id="{530820CF-B880-4189-942D-D702A7CBA730}" type="datetimeFigureOut">
              <a:t>2026. 8. 10.</a:t>
            </a:fld>
            <a:endParaRPr/>
          </a:p>
        </p:txBody>
      </p:sp>
      <p:sp>
        <p:nvSpPr>
          <p:cNvPr id="5" name="页脚占位符 4">
            <a:extLst>
              <a:ext uri="{FF2B5EF4-FFF2-40B4-BE49-F238E27FC236}">
                <a16:creationId xmlns:a16="http://schemas.microsoft.com/office/drawing/2014/main" id="{3EED5EFE-8F60-4909-8DD3-C0E1E16C5402}"/>
              </a:ext>
            </a:extLst>
          </p:cNvPr>
          <p:cNvSpPr>
            <a:spLocks noGrp="1"/>
          </p:cNvSpPr>
          <p:nvPr>
            <p:ph type="ftr" idx="11"/>
          </p:nvPr>
        </p:nvSpPr>
        <p:spPr/>
        <p:txBody>
          <a:bodyPr/>
          <a:lstStyle/>
          <a:p>
            <a:endParaRPr/>
          </a:p>
        </p:txBody>
      </p:sp>
      <p:sp>
        <p:nvSpPr>
          <p:cNvPr id="6" name="灯片编号占位符 5">
            <a:extLst>
              <a:ext uri="{FF2B5EF4-FFF2-40B4-BE49-F238E27FC236}">
                <a16:creationId xmlns:a16="http://schemas.microsoft.com/office/drawing/2014/main" id="{3272BC6E-ED46-4591-8831-CAE8456F8949}"/>
              </a:ext>
            </a:extLst>
          </p:cNvPr>
          <p:cNvSpPr>
            <a:spLocks noGrp="1"/>
          </p:cNvSpPr>
          <p:nvPr>
            <p:ph type="sldNum" idx="12"/>
          </p:nvPr>
        </p:nvSpPr>
        <p:spPr/>
        <p:txBody>
          <a:bodyPr/>
          <a:lstStyle/>
          <a:p>
            <a:fld id="{0C913308-F349-4B6D-A68A-DD1791B4A57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1339394C-60BB-466A-B5BE-176E2B9D7F7E}"/>
              </a:ext>
            </a:extLst>
          </p:cNvPr>
          <p:cNvSpPr>
            <a:spLocks noGrp="1"/>
          </p:cNvSpPr>
          <p:nvPr>
            <p:ph type="title"/>
          </p:nvPr>
        </p:nvSpPr>
        <p:spPr>
          <a:xfrm>
            <a:off x="609522" y="274638"/>
            <a:ext cx="10971372" cy="1143000"/>
          </a:xfrm>
          <a:prstGeom prst="rect">
            <a:avLst/>
          </a:prstGeom>
        </p:spPr>
        <p:txBody>
          <a:bodyPr vert="horz" lIns="91429" tIns="45714" rIns="91429" bIns="45714" anchor="ctr">
            <a:normAutofit/>
          </a:bodyPr>
          <a:lstStyle/>
          <a:p>
            <a:r>
              <a:t>单击此处编辑母版标题样式</a:t>
            </a:r>
          </a:p>
        </p:txBody>
      </p:sp>
      <p:sp>
        <p:nvSpPr>
          <p:cNvPr id="3" name="文本占位符 2">
            <a:extLst>
              <a:ext uri="{FF2B5EF4-FFF2-40B4-BE49-F238E27FC236}">
                <a16:creationId xmlns:a16="http://schemas.microsoft.com/office/drawing/2014/main" id="{7E5090DD-C567-4885-A3EC-6CC2CEBF2153}"/>
              </a:ext>
            </a:extLst>
          </p:cNvPr>
          <p:cNvSpPr>
            <a:spLocks noGrp="1"/>
          </p:cNvSpPr>
          <p:nvPr>
            <p:ph type="body" idx="1"/>
          </p:nvPr>
        </p:nvSpPr>
        <p:spPr>
          <a:xfrm>
            <a:off x="609522" y="1600206"/>
            <a:ext cx="10971372" cy="4525963"/>
          </a:xfrm>
          <a:prstGeom prst="rect">
            <a:avLst/>
          </a:prstGeom>
        </p:spPr>
        <p:txBody>
          <a:bodyPr vert="horz" lIns="91429" tIns="45714" rIns="91429" bIns="45714">
            <a:normAutofit/>
          </a:bodyPr>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4" name="日期占位符 3">
            <a:extLst>
              <a:ext uri="{FF2B5EF4-FFF2-40B4-BE49-F238E27FC236}">
                <a16:creationId xmlns:a16="http://schemas.microsoft.com/office/drawing/2014/main" id="{1DDC5872-B17F-4324-936E-BC1107E7CFCF}"/>
              </a:ext>
            </a:extLst>
          </p:cNvPr>
          <p:cNvSpPr>
            <a:spLocks noGrp="1"/>
          </p:cNvSpPr>
          <p:nvPr>
            <p:ph type="dt" idx="2"/>
          </p:nvPr>
        </p:nvSpPr>
        <p:spPr>
          <a:xfrm>
            <a:off x="609522" y="6356359"/>
            <a:ext cx="2844430" cy="365125"/>
          </a:xfrm>
          <a:prstGeom prst="rect">
            <a:avLst/>
          </a:prstGeom>
        </p:spPr>
        <p:txBody>
          <a:bodyPr vert="horz" lIns="91429" tIns="45714" rIns="91429" bIns="45714" anchor="ctr"/>
          <a:lstStyle>
            <a:lvl1pPr algn="l">
              <a:buNone/>
              <a:defRPr sz="1200">
                <a:solidFill>
                  <a:schemeClr val="tx1">
                    <a:tint val="75000"/>
                  </a:schemeClr>
                </a:solidFill>
              </a:defRPr>
            </a:lvl1pPr>
          </a:lstStyle>
          <a:p>
            <a:fld id="{530820CF-B880-4189-942D-D702A7CBA730}" type="datetimeFigureOut">
              <a:t>2026. 8. 10.</a:t>
            </a:fld>
            <a:endParaRPr/>
          </a:p>
        </p:txBody>
      </p:sp>
      <p:sp>
        <p:nvSpPr>
          <p:cNvPr id="5" name="页脚占位符 4">
            <a:extLst>
              <a:ext uri="{FF2B5EF4-FFF2-40B4-BE49-F238E27FC236}">
                <a16:creationId xmlns:a16="http://schemas.microsoft.com/office/drawing/2014/main" id="{0585D2A6-A2F3-416C-A1F5-24B88104DBA1}"/>
              </a:ext>
            </a:extLst>
          </p:cNvPr>
          <p:cNvSpPr>
            <a:spLocks noGrp="1"/>
          </p:cNvSpPr>
          <p:nvPr>
            <p:ph type="ftr" idx="3"/>
          </p:nvPr>
        </p:nvSpPr>
        <p:spPr>
          <a:xfrm>
            <a:off x="4165058" y="6356359"/>
            <a:ext cx="3860297" cy="365125"/>
          </a:xfrm>
          <a:prstGeom prst="rect">
            <a:avLst/>
          </a:prstGeom>
        </p:spPr>
        <p:txBody>
          <a:bodyPr vert="horz" lIns="91429" tIns="45714" rIns="91429" bIns="45714" anchor="ctr"/>
          <a:lstStyle>
            <a:lvl1pPr algn="ctr">
              <a:buNone/>
              <a:defRPr sz="1200">
                <a:solidFill>
                  <a:schemeClr val="tx1">
                    <a:tint val="75000"/>
                  </a:schemeClr>
                </a:solidFill>
              </a:defRPr>
            </a:lvl1pPr>
          </a:lstStyle>
          <a:p>
            <a:endParaRPr/>
          </a:p>
        </p:txBody>
      </p:sp>
      <p:sp>
        <p:nvSpPr>
          <p:cNvPr id="6" name="灯片编号占位符 5">
            <a:extLst>
              <a:ext uri="{FF2B5EF4-FFF2-40B4-BE49-F238E27FC236}">
                <a16:creationId xmlns:a16="http://schemas.microsoft.com/office/drawing/2014/main" id="{33C116B3-8D33-419D-9E66-C8279DB3709D}"/>
              </a:ext>
            </a:extLst>
          </p:cNvPr>
          <p:cNvSpPr>
            <a:spLocks noGrp="1"/>
          </p:cNvSpPr>
          <p:nvPr>
            <p:ph type="sldNum" idx="4"/>
          </p:nvPr>
        </p:nvSpPr>
        <p:spPr>
          <a:xfrm>
            <a:off x="8736464" y="6356359"/>
            <a:ext cx="2844430" cy="365125"/>
          </a:xfrm>
          <a:prstGeom prst="rect">
            <a:avLst/>
          </a:prstGeom>
        </p:spPr>
        <p:txBody>
          <a:bodyPr vert="horz" lIns="91429" tIns="45714" rIns="91429" bIns="45714" anchor="ctr"/>
          <a:lstStyle>
            <a:lvl1pPr algn="r">
              <a:buNone/>
              <a:defRPr sz="1200">
                <a:solidFill>
                  <a:schemeClr val="tx1">
                    <a:tint val="75000"/>
                  </a:schemeClr>
                </a:solidFill>
              </a:defRPr>
            </a:lvl1pPr>
          </a:lstStyle>
          <a:p>
            <a:fld id="{0C913308-F349-4B6D-A68A-DD1791B4A57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165" indent="-228600" algn="l" defTabSz="914400">
        <a:spcBef>
          <a:spcPct val="20000"/>
        </a:spcBef>
        <a:buFont typeface="Arial"/>
        <a:buChar char="•"/>
        <a:defRPr sz="2000" kern="1200">
          <a:solidFill>
            <a:schemeClr val="tx1"/>
          </a:solidFill>
          <a:latin typeface="+mn-lt"/>
          <a:ea typeface="+mn-lt"/>
          <a:cs typeface="+mn-lt"/>
        </a:defRPr>
      </a:lvl7pPr>
      <a:lvl8pPr marL="3428365" indent="-228600" algn="l" defTabSz="914400">
        <a:spcBef>
          <a:spcPct val="20000"/>
        </a:spcBef>
        <a:buFont typeface="Arial"/>
        <a:buChar char="•"/>
        <a:defRPr sz="2000" kern="1200">
          <a:solidFill>
            <a:schemeClr val="tx1"/>
          </a:solidFill>
          <a:latin typeface="+mn-lt"/>
          <a:ea typeface="+mn-lt"/>
          <a:cs typeface="+mn-lt"/>
        </a:defRPr>
      </a:lvl8pPr>
      <a:lvl9pPr marL="3885565"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2565" algn="l" defTabSz="914400">
        <a:buNone/>
        <a:defRPr sz="1800" kern="1200">
          <a:solidFill>
            <a:schemeClr val="tx1"/>
          </a:solidFill>
          <a:latin typeface="+mn-lt"/>
          <a:ea typeface="+mn-lt"/>
          <a:cs typeface="+mn-lt"/>
        </a:defRPr>
      </a:lvl7pPr>
      <a:lvl8pPr marL="3199765" algn="l" defTabSz="914400">
        <a:buNone/>
        <a:defRPr sz="1800" kern="1200">
          <a:solidFill>
            <a:schemeClr val="tx1"/>
          </a:solidFill>
          <a:latin typeface="+mn-lt"/>
          <a:ea typeface="+mn-lt"/>
          <a:cs typeface="+mn-lt"/>
        </a:defRPr>
      </a:lvl8pPr>
      <a:lvl9pPr marL="3656965"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gif"/></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7.gif"/><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18.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jpeg"/><Relationship Id="rId10" Type="http://schemas.openxmlformats.org/officeDocument/2006/relationships/image" Target="../media/image5.png"/><Relationship Id="rId4" Type="http://schemas.openxmlformats.org/officeDocument/2006/relationships/image" Target="../media/image26.jpeg"/><Relationship Id="rId9" Type="http://schemas.openxmlformats.org/officeDocument/2006/relationships/image" Target="../media/image31.jpeg"/></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18.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5.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18.png"/><Relationship Id="rId7"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5.pn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8.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3.jpeg"/><Relationship Id="rId5" Type="http://schemas.openxmlformats.org/officeDocument/2006/relationships/image" Target="../media/image5.png"/><Relationship Id="rId10" Type="http://schemas.openxmlformats.org/officeDocument/2006/relationships/image" Target="../media/image42.jpeg"/><Relationship Id="rId4" Type="http://schemas.openxmlformats.org/officeDocument/2006/relationships/image" Target="../media/image27.jpe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5.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18.png"/><Relationship Id="rId7"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9.png"/><Relationship Id="rId4" Type="http://schemas.openxmlformats.org/officeDocument/2006/relationships/image" Target="../media/image53.jpeg"/><Relationship Id="rId9" Type="http://schemas.openxmlformats.org/officeDocument/2006/relationships/image" Target="../media/image56.jpeg"/></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8.png"/><Relationship Id="rId7"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5.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66.jpeg"/><Relationship Id="rId4" Type="http://schemas.openxmlformats.org/officeDocument/2006/relationships/image" Target="../media/image65.jpe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70.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5.png"/><Relationship Id="rId7"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22.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18.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23.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18.pn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87.jpe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88.jpe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5.png"/><Relationship Id="rId18" Type="http://schemas.openxmlformats.org/officeDocument/2006/relationships/image" Target="../media/image103.jpe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8.png"/><Relationship Id="rId17" Type="http://schemas.openxmlformats.org/officeDocument/2006/relationships/image" Target="../media/image102.png"/><Relationship Id="rId2" Type="http://schemas.openxmlformats.org/officeDocument/2006/relationships/notesSlide" Target="../notesSlides/notesSlide27.xml"/><Relationship Id="rId16" Type="http://schemas.openxmlformats.org/officeDocument/2006/relationships/image" Target="../media/image101.png"/><Relationship Id="rId1" Type="http://schemas.openxmlformats.org/officeDocument/2006/relationships/slideLayout" Target="../slideLayouts/slideLayout1.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5" Type="http://schemas.openxmlformats.org/officeDocument/2006/relationships/image" Target="../media/image100.gif"/><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 Id="rId14" Type="http://schemas.openxmlformats.org/officeDocument/2006/relationships/image" Target="../media/image99.jpe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0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11"/>
          <p:cNvPicPr>
            <a:picLocks noChangeAspect="1"/>
          </p:cNvPicPr>
          <p:nvPr/>
        </p:nvPicPr>
        <p:blipFill>
          <a:blip r:embed="rId3"/>
          <a:stretch>
            <a:fillRect/>
          </a:stretch>
        </p:blipFill>
        <p:spPr>
          <a:xfrm>
            <a:off x="-1" y="0"/>
            <a:ext cx="12190413" cy="6858000"/>
          </a:xfrm>
          <a:prstGeom prst="rect">
            <a:avLst/>
          </a:prstGeom>
        </p:spPr>
      </p:pic>
      <p:sp>
        <p:nvSpPr>
          <p:cNvPr id="5" name="文本框 5">
            <a:extLst>
              <a:ext uri="{FF2B5EF4-FFF2-40B4-BE49-F238E27FC236}">
                <a16:creationId xmlns:a16="http://schemas.microsoft.com/office/drawing/2014/main" id="{899FD0BE-3BEC-42D9-BE15-457FE2D57ACE}"/>
              </a:ext>
            </a:extLst>
          </p:cNvPr>
          <p:cNvSpPr>
            <a:spLocks noGrp="1"/>
          </p:cNvSpPr>
          <p:nvPr/>
        </p:nvSpPr>
        <p:spPr>
          <a:xfrm>
            <a:off x="406574" y="1919734"/>
            <a:ext cx="11304856" cy="2062103"/>
          </a:xfrm>
          <a:prstGeom prst="rect">
            <a:avLst/>
          </a:prstGeom>
          <a:noFill/>
        </p:spPr>
        <p:txBody>
          <a:bodyPr wrap="square">
            <a:spAutoFit/>
          </a:bodyPr>
          <a:lstStyle/>
          <a:p>
            <a:pPr algn="ctr">
              <a:buNone/>
            </a:pPr>
            <a:r>
              <a:rPr sz="3200" b="1">
                <a:solidFill>
                  <a:schemeClr val="bg1"/>
                </a:solidFill>
                <a:latin typeface="Segoe UI"/>
                <a:ea typeface="Segoe UI"/>
                <a:cs typeface="Segoe UI"/>
              </a:rPr>
              <a:t>산둥 노르비텍 경량화장비 유한회사
한국어 회사소개서</a:t>
            </a:r>
          </a:p>
          <a:p>
            <a:pPr algn="ctr">
              <a:buNone/>
            </a:pPr>
            <a:endParaRPr sz="3200" b="1">
              <a:solidFill>
                <a:schemeClr val="bg1"/>
              </a:solidFill>
              <a:latin typeface="Segoe UI"/>
              <a:ea typeface="Segoe UI"/>
              <a:cs typeface="Segoe UI"/>
            </a:endParaRPr>
          </a:p>
          <a:p>
            <a:pPr algn="ctr">
              <a:buNone/>
            </a:pPr>
            <a:endParaRPr sz="3200" b="1">
              <a:solidFill>
                <a:schemeClr val="bg1"/>
              </a:solidFill>
              <a:latin typeface="Segoe UI"/>
              <a:ea typeface="Segoe UI"/>
              <a:cs typeface="Segoe UI"/>
            </a:endParaRPr>
          </a:p>
          <a:p>
            <a:pPr algn="ctr">
              <a:buNone/>
            </a:pPr>
            <a:endParaRPr sz="3200" b="1">
              <a:solidFill>
                <a:schemeClr val="bg1"/>
              </a:solidFill>
              <a:latin typeface="Segoe UI"/>
              <a:ea typeface="Segoe UI"/>
              <a:cs typeface="Segoe UI"/>
            </a:endParaRPr>
          </a:p>
        </p:txBody>
      </p:sp>
      <p:pic>
        <p:nvPicPr>
          <p:cNvPr id="10" name="Picture 2"/>
          <p:cNvPicPr>
            <a:picLocks noChangeAspect="1"/>
          </p:cNvPicPr>
          <p:nvPr/>
        </p:nvPicPr>
        <p:blipFill>
          <a:blip r:embed="rId4"/>
          <a:srcRect/>
          <a:stretch>
            <a:fillRect/>
          </a:stretch>
        </p:blipFill>
        <p:spPr>
          <a:xfrm>
            <a:off x="9191550" y="5901571"/>
            <a:ext cx="2221077" cy="570011"/>
          </a:xfrm>
          <a:prstGeom prst="rect">
            <a:avLst/>
          </a:prstGeom>
        </p:spPr>
      </p:pic>
    </p:spTree>
    <p:extLst>
      <p:ext uri="{BB962C8B-B14F-4D97-AF65-F5344CB8AC3E}">
        <p14:creationId xmlns:p14="http://schemas.microsoft.com/office/powerpoint/2010/main" val="682409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 name="文本框 1">
            <a:extLst>
              <a:ext uri="{FF2B5EF4-FFF2-40B4-BE49-F238E27FC236}">
                <a16:creationId xmlns:a16="http://schemas.microsoft.com/office/drawing/2014/main" id="{60318244-0B9F-4FF9-A5AE-C712E8581F35}"/>
              </a:ext>
            </a:extLst>
          </p:cNvPr>
          <p:cNvSpPr>
            <a:spLocks noGrp="1"/>
          </p:cNvSpPr>
          <p:nvPr/>
        </p:nvSpPr>
        <p:spPr>
          <a:xfrm>
            <a:off x="1285920" y="165471"/>
            <a:ext cx="8266623" cy="1089529"/>
          </a:xfrm>
          <a:prstGeom prst="rect">
            <a:avLst/>
          </a:prstGeom>
          <a:noFill/>
          <a:ln w="9525">
            <a:noFill/>
          </a:ln>
        </p:spPr>
        <p:txBody>
          <a:bodyPr>
            <a:spAutoFit/>
          </a:bodyPr>
          <a:lstStyle/>
          <a:p>
            <a:pPr marL="0" lvl="3">
              <a:spcBef>
                <a:spcPct val="70000"/>
              </a:spcBef>
              <a:buNone/>
            </a:pPr>
            <a:r>
              <a:rPr sz="2400">
                <a:latin typeface="Segoe UI"/>
                <a:ea typeface="Segoe UI"/>
                <a:cs typeface="Segoe UI"/>
              </a:rPr>
              <a:t>회사 개요</a:t>
            </a:r>
          </a:p>
          <a:p>
            <a:pPr marL="0" lvl="3">
              <a:spcBef>
                <a:spcPct val="70000"/>
              </a:spcBef>
              <a:buNone/>
            </a:pPr>
            <a:endParaRPr sz="2400" spc="-133">
              <a:latin typeface="Segoe UI"/>
              <a:ea typeface="Segoe UI"/>
              <a:cs typeface="Segoe UI"/>
            </a:endParaRPr>
          </a:p>
        </p:txBody>
      </p:sp>
      <p:sp>
        <p:nvSpPr>
          <p:cNvPr id="11" name="直接连接符 10">
            <a:extLst>
              <a:ext uri="{FF2B5EF4-FFF2-40B4-BE49-F238E27FC236}">
                <a16:creationId xmlns:a16="http://schemas.microsoft.com/office/drawing/2014/main" id="{EB9BA0ED-63E3-4E0C-AB6C-8AB396EC1103}"/>
              </a:ext>
            </a:extLst>
          </p:cNvPr>
          <p:cNvSpPr>
            <a:spLocks noGrp="1"/>
          </p:cNvSpPr>
          <p:nvPr/>
        </p:nvSpPr>
        <p:spPr>
          <a:xfrm>
            <a:off x="1352375" y="724252"/>
            <a:ext cx="10078254" cy="0"/>
          </a:xfrm>
          <a:prstGeom prst="line">
            <a:avLst/>
          </a:prstGeom>
          <a:ln w="19050">
            <a:solidFill>
              <a:schemeClr val="bg1">
                <a:lumMod val="65000"/>
              </a:schemeClr>
            </a:solidFill>
          </a:ln>
        </p:spPr>
        <p:style>
          <a:lnRef idx="1">
            <a:schemeClr val="dk1"/>
          </a:lnRef>
          <a:fillRef idx="0">
            <a:schemeClr val="dk1"/>
          </a:fillRef>
          <a:effectRef idx="0">
            <a:schemeClr val="dk1"/>
          </a:effectRef>
          <a:fontRef idx="minor">
            <a:schemeClr val="tx1"/>
          </a:fontRef>
        </p:style>
        <p:txBody>
          <a:bodyPr/>
          <a:lstStyle/>
          <a:p>
            <a:endParaRPr lang="ko-KR" altLang="en-US"/>
          </a:p>
        </p:txBody>
      </p:sp>
      <p:sp>
        <p:nvSpPr>
          <p:cNvPr id="6148" name="矩形 2">
            <a:extLst>
              <a:ext uri="{FF2B5EF4-FFF2-40B4-BE49-F238E27FC236}">
                <a16:creationId xmlns:a16="http://schemas.microsoft.com/office/drawing/2014/main" id="{2827808B-A074-4591-B98B-9EEACFF3F0C5}"/>
              </a:ext>
            </a:extLst>
          </p:cNvPr>
          <p:cNvSpPr>
            <a:spLocks noGrp="1"/>
          </p:cNvSpPr>
          <p:nvPr/>
        </p:nvSpPr>
        <p:spPr>
          <a:xfrm>
            <a:off x="615871" y="201505"/>
            <a:ext cx="425394" cy="425394"/>
          </a:xfrm>
          <a:prstGeom prst="rect">
            <a:avLst/>
          </a:prstGeom>
          <a:noFill/>
          <a:ln w="19050">
            <a:solidFill>
              <a:srgbClr val="48A7F8"/>
            </a:solidFill>
          </a:ln>
        </p:spPr>
        <p:txBody>
          <a:bodyPr/>
          <a:lstStyle>
            <a:lvl1pPr marL="342900" indent="-342900">
              <a:spcBef>
                <a:spcPct val="20000"/>
              </a:spcBef>
              <a:buChar char="•"/>
              <a:defRPr sz="3200">
                <a:solidFill>
                  <a:schemeClr val="tx1"/>
                </a:solidFill>
                <a:latin typeface="Arial"/>
                <a:ea typeface="Arial"/>
                <a:cs typeface="Arial"/>
              </a:defRPr>
            </a:lvl1pPr>
            <a:lvl2pPr marL="742950" indent="-285750">
              <a:spcBef>
                <a:spcPct val="20000"/>
              </a:spcBef>
              <a:buChar char="–"/>
              <a:defRPr sz="2800">
                <a:solidFill>
                  <a:schemeClr val="tx1"/>
                </a:solidFill>
                <a:latin typeface="Arial"/>
                <a:ea typeface="Arial"/>
                <a:cs typeface="Arial"/>
              </a:defRPr>
            </a:lvl2pPr>
            <a:lvl3pPr marL="1143000" indent="-228600">
              <a:spcBef>
                <a:spcPct val="20000"/>
              </a:spcBef>
              <a:buChar char="•"/>
              <a:defRPr sz="2400">
                <a:solidFill>
                  <a:schemeClr val="tx1"/>
                </a:solidFill>
                <a:latin typeface="Arial"/>
                <a:ea typeface="Arial"/>
                <a:cs typeface="Arial"/>
              </a:defRPr>
            </a:lvl3pPr>
            <a:lvl4pPr marL="1600200" indent="-228600">
              <a:spcBef>
                <a:spcPct val="20000"/>
              </a:spcBef>
              <a:buChar char="–"/>
              <a:defRPr sz="2000">
                <a:solidFill>
                  <a:schemeClr val="tx1"/>
                </a:solidFill>
                <a:latin typeface="Arial"/>
                <a:ea typeface="Arial"/>
                <a:cs typeface="Arial"/>
              </a:defRPr>
            </a:lvl4pPr>
            <a:lvl5pPr marL="2057400" indent="-228600">
              <a:spcBef>
                <a:spcPct val="20000"/>
              </a:spcBef>
              <a:buChar char="»"/>
              <a:defRPr sz="2000">
                <a:solidFill>
                  <a:schemeClr val="tx1"/>
                </a:solidFill>
                <a:latin typeface="Arial"/>
                <a:ea typeface="Arial"/>
                <a:cs typeface="Arial"/>
              </a:defRPr>
            </a:lvl5pPr>
            <a:lvl6pPr marL="2514600" indent="-228600">
              <a:spcBef>
                <a:spcPct val="20000"/>
              </a:spcBef>
              <a:spcAft>
                <a:spcPct val="0"/>
              </a:spcAft>
              <a:buChar char="»"/>
              <a:defRPr sz="2000">
                <a:solidFill>
                  <a:schemeClr val="tx1"/>
                </a:solidFill>
                <a:latin typeface="Arial"/>
                <a:ea typeface="Arial"/>
                <a:cs typeface="Arial"/>
              </a:defRPr>
            </a:lvl6pPr>
            <a:lvl7pPr marL="2971800" indent="-228600">
              <a:spcBef>
                <a:spcPct val="20000"/>
              </a:spcBef>
              <a:spcAft>
                <a:spcPct val="0"/>
              </a:spcAft>
              <a:buChar char="»"/>
              <a:defRPr sz="2000">
                <a:solidFill>
                  <a:schemeClr val="tx1"/>
                </a:solidFill>
                <a:latin typeface="Arial"/>
                <a:ea typeface="Arial"/>
                <a:cs typeface="Arial"/>
              </a:defRPr>
            </a:lvl7pPr>
            <a:lvl8pPr marL="3429000" indent="-228600">
              <a:spcBef>
                <a:spcPct val="20000"/>
              </a:spcBef>
              <a:spcAft>
                <a:spcPct val="0"/>
              </a:spcAft>
              <a:buChar char="»"/>
              <a:defRPr sz="2000">
                <a:solidFill>
                  <a:schemeClr val="tx1"/>
                </a:solidFill>
                <a:latin typeface="Arial"/>
                <a:ea typeface="Arial"/>
                <a:cs typeface="Arial"/>
              </a:defRPr>
            </a:lvl8pPr>
            <a:lvl9pPr marL="3886200" indent="-228600">
              <a:spcBef>
                <a:spcPct val="20000"/>
              </a:spcBef>
              <a:spcAft>
                <a:spcPct val="0"/>
              </a:spcAft>
              <a:buChar char="»"/>
              <a:defRPr sz="2000">
                <a:solidFill>
                  <a:schemeClr val="tx1"/>
                </a:solidFill>
                <a:latin typeface="Arial"/>
                <a:ea typeface="Arial"/>
                <a:cs typeface="Arial"/>
              </a:defRPr>
            </a:lvl9pPr>
          </a:lstStyle>
          <a:p>
            <a:pPr algn="ctr">
              <a:buFontTx/>
              <a:buNone/>
            </a:pPr>
            <a:endParaRPr sz="2665">
              <a:latin typeface="微软雅黑"/>
              <a:ea typeface="微软雅黑"/>
              <a:cs typeface="微软雅黑"/>
            </a:endParaRPr>
          </a:p>
        </p:txBody>
      </p:sp>
      <p:sp>
        <p:nvSpPr>
          <p:cNvPr id="6149" name="矩形 3">
            <a:extLst>
              <a:ext uri="{FF2B5EF4-FFF2-40B4-BE49-F238E27FC236}">
                <a16:creationId xmlns:a16="http://schemas.microsoft.com/office/drawing/2014/main" id="{E6A7593F-620E-4C18-9F75-0BB3316F90CF}"/>
              </a:ext>
            </a:extLst>
          </p:cNvPr>
          <p:cNvSpPr>
            <a:spLocks noGrp="1"/>
          </p:cNvSpPr>
          <p:nvPr/>
        </p:nvSpPr>
        <p:spPr>
          <a:xfrm>
            <a:off x="863488" y="427957"/>
            <a:ext cx="283596" cy="281481"/>
          </a:xfrm>
          <a:prstGeom prst="rect">
            <a:avLst/>
          </a:prstGeom>
          <a:solidFill>
            <a:srgbClr val="05B1F0"/>
          </a:solidFill>
          <a:ln>
            <a:noFill/>
          </a:ln>
        </p:spPr>
        <p:txBody>
          <a:bodyPr/>
          <a:lstStyle>
            <a:lvl1pPr marL="342900" indent="-342900">
              <a:spcBef>
                <a:spcPct val="20000"/>
              </a:spcBef>
              <a:buChar char="•"/>
              <a:defRPr sz="3200">
                <a:solidFill>
                  <a:schemeClr val="tx1"/>
                </a:solidFill>
                <a:latin typeface="Arial"/>
                <a:ea typeface="Arial"/>
                <a:cs typeface="Arial"/>
              </a:defRPr>
            </a:lvl1pPr>
            <a:lvl2pPr marL="742950" indent="-285750">
              <a:spcBef>
                <a:spcPct val="20000"/>
              </a:spcBef>
              <a:buChar char="–"/>
              <a:defRPr sz="2800">
                <a:solidFill>
                  <a:schemeClr val="tx1"/>
                </a:solidFill>
                <a:latin typeface="Arial"/>
                <a:ea typeface="Arial"/>
                <a:cs typeface="Arial"/>
              </a:defRPr>
            </a:lvl2pPr>
            <a:lvl3pPr marL="1143000" indent="-228600">
              <a:spcBef>
                <a:spcPct val="20000"/>
              </a:spcBef>
              <a:buChar char="•"/>
              <a:defRPr sz="2400">
                <a:solidFill>
                  <a:schemeClr val="tx1"/>
                </a:solidFill>
                <a:latin typeface="Arial"/>
                <a:ea typeface="Arial"/>
                <a:cs typeface="Arial"/>
              </a:defRPr>
            </a:lvl3pPr>
            <a:lvl4pPr marL="1600200" indent="-228600">
              <a:spcBef>
                <a:spcPct val="20000"/>
              </a:spcBef>
              <a:buChar char="–"/>
              <a:defRPr sz="2000">
                <a:solidFill>
                  <a:schemeClr val="tx1"/>
                </a:solidFill>
                <a:latin typeface="Arial"/>
                <a:ea typeface="Arial"/>
                <a:cs typeface="Arial"/>
              </a:defRPr>
            </a:lvl4pPr>
            <a:lvl5pPr marL="2057400" indent="-228600">
              <a:spcBef>
                <a:spcPct val="20000"/>
              </a:spcBef>
              <a:buChar char="»"/>
              <a:defRPr sz="2000">
                <a:solidFill>
                  <a:schemeClr val="tx1"/>
                </a:solidFill>
                <a:latin typeface="Arial"/>
                <a:ea typeface="Arial"/>
                <a:cs typeface="Arial"/>
              </a:defRPr>
            </a:lvl5pPr>
            <a:lvl6pPr marL="2514600" indent="-228600">
              <a:spcBef>
                <a:spcPct val="20000"/>
              </a:spcBef>
              <a:spcAft>
                <a:spcPct val="0"/>
              </a:spcAft>
              <a:buChar char="»"/>
              <a:defRPr sz="2000">
                <a:solidFill>
                  <a:schemeClr val="tx1"/>
                </a:solidFill>
                <a:latin typeface="Arial"/>
                <a:ea typeface="Arial"/>
                <a:cs typeface="Arial"/>
              </a:defRPr>
            </a:lvl6pPr>
            <a:lvl7pPr marL="2971800" indent="-228600">
              <a:spcBef>
                <a:spcPct val="20000"/>
              </a:spcBef>
              <a:spcAft>
                <a:spcPct val="0"/>
              </a:spcAft>
              <a:buChar char="»"/>
              <a:defRPr sz="2000">
                <a:solidFill>
                  <a:schemeClr val="tx1"/>
                </a:solidFill>
                <a:latin typeface="Arial"/>
                <a:ea typeface="Arial"/>
                <a:cs typeface="Arial"/>
              </a:defRPr>
            </a:lvl7pPr>
            <a:lvl8pPr marL="3429000" indent="-228600">
              <a:spcBef>
                <a:spcPct val="20000"/>
              </a:spcBef>
              <a:spcAft>
                <a:spcPct val="0"/>
              </a:spcAft>
              <a:buChar char="»"/>
              <a:defRPr sz="2000">
                <a:solidFill>
                  <a:schemeClr val="tx1"/>
                </a:solidFill>
                <a:latin typeface="Arial"/>
                <a:ea typeface="Arial"/>
                <a:cs typeface="Arial"/>
              </a:defRPr>
            </a:lvl8pPr>
            <a:lvl9pPr marL="3886200" indent="-228600">
              <a:spcBef>
                <a:spcPct val="20000"/>
              </a:spcBef>
              <a:spcAft>
                <a:spcPct val="0"/>
              </a:spcAft>
              <a:buChar char="»"/>
              <a:defRPr sz="2000">
                <a:solidFill>
                  <a:schemeClr val="tx1"/>
                </a:solidFill>
                <a:latin typeface="Arial"/>
                <a:ea typeface="Arial"/>
                <a:cs typeface="Arial"/>
              </a:defRPr>
            </a:lvl9pPr>
          </a:lstStyle>
          <a:p>
            <a:pPr algn="ctr">
              <a:buFontTx/>
              <a:buNone/>
            </a:pPr>
            <a:endParaRPr sz="2665">
              <a:latin typeface="微软雅黑"/>
              <a:ea typeface="微软雅黑"/>
              <a:cs typeface="微软雅黑"/>
            </a:endParaRPr>
          </a:p>
        </p:txBody>
      </p:sp>
      <p:pic>
        <p:nvPicPr>
          <p:cNvPr id="10277" name="图片 9"/>
          <p:cNvPicPr>
            <a:picLocks noChangeAspect="1"/>
          </p:cNvPicPr>
          <p:nvPr/>
        </p:nvPicPr>
        <p:blipFill>
          <a:blip r:embed="rId3"/>
          <a:srcRect l="3175" t="3957" r="4739" b="5026"/>
          <a:stretch>
            <a:fillRect/>
          </a:stretch>
        </p:blipFill>
        <p:spPr>
          <a:xfrm>
            <a:off x="751320" y="3721062"/>
            <a:ext cx="3904741" cy="2687817"/>
          </a:xfrm>
          <a:prstGeom prst="rect">
            <a:avLst/>
          </a:prstGeom>
          <a:ln>
            <a:noFill/>
          </a:ln>
        </p:spPr>
      </p:pic>
      <p:sp>
        <p:nvSpPr>
          <p:cNvPr id="6152" name="矩形 26">
            <a:extLst>
              <a:ext uri="{FF2B5EF4-FFF2-40B4-BE49-F238E27FC236}">
                <a16:creationId xmlns:a16="http://schemas.microsoft.com/office/drawing/2014/main" id="{4F116805-2322-4C46-AE41-E0F37729B97B}"/>
              </a:ext>
            </a:extLst>
          </p:cNvPr>
          <p:cNvSpPr>
            <a:spLocks noGrp="1"/>
          </p:cNvSpPr>
          <p:nvPr/>
        </p:nvSpPr>
        <p:spPr>
          <a:xfrm>
            <a:off x="4950240" y="866052"/>
            <a:ext cx="6901551" cy="3016210"/>
          </a:xfrm>
          <a:prstGeom prst="rect">
            <a:avLst/>
          </a:prstGeom>
          <a:noFill/>
          <a:ln>
            <a:noFill/>
          </a:ln>
        </p:spPr>
        <p:txBody>
          <a:bodyPr>
            <a:spAutoFit/>
          </a:bodyPr>
          <a:lstStyle>
            <a:lvl1pPr marL="180975" indent="-180975" defTabSz="987425">
              <a:spcBef>
                <a:spcPct val="20000"/>
              </a:spcBef>
              <a:buChar char="•"/>
              <a:tabLst>
                <a:tab pos="180975" algn="l"/>
              </a:tabLst>
              <a:defRPr sz="3200">
                <a:solidFill>
                  <a:schemeClr val="tx1"/>
                </a:solidFill>
                <a:latin typeface="Arial"/>
                <a:ea typeface="Arial"/>
                <a:cs typeface="Arial"/>
              </a:defRPr>
            </a:lvl1pPr>
            <a:lvl2pPr marL="742950" indent="-285750" defTabSz="987425">
              <a:spcBef>
                <a:spcPct val="20000"/>
              </a:spcBef>
              <a:buChar char="–"/>
              <a:tabLst>
                <a:tab pos="180975" algn="l"/>
              </a:tabLst>
              <a:defRPr sz="2800">
                <a:solidFill>
                  <a:schemeClr val="tx1"/>
                </a:solidFill>
                <a:latin typeface="Arial"/>
                <a:ea typeface="Arial"/>
                <a:cs typeface="Arial"/>
              </a:defRPr>
            </a:lvl2pPr>
            <a:lvl3pPr marL="1143000" indent="-228600" defTabSz="987425">
              <a:spcBef>
                <a:spcPct val="20000"/>
              </a:spcBef>
              <a:buChar char="•"/>
              <a:tabLst>
                <a:tab pos="180975" algn="l"/>
              </a:tabLst>
              <a:defRPr sz="2400">
                <a:solidFill>
                  <a:schemeClr val="tx1"/>
                </a:solidFill>
                <a:latin typeface="Arial"/>
                <a:ea typeface="Arial"/>
                <a:cs typeface="Arial"/>
              </a:defRPr>
            </a:lvl3pPr>
            <a:lvl4pPr marL="1600200" indent="-228600" defTabSz="987425">
              <a:spcBef>
                <a:spcPct val="20000"/>
              </a:spcBef>
              <a:buChar char="–"/>
              <a:tabLst>
                <a:tab pos="180975" algn="l"/>
              </a:tabLst>
              <a:defRPr sz="2000">
                <a:solidFill>
                  <a:schemeClr val="tx1"/>
                </a:solidFill>
                <a:latin typeface="Arial"/>
                <a:ea typeface="Arial"/>
                <a:cs typeface="Arial"/>
              </a:defRPr>
            </a:lvl4pPr>
            <a:lvl5pPr marL="2057400" indent="-228600" defTabSz="987425">
              <a:spcBef>
                <a:spcPct val="20000"/>
              </a:spcBef>
              <a:buChar char="»"/>
              <a:tabLst>
                <a:tab pos="180975" algn="l"/>
              </a:tabLst>
              <a:defRPr sz="2000">
                <a:solidFill>
                  <a:schemeClr val="tx1"/>
                </a:solidFill>
                <a:latin typeface="Arial"/>
                <a:ea typeface="Arial"/>
                <a:cs typeface="Arial"/>
              </a:defRPr>
            </a:lvl5pPr>
            <a:lvl6pPr marL="2514600" indent="-228600" defTabSz="987425">
              <a:spcBef>
                <a:spcPct val="20000"/>
              </a:spcBef>
              <a:spcAft>
                <a:spcPct val="0"/>
              </a:spcAft>
              <a:buChar char="»"/>
              <a:tabLst>
                <a:tab pos="180975" algn="l"/>
              </a:tabLst>
              <a:defRPr sz="2000">
                <a:solidFill>
                  <a:schemeClr val="tx1"/>
                </a:solidFill>
                <a:latin typeface="Arial"/>
                <a:ea typeface="Arial"/>
                <a:cs typeface="Arial"/>
              </a:defRPr>
            </a:lvl6pPr>
            <a:lvl7pPr marL="2971800" indent="-228600" defTabSz="987425">
              <a:spcBef>
                <a:spcPct val="20000"/>
              </a:spcBef>
              <a:spcAft>
                <a:spcPct val="0"/>
              </a:spcAft>
              <a:buChar char="»"/>
              <a:tabLst>
                <a:tab pos="180975" algn="l"/>
              </a:tabLst>
              <a:defRPr sz="2000">
                <a:solidFill>
                  <a:schemeClr val="tx1"/>
                </a:solidFill>
                <a:latin typeface="Arial"/>
                <a:ea typeface="Arial"/>
                <a:cs typeface="Arial"/>
              </a:defRPr>
            </a:lvl7pPr>
            <a:lvl8pPr marL="3429000" indent="-228600" defTabSz="987425">
              <a:spcBef>
                <a:spcPct val="20000"/>
              </a:spcBef>
              <a:spcAft>
                <a:spcPct val="0"/>
              </a:spcAft>
              <a:buChar char="»"/>
              <a:tabLst>
                <a:tab pos="180975" algn="l"/>
              </a:tabLst>
              <a:defRPr sz="2000">
                <a:solidFill>
                  <a:schemeClr val="tx1"/>
                </a:solidFill>
                <a:latin typeface="Arial"/>
                <a:ea typeface="Arial"/>
                <a:cs typeface="Arial"/>
              </a:defRPr>
            </a:lvl8pPr>
            <a:lvl9pPr marL="3886200" indent="-228600" defTabSz="987425">
              <a:spcBef>
                <a:spcPct val="20000"/>
              </a:spcBef>
              <a:spcAft>
                <a:spcPct val="0"/>
              </a:spcAft>
              <a:buChar char="»"/>
              <a:tabLst>
                <a:tab pos="180975" algn="l"/>
              </a:tabLst>
              <a:defRPr sz="2000">
                <a:solidFill>
                  <a:schemeClr val="tx1"/>
                </a:solidFill>
                <a:latin typeface="Arial"/>
                <a:ea typeface="Arial"/>
                <a:cs typeface="Arial"/>
              </a:defRPr>
            </a:lvl9pPr>
          </a:lstStyle>
          <a:p>
            <a:pPr algn="just">
              <a:buClr>
                <a:srgbClr val="00B050"/>
              </a:buClr>
              <a:buFont typeface="Wingdings"/>
              <a:buChar char="n"/>
            </a:pPr>
            <a:r>
              <a:rPr sz="1400">
                <a:latin typeface="Segoe UI"/>
                <a:ea typeface="Segoe UI"/>
                <a:cs typeface="Segoe UI"/>
              </a:rPr>
              <a:t>충린알루미늄테크놀로지(산둥) 유한책임회사는 안후이 하이뤄 창업그룹과 중인신 홀딩그룹이 기존 충린그룹의 알루미늄 가공사업을 재편해 설립한 회사입니다. 유형·무형자산과 전문인력을 승계했으며 임직원은 1,200여 명입니다.
충린의 알루미늄 가공사업은 1992년에 시작됐으며, 현재 고급 산업용 알루미늄 형재와 완제품을 연구·개발·제조하는 전문기업으로 성장했습니다. 산둥 노르비텍은 차체 대형 부품, 알루미늄 형재 등 해외사업을 담당합니다.</a:t>
            </a:r>
          </a:p>
          <a:p>
            <a:pPr>
              <a:buClr>
                <a:srgbClr val="00B050"/>
              </a:buClr>
              <a:buFont typeface="Wingdings"/>
              <a:buChar char="n"/>
            </a:pPr>
            <a:endParaRPr sz="1400">
              <a:latin typeface="Segoe UI"/>
              <a:ea typeface="Segoe UI"/>
              <a:cs typeface="Segoe UI"/>
            </a:endParaRPr>
          </a:p>
          <a:p>
            <a:pPr algn="just">
              <a:buClr>
                <a:srgbClr val="00B050"/>
              </a:buClr>
              <a:buFont typeface="Wingdings"/>
              <a:buChar char="n"/>
            </a:pPr>
            <a:endParaRPr sz="1600">
              <a:latin typeface="Segoe UI"/>
              <a:ea typeface="Segoe UI"/>
              <a:cs typeface="Segoe UI"/>
            </a:endParaRPr>
          </a:p>
        </p:txBody>
      </p:sp>
      <p:pic>
        <p:nvPicPr>
          <p:cNvPr id="10279" name="图片 28"/>
          <p:cNvPicPr>
            <a:picLocks noChangeAspect="1"/>
          </p:cNvPicPr>
          <p:nvPr/>
        </p:nvPicPr>
        <p:blipFill>
          <a:blip r:embed="rId4"/>
          <a:stretch>
            <a:fillRect/>
          </a:stretch>
        </p:blipFill>
        <p:spPr>
          <a:xfrm>
            <a:off x="3784108" y="4681912"/>
            <a:ext cx="207831" cy="238404"/>
          </a:xfrm>
          <a:prstGeom prst="rect">
            <a:avLst/>
          </a:prstGeom>
          <a:effectLst>
            <a:reflection blurRad="6350" stA="52000" endA="300" endPos="35000" dir="5400000" sy="-100000" algn="bl" rotWithShape="0"/>
          </a:effectLst>
        </p:spPr>
      </p:pic>
      <p:sp>
        <p:nvSpPr>
          <p:cNvPr id="6176" name="TextBox 12">
            <a:extLst>
              <a:ext uri="{FF2B5EF4-FFF2-40B4-BE49-F238E27FC236}">
                <a16:creationId xmlns:a16="http://schemas.microsoft.com/office/drawing/2014/main" id="{7586A316-7E64-4F6F-9E1D-20A622F45B59}"/>
              </a:ext>
            </a:extLst>
          </p:cNvPr>
          <p:cNvSpPr>
            <a:spLocks noGrp="1"/>
          </p:cNvSpPr>
          <p:nvPr/>
        </p:nvSpPr>
        <p:spPr>
          <a:xfrm>
            <a:off x="3895075" y="4777808"/>
            <a:ext cx="959927" cy="256544"/>
          </a:xfrm>
          <a:prstGeom prst="rect">
            <a:avLst/>
          </a:prstGeom>
          <a:noFill/>
          <a:ln>
            <a:noFill/>
          </a:ln>
        </p:spPr>
        <p:txBody>
          <a:bodyPr>
            <a:spAutoFit/>
          </a:bodyPr>
          <a:lstStyle>
            <a:lvl1pPr>
              <a:spcBef>
                <a:spcPct val="20000"/>
              </a:spcBef>
              <a:buChar char="•"/>
              <a:defRPr sz="3200">
                <a:solidFill>
                  <a:schemeClr val="tx1"/>
                </a:solidFill>
                <a:latin typeface="Arial"/>
                <a:ea typeface="Arial"/>
                <a:cs typeface="Arial"/>
              </a:defRPr>
            </a:lvl1pPr>
            <a:lvl2pPr marL="742950" indent="-285750">
              <a:spcBef>
                <a:spcPct val="20000"/>
              </a:spcBef>
              <a:buChar char="–"/>
              <a:defRPr sz="2800">
                <a:solidFill>
                  <a:schemeClr val="tx1"/>
                </a:solidFill>
                <a:latin typeface="Arial"/>
                <a:ea typeface="Arial"/>
                <a:cs typeface="Arial"/>
              </a:defRPr>
            </a:lvl2pPr>
            <a:lvl3pPr marL="1143000" indent="-228600">
              <a:spcBef>
                <a:spcPct val="20000"/>
              </a:spcBef>
              <a:buChar char="•"/>
              <a:defRPr sz="2400">
                <a:solidFill>
                  <a:schemeClr val="tx1"/>
                </a:solidFill>
                <a:latin typeface="Arial"/>
                <a:ea typeface="Arial"/>
                <a:cs typeface="Arial"/>
              </a:defRPr>
            </a:lvl3pPr>
            <a:lvl4pPr marL="1600200" indent="-228600">
              <a:spcBef>
                <a:spcPct val="20000"/>
              </a:spcBef>
              <a:buChar char="–"/>
              <a:defRPr sz="2000">
                <a:solidFill>
                  <a:schemeClr val="tx1"/>
                </a:solidFill>
                <a:latin typeface="Arial"/>
                <a:ea typeface="Arial"/>
                <a:cs typeface="Arial"/>
              </a:defRPr>
            </a:lvl4pPr>
            <a:lvl5pPr marL="2057400" indent="-228600">
              <a:spcBef>
                <a:spcPct val="20000"/>
              </a:spcBef>
              <a:buChar char="»"/>
              <a:defRPr sz="2000">
                <a:solidFill>
                  <a:schemeClr val="tx1"/>
                </a:solidFill>
                <a:latin typeface="Arial"/>
                <a:ea typeface="Arial"/>
                <a:cs typeface="Arial"/>
              </a:defRPr>
            </a:lvl5pPr>
            <a:lvl6pPr marL="2514600" indent="-228600">
              <a:spcBef>
                <a:spcPct val="20000"/>
              </a:spcBef>
              <a:spcAft>
                <a:spcPct val="0"/>
              </a:spcAft>
              <a:buChar char="»"/>
              <a:defRPr sz="2000">
                <a:solidFill>
                  <a:schemeClr val="tx1"/>
                </a:solidFill>
                <a:latin typeface="Arial"/>
                <a:ea typeface="Arial"/>
                <a:cs typeface="Arial"/>
              </a:defRPr>
            </a:lvl6pPr>
            <a:lvl7pPr marL="2971800" indent="-228600">
              <a:spcBef>
                <a:spcPct val="20000"/>
              </a:spcBef>
              <a:spcAft>
                <a:spcPct val="0"/>
              </a:spcAft>
              <a:buChar char="»"/>
              <a:defRPr sz="2000">
                <a:solidFill>
                  <a:schemeClr val="tx1"/>
                </a:solidFill>
                <a:latin typeface="Arial"/>
                <a:ea typeface="Arial"/>
                <a:cs typeface="Arial"/>
              </a:defRPr>
            </a:lvl7pPr>
            <a:lvl8pPr marL="3429000" indent="-228600">
              <a:spcBef>
                <a:spcPct val="20000"/>
              </a:spcBef>
              <a:spcAft>
                <a:spcPct val="0"/>
              </a:spcAft>
              <a:buChar char="»"/>
              <a:defRPr sz="2000">
                <a:solidFill>
                  <a:schemeClr val="tx1"/>
                </a:solidFill>
                <a:latin typeface="Arial"/>
                <a:ea typeface="Arial"/>
                <a:cs typeface="Arial"/>
              </a:defRPr>
            </a:lvl8pPr>
            <a:lvl9pPr marL="3886200" indent="-228600">
              <a:spcBef>
                <a:spcPct val="20000"/>
              </a:spcBef>
              <a:spcAft>
                <a:spcPct val="0"/>
              </a:spcAft>
              <a:buChar char="»"/>
              <a:defRPr sz="2000">
                <a:solidFill>
                  <a:schemeClr val="tx1"/>
                </a:solidFill>
                <a:latin typeface="Arial"/>
                <a:ea typeface="Arial"/>
                <a:cs typeface="Arial"/>
              </a:defRPr>
            </a:lvl9pPr>
          </a:lstStyle>
          <a:p>
            <a:pPr>
              <a:buFontTx/>
              <a:buNone/>
            </a:pPr>
            <a:r>
              <a:rPr sz="1065">
                <a:solidFill>
                  <a:srgbClr val="00C04B"/>
                </a:solidFill>
                <a:latin typeface="Segoe UI"/>
                <a:ea typeface="Segoe UI"/>
                <a:cs typeface="Segoe UI"/>
              </a:rPr>
              <a:t>충린알루미늄</a:t>
            </a:r>
          </a:p>
        </p:txBody>
      </p:sp>
      <p:sp>
        <p:nvSpPr>
          <p:cNvPr id="26" name="圆角矩形 25">
            <a:extLst>
              <a:ext uri="{FF2B5EF4-FFF2-40B4-BE49-F238E27FC236}">
                <a16:creationId xmlns:a16="http://schemas.microsoft.com/office/drawing/2014/main" id="{32E3292A-7BCF-4F80-A10C-56C341D7EF05}"/>
              </a:ext>
            </a:extLst>
          </p:cNvPr>
          <p:cNvSpPr>
            <a:spLocks noGrp="1"/>
          </p:cNvSpPr>
          <p:nvPr/>
        </p:nvSpPr>
        <p:spPr>
          <a:xfrm>
            <a:off x="7199963" y="3297784"/>
            <a:ext cx="2639140" cy="691822"/>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8" tIns="60944" rIns="121888" bIns="60944" anchor="ctr"/>
          <a:lstStyle/>
          <a:p>
            <a:pPr algn="ctr" defTabSz="1316355">
              <a:buClr>
                <a:srgbClr val="00B050"/>
              </a:buClr>
              <a:buNone/>
              <a:tabLst>
                <a:tab pos="240665" algn="l"/>
              </a:tabLst>
            </a:pPr>
            <a:r>
              <a:rPr sz="1865" dirty="0" err="1">
                <a:solidFill>
                  <a:schemeClr val="tx1"/>
                </a:solidFill>
                <a:latin typeface="Segoe UI"/>
                <a:ea typeface="Segoe UI"/>
                <a:cs typeface="Segoe UI"/>
              </a:rPr>
              <a:t>충린알루미늄테크</a:t>
            </a:r>
            <a:endParaRPr lang="en-US" sz="1865" dirty="0">
              <a:solidFill>
                <a:schemeClr val="tx1"/>
              </a:solidFill>
              <a:latin typeface="Segoe UI"/>
              <a:ea typeface="Segoe UI"/>
              <a:cs typeface="Segoe UI"/>
            </a:endParaRPr>
          </a:p>
          <a:p>
            <a:pPr algn="ctr" defTabSz="1316355">
              <a:buClr>
                <a:srgbClr val="00B050"/>
              </a:buClr>
              <a:buNone/>
              <a:tabLst>
                <a:tab pos="240665" algn="l"/>
              </a:tabLst>
            </a:pPr>
            <a:r>
              <a:rPr sz="1865" dirty="0" err="1">
                <a:solidFill>
                  <a:schemeClr val="tx1"/>
                </a:solidFill>
                <a:latin typeface="Segoe UI"/>
                <a:ea typeface="Segoe UI"/>
                <a:cs typeface="Segoe UI"/>
              </a:rPr>
              <a:t>놀로지</a:t>
            </a:r>
            <a:endParaRPr sz="1865" dirty="0">
              <a:solidFill>
                <a:schemeClr val="tx1"/>
              </a:solidFill>
              <a:latin typeface="Segoe UI"/>
              <a:ea typeface="Segoe UI"/>
              <a:cs typeface="Segoe UI"/>
            </a:endParaRPr>
          </a:p>
          <a:p>
            <a:pPr algn="ctr" defTabSz="1316355">
              <a:buClr>
                <a:srgbClr val="00B050"/>
              </a:buClr>
              <a:buNone/>
              <a:tabLst>
                <a:tab pos="240665" algn="l"/>
              </a:tabLst>
            </a:pPr>
            <a:endParaRPr sz="1200" dirty="0">
              <a:solidFill>
                <a:sysClr val="windowText" lastClr="000000">
                  <a:lumOff val="0"/>
                </a:sysClr>
              </a:solidFill>
              <a:latin typeface="Segoe UI"/>
              <a:ea typeface="Segoe UI"/>
              <a:cs typeface="Segoe UI"/>
            </a:endParaRPr>
          </a:p>
        </p:txBody>
      </p:sp>
      <p:cxnSp>
        <p:nvCxnSpPr>
          <p:cNvPr id="10282" name="直接连接符 26"/>
          <p:cNvCxnSpPr>
            <a:stCxn id="26" idx="2"/>
          </p:cNvCxnSpPr>
          <p:nvPr/>
        </p:nvCxnSpPr>
        <p:spPr>
          <a:xfrm>
            <a:off x="8519533" y="3990776"/>
            <a:ext cx="0" cy="210707"/>
          </a:xfrm>
          <a:prstGeom prst="line">
            <a:avLst/>
          </a:prstGeom>
          <a:ln w="9525">
            <a:solidFill>
              <a:srgbClr val="1E80C7"/>
            </a:solidFill>
            <a:round/>
          </a:ln>
        </p:spPr>
      </p:cxnSp>
      <p:sp>
        <p:nvSpPr>
          <p:cNvPr id="6171" name="圆角矩形 29">
            <a:extLst>
              <a:ext uri="{FF2B5EF4-FFF2-40B4-BE49-F238E27FC236}">
                <a16:creationId xmlns:a16="http://schemas.microsoft.com/office/drawing/2014/main" id="{8D814EDC-C552-4045-8971-059AF84ACF10}"/>
              </a:ext>
            </a:extLst>
          </p:cNvPr>
          <p:cNvSpPr>
            <a:spLocks noGrp="1"/>
          </p:cNvSpPr>
          <p:nvPr/>
        </p:nvSpPr>
        <p:spPr>
          <a:xfrm>
            <a:off x="5185158" y="4482365"/>
            <a:ext cx="857139" cy="2279952"/>
          </a:xfrm>
          <a:prstGeom prst="roundRect">
            <a:avLst>
              <a:gd name="adj" fmla="val 16667"/>
            </a:avLst>
          </a:prstGeom>
          <a:solidFill>
            <a:srgbClr val="E9F4F7"/>
          </a:solidFill>
          <a:ln w="9525">
            <a:solidFill>
              <a:srgbClr val="187DC6"/>
            </a:solidFill>
          </a:ln>
        </p:spPr>
        <p:txBody>
          <a:bodyPr vert="eaVert" lIns="121888" tIns="60944" rIns="121888" bIns="60944" anchor="ctr"/>
          <a:lstStyle>
            <a:lvl1pPr marL="342900" indent="-342900">
              <a:spcBef>
                <a:spcPct val="20000"/>
              </a:spcBef>
              <a:buChar char="•"/>
              <a:defRPr sz="3200">
                <a:solidFill>
                  <a:schemeClr val="tx1"/>
                </a:solidFill>
                <a:latin typeface="Arial"/>
                <a:ea typeface="Arial"/>
                <a:cs typeface="Arial"/>
              </a:defRPr>
            </a:lvl1pPr>
            <a:lvl2pPr marL="742950" indent="-285750">
              <a:spcBef>
                <a:spcPct val="20000"/>
              </a:spcBef>
              <a:buChar char="–"/>
              <a:defRPr sz="2800">
                <a:solidFill>
                  <a:schemeClr val="tx1"/>
                </a:solidFill>
                <a:latin typeface="Arial"/>
                <a:ea typeface="Arial"/>
                <a:cs typeface="Arial"/>
              </a:defRPr>
            </a:lvl2pPr>
            <a:lvl3pPr marL="1143000" indent="-228600">
              <a:spcBef>
                <a:spcPct val="20000"/>
              </a:spcBef>
              <a:buChar char="•"/>
              <a:defRPr sz="2400">
                <a:solidFill>
                  <a:schemeClr val="tx1"/>
                </a:solidFill>
                <a:latin typeface="Arial"/>
                <a:ea typeface="Arial"/>
                <a:cs typeface="Arial"/>
              </a:defRPr>
            </a:lvl3pPr>
            <a:lvl4pPr marL="1600200" indent="-228600">
              <a:spcBef>
                <a:spcPct val="20000"/>
              </a:spcBef>
              <a:buChar char="–"/>
              <a:defRPr sz="2000">
                <a:solidFill>
                  <a:schemeClr val="tx1"/>
                </a:solidFill>
                <a:latin typeface="Arial"/>
                <a:ea typeface="Arial"/>
                <a:cs typeface="Arial"/>
              </a:defRPr>
            </a:lvl4pPr>
            <a:lvl5pPr marL="2057400" indent="-228600">
              <a:spcBef>
                <a:spcPct val="20000"/>
              </a:spcBef>
              <a:buChar char="»"/>
              <a:defRPr sz="2000">
                <a:solidFill>
                  <a:schemeClr val="tx1"/>
                </a:solidFill>
                <a:latin typeface="Arial"/>
                <a:ea typeface="Arial"/>
                <a:cs typeface="Arial"/>
              </a:defRPr>
            </a:lvl5pPr>
            <a:lvl6pPr marL="2514600" indent="-228600">
              <a:spcBef>
                <a:spcPct val="20000"/>
              </a:spcBef>
              <a:spcAft>
                <a:spcPct val="0"/>
              </a:spcAft>
              <a:buChar char="»"/>
              <a:defRPr sz="2000">
                <a:solidFill>
                  <a:schemeClr val="tx1"/>
                </a:solidFill>
                <a:latin typeface="Arial"/>
                <a:ea typeface="Arial"/>
                <a:cs typeface="Arial"/>
              </a:defRPr>
            </a:lvl6pPr>
            <a:lvl7pPr marL="2971800" indent="-228600">
              <a:spcBef>
                <a:spcPct val="20000"/>
              </a:spcBef>
              <a:spcAft>
                <a:spcPct val="0"/>
              </a:spcAft>
              <a:buChar char="»"/>
              <a:defRPr sz="2000">
                <a:solidFill>
                  <a:schemeClr val="tx1"/>
                </a:solidFill>
                <a:latin typeface="Arial"/>
                <a:ea typeface="Arial"/>
                <a:cs typeface="Arial"/>
              </a:defRPr>
            </a:lvl7pPr>
            <a:lvl8pPr marL="3429000" indent="-228600">
              <a:spcBef>
                <a:spcPct val="20000"/>
              </a:spcBef>
              <a:spcAft>
                <a:spcPct val="0"/>
              </a:spcAft>
              <a:buChar char="»"/>
              <a:defRPr sz="2000">
                <a:solidFill>
                  <a:schemeClr val="tx1"/>
                </a:solidFill>
                <a:latin typeface="Arial"/>
                <a:ea typeface="Arial"/>
                <a:cs typeface="Arial"/>
              </a:defRPr>
            </a:lvl8pPr>
            <a:lvl9pPr marL="3886200" indent="-228600">
              <a:spcBef>
                <a:spcPct val="20000"/>
              </a:spcBef>
              <a:spcAft>
                <a:spcPct val="0"/>
              </a:spcAft>
              <a:buChar char="»"/>
              <a:defRPr sz="2000">
                <a:solidFill>
                  <a:schemeClr val="tx1"/>
                </a:solidFill>
                <a:latin typeface="Arial"/>
                <a:ea typeface="Arial"/>
                <a:cs typeface="Arial"/>
              </a:defRPr>
            </a:lvl9pPr>
          </a:lstStyle>
          <a:p>
            <a:pPr algn="ctr">
              <a:buFontTx/>
              <a:buNone/>
            </a:pPr>
            <a:r>
              <a:rPr sz="1600" dirty="0" err="1">
                <a:latin typeface="Segoe UI"/>
                <a:ea typeface="Segoe UI"/>
                <a:cs typeface="Segoe UI"/>
              </a:rPr>
              <a:t>충린알루미늄</a:t>
            </a:r>
            <a:endParaRPr lang="en-US" sz="1600" dirty="0">
              <a:latin typeface="Segoe UI"/>
              <a:ea typeface="Segoe UI"/>
              <a:cs typeface="Segoe UI"/>
            </a:endParaRPr>
          </a:p>
          <a:p>
            <a:pPr algn="ctr">
              <a:buFontTx/>
              <a:buNone/>
            </a:pPr>
            <a:r>
              <a:rPr sz="1600" dirty="0" err="1">
                <a:latin typeface="Segoe UI"/>
                <a:ea typeface="Segoe UI"/>
                <a:cs typeface="Segoe UI"/>
              </a:rPr>
              <a:t>프로파일</a:t>
            </a:r>
            <a:endParaRPr sz="1600" dirty="0">
              <a:latin typeface="Segoe UI"/>
              <a:ea typeface="Segoe UI"/>
              <a:cs typeface="Segoe UI"/>
            </a:endParaRPr>
          </a:p>
          <a:p>
            <a:pPr algn="ctr">
              <a:buFontTx/>
              <a:buNone/>
            </a:pPr>
            <a:endParaRPr sz="1465" dirty="0">
              <a:latin typeface="Segoe UI"/>
              <a:ea typeface="Segoe UI"/>
              <a:cs typeface="Segoe UI"/>
            </a:endParaRPr>
          </a:p>
        </p:txBody>
      </p:sp>
      <p:cxnSp>
        <p:nvCxnSpPr>
          <p:cNvPr id="10284" name="直接连接符 30"/>
          <p:cNvCxnSpPr>
            <a:stCxn id="6171" idx="0"/>
          </p:cNvCxnSpPr>
          <p:nvPr/>
        </p:nvCxnSpPr>
        <p:spPr>
          <a:xfrm flipH="1" flipV="1">
            <a:off x="5611250" y="4218415"/>
            <a:ext cx="3303" cy="263949"/>
          </a:xfrm>
          <a:prstGeom prst="line">
            <a:avLst/>
          </a:prstGeom>
          <a:ln w="9525">
            <a:solidFill>
              <a:srgbClr val="1E80C7"/>
            </a:solidFill>
            <a:round/>
          </a:ln>
        </p:spPr>
      </p:cxnSp>
      <p:sp>
        <p:nvSpPr>
          <p:cNvPr id="6156" name="直接连接符 31">
            <a:extLst>
              <a:ext uri="{FF2B5EF4-FFF2-40B4-BE49-F238E27FC236}">
                <a16:creationId xmlns:a16="http://schemas.microsoft.com/office/drawing/2014/main" id="{AFF0F37A-31E6-49CE-8BE3-F1B979B08CBC}"/>
              </a:ext>
            </a:extLst>
          </p:cNvPr>
          <p:cNvSpPr>
            <a:spLocks noGrp="1"/>
          </p:cNvSpPr>
          <p:nvPr/>
        </p:nvSpPr>
        <p:spPr>
          <a:xfrm flipV="1">
            <a:off x="5612669" y="4193018"/>
            <a:ext cx="5606321" cy="8466"/>
          </a:xfrm>
          <a:prstGeom prst="line">
            <a:avLst/>
          </a:prstGeom>
          <a:noFill/>
          <a:ln w="9525">
            <a:solidFill>
              <a:srgbClr val="1E80C7"/>
            </a:solidFill>
          </a:ln>
        </p:spPr>
        <p:txBody>
          <a:bodyPr/>
          <a:lstStyle/>
          <a:p>
            <a:endParaRPr lang="ko-KR" altLang="en-US"/>
          </a:p>
        </p:txBody>
      </p:sp>
      <p:sp>
        <p:nvSpPr>
          <p:cNvPr id="6169" name="圆角矩形 33">
            <a:extLst>
              <a:ext uri="{FF2B5EF4-FFF2-40B4-BE49-F238E27FC236}">
                <a16:creationId xmlns:a16="http://schemas.microsoft.com/office/drawing/2014/main" id="{2FCC4015-B18A-4EB3-847F-BF53AA9C275B}"/>
              </a:ext>
            </a:extLst>
          </p:cNvPr>
          <p:cNvSpPr>
            <a:spLocks noGrp="1"/>
          </p:cNvSpPr>
          <p:nvPr/>
        </p:nvSpPr>
        <p:spPr>
          <a:xfrm>
            <a:off x="6671270" y="4507033"/>
            <a:ext cx="859255" cy="2265570"/>
          </a:xfrm>
          <a:prstGeom prst="roundRect">
            <a:avLst>
              <a:gd name="adj" fmla="val 16667"/>
            </a:avLst>
          </a:prstGeom>
          <a:solidFill>
            <a:srgbClr val="E9F4F7"/>
          </a:solidFill>
          <a:ln w="9525">
            <a:solidFill>
              <a:srgbClr val="187DC6"/>
            </a:solidFill>
          </a:ln>
        </p:spPr>
        <p:txBody>
          <a:bodyPr vert="eaVert" lIns="121888" tIns="60944" rIns="121888" bIns="60944" anchor="ctr"/>
          <a:lstStyle>
            <a:lvl1pPr marL="342900" indent="-342900">
              <a:spcBef>
                <a:spcPct val="20000"/>
              </a:spcBef>
              <a:buChar char="•"/>
              <a:defRPr sz="3200">
                <a:solidFill>
                  <a:schemeClr val="tx1"/>
                </a:solidFill>
                <a:latin typeface="Arial"/>
                <a:ea typeface="Arial"/>
                <a:cs typeface="Arial"/>
              </a:defRPr>
            </a:lvl1pPr>
            <a:lvl2pPr marL="742950" indent="-285750">
              <a:spcBef>
                <a:spcPct val="20000"/>
              </a:spcBef>
              <a:buChar char="–"/>
              <a:defRPr sz="2800">
                <a:solidFill>
                  <a:schemeClr val="tx1"/>
                </a:solidFill>
                <a:latin typeface="Arial"/>
                <a:ea typeface="Arial"/>
                <a:cs typeface="Arial"/>
              </a:defRPr>
            </a:lvl2pPr>
            <a:lvl3pPr marL="1143000" indent="-228600">
              <a:spcBef>
                <a:spcPct val="20000"/>
              </a:spcBef>
              <a:buChar char="•"/>
              <a:defRPr sz="2400">
                <a:solidFill>
                  <a:schemeClr val="tx1"/>
                </a:solidFill>
                <a:latin typeface="Arial"/>
                <a:ea typeface="Arial"/>
                <a:cs typeface="Arial"/>
              </a:defRPr>
            </a:lvl3pPr>
            <a:lvl4pPr marL="1600200" indent="-228600">
              <a:spcBef>
                <a:spcPct val="20000"/>
              </a:spcBef>
              <a:buChar char="–"/>
              <a:defRPr sz="2000">
                <a:solidFill>
                  <a:schemeClr val="tx1"/>
                </a:solidFill>
                <a:latin typeface="Arial"/>
                <a:ea typeface="Arial"/>
                <a:cs typeface="Arial"/>
              </a:defRPr>
            </a:lvl4pPr>
            <a:lvl5pPr marL="2057400" indent="-228600">
              <a:spcBef>
                <a:spcPct val="20000"/>
              </a:spcBef>
              <a:buChar char="»"/>
              <a:defRPr sz="2000">
                <a:solidFill>
                  <a:schemeClr val="tx1"/>
                </a:solidFill>
                <a:latin typeface="Arial"/>
                <a:ea typeface="Arial"/>
                <a:cs typeface="Arial"/>
              </a:defRPr>
            </a:lvl5pPr>
            <a:lvl6pPr marL="2514600" indent="-228600">
              <a:spcBef>
                <a:spcPct val="20000"/>
              </a:spcBef>
              <a:spcAft>
                <a:spcPct val="0"/>
              </a:spcAft>
              <a:buChar char="»"/>
              <a:defRPr sz="2000">
                <a:solidFill>
                  <a:schemeClr val="tx1"/>
                </a:solidFill>
                <a:latin typeface="Arial"/>
                <a:ea typeface="Arial"/>
                <a:cs typeface="Arial"/>
              </a:defRPr>
            </a:lvl6pPr>
            <a:lvl7pPr marL="2971800" indent="-228600">
              <a:spcBef>
                <a:spcPct val="20000"/>
              </a:spcBef>
              <a:spcAft>
                <a:spcPct val="0"/>
              </a:spcAft>
              <a:buChar char="»"/>
              <a:defRPr sz="2000">
                <a:solidFill>
                  <a:schemeClr val="tx1"/>
                </a:solidFill>
                <a:latin typeface="Arial"/>
                <a:ea typeface="Arial"/>
                <a:cs typeface="Arial"/>
              </a:defRPr>
            </a:lvl7pPr>
            <a:lvl8pPr marL="3429000" indent="-228600">
              <a:spcBef>
                <a:spcPct val="20000"/>
              </a:spcBef>
              <a:spcAft>
                <a:spcPct val="0"/>
              </a:spcAft>
              <a:buChar char="»"/>
              <a:defRPr sz="2000">
                <a:solidFill>
                  <a:schemeClr val="tx1"/>
                </a:solidFill>
                <a:latin typeface="Arial"/>
                <a:ea typeface="Arial"/>
                <a:cs typeface="Arial"/>
              </a:defRPr>
            </a:lvl8pPr>
            <a:lvl9pPr marL="3886200" indent="-228600">
              <a:spcBef>
                <a:spcPct val="20000"/>
              </a:spcBef>
              <a:spcAft>
                <a:spcPct val="0"/>
              </a:spcAft>
              <a:buChar char="»"/>
              <a:defRPr sz="2000">
                <a:solidFill>
                  <a:schemeClr val="tx1"/>
                </a:solidFill>
                <a:latin typeface="Arial"/>
                <a:ea typeface="Arial"/>
                <a:cs typeface="Arial"/>
              </a:defRPr>
            </a:lvl9pPr>
          </a:lstStyle>
          <a:p>
            <a:pPr algn="ctr">
              <a:buFontTx/>
              <a:buNone/>
            </a:pPr>
            <a:r>
              <a:rPr sz="1600">
                <a:solidFill>
                  <a:srgbClr val="FF0000"/>
                </a:solidFill>
                <a:latin typeface="Segoe UI"/>
                <a:ea typeface="Segoe UI"/>
                <a:cs typeface="Segoe UI"/>
              </a:rPr>
              <a:t>노르비텍 경량화장비</a:t>
            </a:r>
          </a:p>
          <a:p>
            <a:pPr algn="ctr">
              <a:buFontTx/>
              <a:buNone/>
            </a:pPr>
            <a:endParaRPr sz="1465">
              <a:solidFill>
                <a:srgbClr val="FF0000"/>
              </a:solidFill>
              <a:latin typeface="Segoe UI"/>
              <a:ea typeface="Segoe UI"/>
              <a:cs typeface="Segoe UI"/>
            </a:endParaRPr>
          </a:p>
        </p:txBody>
      </p:sp>
      <p:sp>
        <p:nvSpPr>
          <p:cNvPr id="6170" name="直接连接符 34">
            <a:extLst>
              <a:ext uri="{FF2B5EF4-FFF2-40B4-BE49-F238E27FC236}">
                <a16:creationId xmlns:a16="http://schemas.microsoft.com/office/drawing/2014/main" id="{800C2714-9D9E-4AF3-B4F6-969750BA273E}"/>
              </a:ext>
            </a:extLst>
          </p:cNvPr>
          <p:cNvSpPr>
            <a:spLocks noGrp="1"/>
          </p:cNvSpPr>
          <p:nvPr/>
        </p:nvSpPr>
        <p:spPr>
          <a:xfrm flipV="1">
            <a:off x="7114554" y="4221088"/>
            <a:ext cx="0" cy="263949"/>
          </a:xfrm>
          <a:prstGeom prst="line">
            <a:avLst/>
          </a:prstGeom>
          <a:noFill/>
          <a:ln w="9525">
            <a:solidFill>
              <a:srgbClr val="1E80C7"/>
            </a:solidFill>
          </a:ln>
        </p:spPr>
        <p:txBody>
          <a:bodyPr/>
          <a:lstStyle/>
          <a:p>
            <a:endParaRPr lang="ko-KR" altLang="en-US"/>
          </a:p>
        </p:txBody>
      </p:sp>
      <p:sp>
        <p:nvSpPr>
          <p:cNvPr id="6167" name="圆角矩形 36">
            <a:extLst>
              <a:ext uri="{FF2B5EF4-FFF2-40B4-BE49-F238E27FC236}">
                <a16:creationId xmlns:a16="http://schemas.microsoft.com/office/drawing/2014/main" id="{8AFAA583-F626-4C1A-8C63-FB8CD09DC9EB}"/>
              </a:ext>
            </a:extLst>
          </p:cNvPr>
          <p:cNvSpPr>
            <a:spLocks noGrp="1"/>
          </p:cNvSpPr>
          <p:nvPr/>
        </p:nvSpPr>
        <p:spPr>
          <a:xfrm>
            <a:off x="8111430" y="4468693"/>
            <a:ext cx="863488" cy="2287831"/>
          </a:xfrm>
          <a:prstGeom prst="roundRect">
            <a:avLst>
              <a:gd name="adj" fmla="val 16667"/>
            </a:avLst>
          </a:prstGeom>
          <a:solidFill>
            <a:srgbClr val="E9F4F7"/>
          </a:solidFill>
          <a:ln w="9525">
            <a:solidFill>
              <a:srgbClr val="187DC6"/>
            </a:solidFill>
          </a:ln>
        </p:spPr>
        <p:txBody>
          <a:bodyPr vert="eaVert" lIns="121888" tIns="60944" rIns="121888" bIns="60944" anchor="ctr"/>
          <a:lstStyle>
            <a:lvl1pPr marL="342900" indent="-342900">
              <a:spcBef>
                <a:spcPct val="20000"/>
              </a:spcBef>
              <a:buChar char="•"/>
              <a:defRPr sz="3200">
                <a:solidFill>
                  <a:schemeClr val="tx1"/>
                </a:solidFill>
                <a:latin typeface="Arial"/>
                <a:ea typeface="Arial"/>
                <a:cs typeface="Arial"/>
              </a:defRPr>
            </a:lvl1pPr>
            <a:lvl2pPr marL="742950" indent="-285750">
              <a:spcBef>
                <a:spcPct val="20000"/>
              </a:spcBef>
              <a:buChar char="–"/>
              <a:defRPr sz="2800">
                <a:solidFill>
                  <a:schemeClr val="tx1"/>
                </a:solidFill>
                <a:latin typeface="Arial"/>
                <a:ea typeface="Arial"/>
                <a:cs typeface="Arial"/>
              </a:defRPr>
            </a:lvl2pPr>
            <a:lvl3pPr marL="1143000" indent="-228600">
              <a:spcBef>
                <a:spcPct val="20000"/>
              </a:spcBef>
              <a:buChar char="•"/>
              <a:defRPr sz="2400">
                <a:solidFill>
                  <a:schemeClr val="tx1"/>
                </a:solidFill>
                <a:latin typeface="Arial"/>
                <a:ea typeface="Arial"/>
                <a:cs typeface="Arial"/>
              </a:defRPr>
            </a:lvl3pPr>
            <a:lvl4pPr marL="1600200" indent="-228600">
              <a:spcBef>
                <a:spcPct val="20000"/>
              </a:spcBef>
              <a:buChar char="–"/>
              <a:defRPr sz="2000">
                <a:solidFill>
                  <a:schemeClr val="tx1"/>
                </a:solidFill>
                <a:latin typeface="Arial"/>
                <a:ea typeface="Arial"/>
                <a:cs typeface="Arial"/>
              </a:defRPr>
            </a:lvl4pPr>
            <a:lvl5pPr marL="2057400" indent="-228600">
              <a:spcBef>
                <a:spcPct val="20000"/>
              </a:spcBef>
              <a:buChar char="»"/>
              <a:defRPr sz="2000">
                <a:solidFill>
                  <a:schemeClr val="tx1"/>
                </a:solidFill>
                <a:latin typeface="Arial"/>
                <a:ea typeface="Arial"/>
                <a:cs typeface="Arial"/>
              </a:defRPr>
            </a:lvl5pPr>
            <a:lvl6pPr marL="2514600" indent="-228600">
              <a:spcBef>
                <a:spcPct val="20000"/>
              </a:spcBef>
              <a:spcAft>
                <a:spcPct val="0"/>
              </a:spcAft>
              <a:buChar char="»"/>
              <a:defRPr sz="2000">
                <a:solidFill>
                  <a:schemeClr val="tx1"/>
                </a:solidFill>
                <a:latin typeface="Arial"/>
                <a:ea typeface="Arial"/>
                <a:cs typeface="Arial"/>
              </a:defRPr>
            </a:lvl6pPr>
            <a:lvl7pPr marL="2971800" indent="-228600">
              <a:spcBef>
                <a:spcPct val="20000"/>
              </a:spcBef>
              <a:spcAft>
                <a:spcPct val="0"/>
              </a:spcAft>
              <a:buChar char="»"/>
              <a:defRPr sz="2000">
                <a:solidFill>
                  <a:schemeClr val="tx1"/>
                </a:solidFill>
                <a:latin typeface="Arial"/>
                <a:ea typeface="Arial"/>
                <a:cs typeface="Arial"/>
              </a:defRPr>
            </a:lvl7pPr>
            <a:lvl8pPr marL="3429000" indent="-228600">
              <a:spcBef>
                <a:spcPct val="20000"/>
              </a:spcBef>
              <a:spcAft>
                <a:spcPct val="0"/>
              </a:spcAft>
              <a:buChar char="»"/>
              <a:defRPr sz="2000">
                <a:solidFill>
                  <a:schemeClr val="tx1"/>
                </a:solidFill>
                <a:latin typeface="Arial"/>
                <a:ea typeface="Arial"/>
                <a:cs typeface="Arial"/>
              </a:defRPr>
            </a:lvl8pPr>
            <a:lvl9pPr marL="3886200" indent="-228600">
              <a:spcBef>
                <a:spcPct val="20000"/>
              </a:spcBef>
              <a:spcAft>
                <a:spcPct val="0"/>
              </a:spcAft>
              <a:buChar char="»"/>
              <a:defRPr sz="2000">
                <a:solidFill>
                  <a:schemeClr val="tx1"/>
                </a:solidFill>
                <a:latin typeface="Arial"/>
                <a:ea typeface="Arial"/>
                <a:cs typeface="Arial"/>
              </a:defRPr>
            </a:lvl9pPr>
          </a:lstStyle>
          <a:p>
            <a:pPr algn="ctr">
              <a:buFontTx/>
              <a:buNone/>
            </a:pPr>
            <a:r>
              <a:rPr sz="1600" dirty="0" err="1">
                <a:latin typeface="Segoe UI"/>
                <a:ea typeface="Segoe UI"/>
                <a:cs typeface="Segoe UI"/>
              </a:rPr>
              <a:t>충린</a:t>
            </a:r>
            <a:r>
              <a:rPr sz="1600" dirty="0">
                <a:latin typeface="Segoe UI"/>
                <a:ea typeface="Segoe UI"/>
                <a:cs typeface="Segoe UI"/>
              </a:rPr>
              <a:t> </a:t>
            </a:r>
            <a:r>
              <a:rPr sz="1600" dirty="0" err="1">
                <a:latin typeface="Segoe UI"/>
                <a:ea typeface="Segoe UI"/>
                <a:cs typeface="Segoe UI"/>
              </a:rPr>
              <a:t>프루하우프</a:t>
            </a:r>
            <a:r>
              <a:rPr sz="1600" dirty="0">
                <a:latin typeface="Segoe UI"/>
                <a:ea typeface="Segoe UI"/>
                <a:cs typeface="Segoe UI"/>
              </a:rPr>
              <a:t> </a:t>
            </a:r>
            <a:endParaRPr lang="en-US" sz="1600" dirty="0">
              <a:latin typeface="Segoe UI"/>
              <a:ea typeface="Segoe UI"/>
              <a:cs typeface="Segoe UI"/>
            </a:endParaRPr>
          </a:p>
          <a:p>
            <a:pPr algn="ctr">
              <a:buFontTx/>
              <a:buNone/>
            </a:pPr>
            <a:r>
              <a:rPr sz="1600" dirty="0" err="1">
                <a:latin typeface="Segoe UI"/>
                <a:ea typeface="Segoe UI"/>
                <a:cs typeface="Segoe UI"/>
              </a:rPr>
              <a:t>자동차</a:t>
            </a:r>
            <a:endParaRPr sz="1600" dirty="0">
              <a:latin typeface="Segoe UI"/>
              <a:ea typeface="Segoe UI"/>
              <a:cs typeface="Segoe UI"/>
            </a:endParaRPr>
          </a:p>
          <a:p>
            <a:pPr algn="ctr">
              <a:buFontTx/>
              <a:buNone/>
            </a:pPr>
            <a:endParaRPr sz="1600" dirty="0">
              <a:latin typeface="Segoe UI"/>
              <a:ea typeface="Segoe UI"/>
              <a:cs typeface="Segoe UI"/>
            </a:endParaRPr>
          </a:p>
        </p:txBody>
      </p:sp>
      <p:sp>
        <p:nvSpPr>
          <p:cNvPr id="6168" name="直接连接符 37">
            <a:extLst>
              <a:ext uri="{FF2B5EF4-FFF2-40B4-BE49-F238E27FC236}">
                <a16:creationId xmlns:a16="http://schemas.microsoft.com/office/drawing/2014/main" id="{05B8BEB2-63DB-42E8-80D2-B6CC8CB63B37}"/>
              </a:ext>
            </a:extLst>
          </p:cNvPr>
          <p:cNvSpPr>
            <a:spLocks noGrp="1"/>
          </p:cNvSpPr>
          <p:nvPr/>
        </p:nvSpPr>
        <p:spPr>
          <a:xfrm flipV="1">
            <a:off x="8544245" y="4221088"/>
            <a:ext cx="0" cy="260988"/>
          </a:xfrm>
          <a:prstGeom prst="line">
            <a:avLst/>
          </a:prstGeom>
          <a:noFill/>
          <a:ln w="9525">
            <a:solidFill>
              <a:srgbClr val="1E80C7"/>
            </a:solidFill>
          </a:ln>
        </p:spPr>
        <p:txBody>
          <a:bodyPr/>
          <a:lstStyle/>
          <a:p>
            <a:endParaRPr lang="ko-KR" altLang="en-US"/>
          </a:p>
        </p:txBody>
      </p:sp>
      <p:sp>
        <p:nvSpPr>
          <p:cNvPr id="6165" name="圆角矩形 39">
            <a:extLst>
              <a:ext uri="{FF2B5EF4-FFF2-40B4-BE49-F238E27FC236}">
                <a16:creationId xmlns:a16="http://schemas.microsoft.com/office/drawing/2014/main" id="{2FF9CB05-F657-4B33-9ED9-FAFBAB9C251B}"/>
              </a:ext>
            </a:extLst>
          </p:cNvPr>
          <p:cNvSpPr>
            <a:spLocks noGrp="1"/>
          </p:cNvSpPr>
          <p:nvPr/>
        </p:nvSpPr>
        <p:spPr>
          <a:xfrm>
            <a:off x="9479582" y="4469810"/>
            <a:ext cx="863488" cy="2307877"/>
          </a:xfrm>
          <a:prstGeom prst="roundRect">
            <a:avLst>
              <a:gd name="adj" fmla="val 16667"/>
            </a:avLst>
          </a:prstGeom>
          <a:solidFill>
            <a:srgbClr val="E9F4F7"/>
          </a:solidFill>
          <a:ln w="9525">
            <a:solidFill>
              <a:srgbClr val="187DC6"/>
            </a:solidFill>
          </a:ln>
        </p:spPr>
        <p:txBody>
          <a:bodyPr vert="eaVert" lIns="121888" tIns="60944" rIns="121888" bIns="60944" anchor="ctr"/>
          <a:lstStyle>
            <a:lvl1pPr marL="342900" indent="-342900">
              <a:spcBef>
                <a:spcPct val="20000"/>
              </a:spcBef>
              <a:buChar char="•"/>
              <a:defRPr sz="3200">
                <a:solidFill>
                  <a:schemeClr val="tx1"/>
                </a:solidFill>
                <a:latin typeface="Arial"/>
                <a:ea typeface="Arial"/>
                <a:cs typeface="Arial"/>
              </a:defRPr>
            </a:lvl1pPr>
            <a:lvl2pPr marL="742950" indent="-285750">
              <a:spcBef>
                <a:spcPct val="20000"/>
              </a:spcBef>
              <a:buChar char="–"/>
              <a:defRPr sz="2800">
                <a:solidFill>
                  <a:schemeClr val="tx1"/>
                </a:solidFill>
                <a:latin typeface="Arial"/>
                <a:ea typeface="Arial"/>
                <a:cs typeface="Arial"/>
              </a:defRPr>
            </a:lvl2pPr>
            <a:lvl3pPr marL="1143000" indent="-228600">
              <a:spcBef>
                <a:spcPct val="20000"/>
              </a:spcBef>
              <a:buChar char="•"/>
              <a:defRPr sz="2400">
                <a:solidFill>
                  <a:schemeClr val="tx1"/>
                </a:solidFill>
                <a:latin typeface="Arial"/>
                <a:ea typeface="Arial"/>
                <a:cs typeface="Arial"/>
              </a:defRPr>
            </a:lvl3pPr>
            <a:lvl4pPr marL="1600200" indent="-228600">
              <a:spcBef>
                <a:spcPct val="20000"/>
              </a:spcBef>
              <a:buChar char="–"/>
              <a:defRPr sz="2000">
                <a:solidFill>
                  <a:schemeClr val="tx1"/>
                </a:solidFill>
                <a:latin typeface="Arial"/>
                <a:ea typeface="Arial"/>
                <a:cs typeface="Arial"/>
              </a:defRPr>
            </a:lvl4pPr>
            <a:lvl5pPr marL="2057400" indent="-228600">
              <a:spcBef>
                <a:spcPct val="20000"/>
              </a:spcBef>
              <a:buChar char="»"/>
              <a:defRPr sz="2000">
                <a:solidFill>
                  <a:schemeClr val="tx1"/>
                </a:solidFill>
                <a:latin typeface="Arial"/>
                <a:ea typeface="Arial"/>
                <a:cs typeface="Arial"/>
              </a:defRPr>
            </a:lvl5pPr>
            <a:lvl6pPr marL="2514600" indent="-228600">
              <a:spcBef>
                <a:spcPct val="20000"/>
              </a:spcBef>
              <a:spcAft>
                <a:spcPct val="0"/>
              </a:spcAft>
              <a:buChar char="»"/>
              <a:defRPr sz="2000">
                <a:solidFill>
                  <a:schemeClr val="tx1"/>
                </a:solidFill>
                <a:latin typeface="Arial"/>
                <a:ea typeface="Arial"/>
                <a:cs typeface="Arial"/>
              </a:defRPr>
            </a:lvl6pPr>
            <a:lvl7pPr marL="2971800" indent="-228600">
              <a:spcBef>
                <a:spcPct val="20000"/>
              </a:spcBef>
              <a:spcAft>
                <a:spcPct val="0"/>
              </a:spcAft>
              <a:buChar char="»"/>
              <a:defRPr sz="2000">
                <a:solidFill>
                  <a:schemeClr val="tx1"/>
                </a:solidFill>
                <a:latin typeface="Arial"/>
                <a:ea typeface="Arial"/>
                <a:cs typeface="Arial"/>
              </a:defRPr>
            </a:lvl7pPr>
            <a:lvl8pPr marL="3429000" indent="-228600">
              <a:spcBef>
                <a:spcPct val="20000"/>
              </a:spcBef>
              <a:spcAft>
                <a:spcPct val="0"/>
              </a:spcAft>
              <a:buChar char="»"/>
              <a:defRPr sz="2000">
                <a:solidFill>
                  <a:schemeClr val="tx1"/>
                </a:solidFill>
                <a:latin typeface="Arial"/>
                <a:ea typeface="Arial"/>
                <a:cs typeface="Arial"/>
              </a:defRPr>
            </a:lvl8pPr>
            <a:lvl9pPr marL="3886200" indent="-228600">
              <a:spcBef>
                <a:spcPct val="20000"/>
              </a:spcBef>
              <a:spcAft>
                <a:spcPct val="0"/>
              </a:spcAft>
              <a:buChar char="»"/>
              <a:defRPr sz="2000">
                <a:solidFill>
                  <a:schemeClr val="tx1"/>
                </a:solidFill>
                <a:latin typeface="Arial"/>
                <a:ea typeface="Arial"/>
                <a:cs typeface="Arial"/>
              </a:defRPr>
            </a:lvl9pPr>
          </a:lstStyle>
          <a:p>
            <a:pPr algn="ctr">
              <a:buFontTx/>
              <a:buNone/>
            </a:pPr>
            <a:r>
              <a:rPr sz="1600">
                <a:latin typeface="Segoe UI"/>
                <a:ea typeface="Segoe UI"/>
                <a:cs typeface="Segoe UI"/>
              </a:rPr>
              <a:t>우후 충린자동차</a:t>
            </a:r>
          </a:p>
          <a:p>
            <a:pPr algn="ctr">
              <a:buFontTx/>
              <a:buNone/>
            </a:pPr>
            <a:endParaRPr sz="1600">
              <a:latin typeface="Segoe UI"/>
              <a:ea typeface="Segoe UI"/>
              <a:cs typeface="Segoe UI"/>
            </a:endParaRPr>
          </a:p>
        </p:txBody>
      </p:sp>
      <p:sp>
        <p:nvSpPr>
          <p:cNvPr id="6166" name="直接连接符 40">
            <a:extLst>
              <a:ext uri="{FF2B5EF4-FFF2-40B4-BE49-F238E27FC236}">
                <a16:creationId xmlns:a16="http://schemas.microsoft.com/office/drawing/2014/main" id="{208E5F51-EC86-4EC0-8C42-515CCE42F4F3}"/>
              </a:ext>
            </a:extLst>
          </p:cNvPr>
          <p:cNvSpPr>
            <a:spLocks noGrp="1"/>
          </p:cNvSpPr>
          <p:nvPr/>
        </p:nvSpPr>
        <p:spPr>
          <a:xfrm flipV="1">
            <a:off x="9918277" y="4221088"/>
            <a:ext cx="0" cy="263950"/>
          </a:xfrm>
          <a:prstGeom prst="line">
            <a:avLst/>
          </a:prstGeom>
          <a:noFill/>
          <a:ln w="9525">
            <a:solidFill>
              <a:srgbClr val="1E80C7"/>
            </a:solidFill>
          </a:ln>
        </p:spPr>
        <p:txBody>
          <a:bodyPr/>
          <a:lstStyle/>
          <a:p>
            <a:endParaRPr lang="ko-KR" altLang="en-US"/>
          </a:p>
        </p:txBody>
      </p:sp>
      <p:sp>
        <p:nvSpPr>
          <p:cNvPr id="6163" name="圆角矩形 42">
            <a:extLst>
              <a:ext uri="{FF2B5EF4-FFF2-40B4-BE49-F238E27FC236}">
                <a16:creationId xmlns:a16="http://schemas.microsoft.com/office/drawing/2014/main" id="{F1367D6B-A30D-4A54-BFB1-4AFFB912D1F9}"/>
              </a:ext>
            </a:extLst>
          </p:cNvPr>
          <p:cNvSpPr>
            <a:spLocks noGrp="1"/>
          </p:cNvSpPr>
          <p:nvPr/>
        </p:nvSpPr>
        <p:spPr>
          <a:xfrm>
            <a:off x="10848618" y="4508865"/>
            <a:ext cx="781971" cy="2284728"/>
          </a:xfrm>
          <a:prstGeom prst="roundRect">
            <a:avLst>
              <a:gd name="adj" fmla="val 16667"/>
            </a:avLst>
          </a:prstGeom>
          <a:solidFill>
            <a:srgbClr val="E9F4F7"/>
          </a:solidFill>
          <a:ln w="9525">
            <a:solidFill>
              <a:srgbClr val="187DC6"/>
            </a:solidFill>
          </a:ln>
        </p:spPr>
        <p:txBody>
          <a:bodyPr vert="eaVert" lIns="121888" tIns="60944" rIns="121888" bIns="60944" anchor="ctr"/>
          <a:lstStyle>
            <a:lvl1pPr marL="342900" indent="-342900">
              <a:spcBef>
                <a:spcPct val="20000"/>
              </a:spcBef>
              <a:buChar char="•"/>
              <a:defRPr sz="3200">
                <a:solidFill>
                  <a:schemeClr val="tx1"/>
                </a:solidFill>
                <a:latin typeface="Arial"/>
                <a:ea typeface="Arial"/>
                <a:cs typeface="Arial"/>
              </a:defRPr>
            </a:lvl1pPr>
            <a:lvl2pPr marL="742950" indent="-285750">
              <a:spcBef>
                <a:spcPct val="20000"/>
              </a:spcBef>
              <a:buChar char="–"/>
              <a:defRPr sz="2800">
                <a:solidFill>
                  <a:schemeClr val="tx1"/>
                </a:solidFill>
                <a:latin typeface="Arial"/>
                <a:ea typeface="Arial"/>
                <a:cs typeface="Arial"/>
              </a:defRPr>
            </a:lvl2pPr>
            <a:lvl3pPr marL="1143000" indent="-228600">
              <a:spcBef>
                <a:spcPct val="20000"/>
              </a:spcBef>
              <a:buChar char="•"/>
              <a:defRPr sz="2400">
                <a:solidFill>
                  <a:schemeClr val="tx1"/>
                </a:solidFill>
                <a:latin typeface="Arial"/>
                <a:ea typeface="Arial"/>
                <a:cs typeface="Arial"/>
              </a:defRPr>
            </a:lvl3pPr>
            <a:lvl4pPr marL="1600200" indent="-228600">
              <a:spcBef>
                <a:spcPct val="20000"/>
              </a:spcBef>
              <a:buChar char="–"/>
              <a:defRPr sz="2000">
                <a:solidFill>
                  <a:schemeClr val="tx1"/>
                </a:solidFill>
                <a:latin typeface="Arial"/>
                <a:ea typeface="Arial"/>
                <a:cs typeface="Arial"/>
              </a:defRPr>
            </a:lvl4pPr>
            <a:lvl5pPr marL="2057400" indent="-228600">
              <a:spcBef>
                <a:spcPct val="20000"/>
              </a:spcBef>
              <a:buChar char="»"/>
              <a:defRPr sz="2000">
                <a:solidFill>
                  <a:schemeClr val="tx1"/>
                </a:solidFill>
                <a:latin typeface="Arial"/>
                <a:ea typeface="Arial"/>
                <a:cs typeface="Arial"/>
              </a:defRPr>
            </a:lvl5pPr>
            <a:lvl6pPr marL="2514600" indent="-228600">
              <a:spcBef>
                <a:spcPct val="20000"/>
              </a:spcBef>
              <a:spcAft>
                <a:spcPct val="0"/>
              </a:spcAft>
              <a:buChar char="»"/>
              <a:defRPr sz="2000">
                <a:solidFill>
                  <a:schemeClr val="tx1"/>
                </a:solidFill>
                <a:latin typeface="Arial"/>
                <a:ea typeface="Arial"/>
                <a:cs typeface="Arial"/>
              </a:defRPr>
            </a:lvl6pPr>
            <a:lvl7pPr marL="2971800" indent="-228600">
              <a:spcBef>
                <a:spcPct val="20000"/>
              </a:spcBef>
              <a:spcAft>
                <a:spcPct val="0"/>
              </a:spcAft>
              <a:buChar char="»"/>
              <a:defRPr sz="2000">
                <a:solidFill>
                  <a:schemeClr val="tx1"/>
                </a:solidFill>
                <a:latin typeface="Arial"/>
                <a:ea typeface="Arial"/>
                <a:cs typeface="Arial"/>
              </a:defRPr>
            </a:lvl7pPr>
            <a:lvl8pPr marL="3429000" indent="-228600">
              <a:spcBef>
                <a:spcPct val="20000"/>
              </a:spcBef>
              <a:spcAft>
                <a:spcPct val="0"/>
              </a:spcAft>
              <a:buChar char="»"/>
              <a:defRPr sz="2000">
                <a:solidFill>
                  <a:schemeClr val="tx1"/>
                </a:solidFill>
                <a:latin typeface="Arial"/>
                <a:ea typeface="Arial"/>
                <a:cs typeface="Arial"/>
              </a:defRPr>
            </a:lvl8pPr>
            <a:lvl9pPr marL="3886200" indent="-228600">
              <a:spcBef>
                <a:spcPct val="20000"/>
              </a:spcBef>
              <a:spcAft>
                <a:spcPct val="0"/>
              </a:spcAft>
              <a:buChar char="»"/>
              <a:defRPr sz="2000">
                <a:solidFill>
                  <a:schemeClr val="tx1"/>
                </a:solidFill>
                <a:latin typeface="Arial"/>
                <a:ea typeface="Arial"/>
                <a:cs typeface="Arial"/>
              </a:defRPr>
            </a:lvl9pPr>
          </a:lstStyle>
          <a:p>
            <a:pPr algn="ctr">
              <a:buFontTx/>
              <a:buNone/>
            </a:pPr>
            <a:r>
              <a:rPr sz="1600">
                <a:latin typeface="Segoe UI"/>
                <a:ea typeface="Segoe UI"/>
                <a:cs typeface="Segoe UI"/>
              </a:rPr>
              <a:t>맥톨리 알루미늄폼</a:t>
            </a:r>
          </a:p>
          <a:p>
            <a:pPr algn="ctr">
              <a:buFontTx/>
              <a:buNone/>
            </a:pPr>
            <a:endParaRPr sz="1465">
              <a:latin typeface="Segoe UI"/>
              <a:ea typeface="Segoe UI"/>
              <a:cs typeface="Segoe UI"/>
            </a:endParaRPr>
          </a:p>
        </p:txBody>
      </p:sp>
      <p:sp>
        <p:nvSpPr>
          <p:cNvPr id="6164" name="直接连接符 43">
            <a:extLst>
              <a:ext uri="{FF2B5EF4-FFF2-40B4-BE49-F238E27FC236}">
                <a16:creationId xmlns:a16="http://schemas.microsoft.com/office/drawing/2014/main" id="{BF13EB10-8713-4011-9447-518F16B8114E}"/>
              </a:ext>
            </a:extLst>
          </p:cNvPr>
          <p:cNvSpPr>
            <a:spLocks noGrp="1"/>
          </p:cNvSpPr>
          <p:nvPr/>
        </p:nvSpPr>
        <p:spPr>
          <a:xfrm flipV="1">
            <a:off x="11218835" y="4216298"/>
            <a:ext cx="0" cy="263817"/>
          </a:xfrm>
          <a:prstGeom prst="line">
            <a:avLst/>
          </a:prstGeom>
          <a:noFill/>
          <a:ln w="9525">
            <a:solidFill>
              <a:srgbClr val="1E80C7"/>
            </a:solidFill>
          </a:ln>
        </p:spPr>
        <p:txBody>
          <a:bodyPr/>
          <a:lstStyle/>
          <a:p>
            <a:endParaRPr lang="ko-KR" altLang="en-US"/>
          </a:p>
        </p:txBody>
      </p:sp>
      <p:pic>
        <p:nvPicPr>
          <p:cNvPr id="10294" name="图片 64"/>
          <p:cNvPicPr>
            <a:picLocks noChangeAspect="1"/>
          </p:cNvPicPr>
          <p:nvPr/>
        </p:nvPicPr>
        <p:blipFill>
          <a:blip r:embed="rId5"/>
          <a:srcRect/>
          <a:stretch>
            <a:fillRect/>
          </a:stretch>
        </p:blipFill>
        <p:spPr>
          <a:xfrm>
            <a:off x="10835922" y="281927"/>
            <a:ext cx="1085709" cy="302643"/>
          </a:xfrm>
          <a:prstGeom prst="rect">
            <a:avLst/>
          </a:prstGeom>
          <a:ln>
            <a:noFill/>
          </a:ln>
        </p:spPr>
      </p:pic>
      <p:pic>
        <p:nvPicPr>
          <p:cNvPr id="10295" name="图片 45"/>
          <p:cNvPicPr>
            <a:picLocks noChangeAspect="1"/>
          </p:cNvPicPr>
          <p:nvPr/>
        </p:nvPicPr>
        <p:blipFill>
          <a:blip r:embed="rId6"/>
          <a:srcRect/>
          <a:stretch>
            <a:fillRect/>
          </a:stretch>
        </p:blipFill>
        <p:spPr>
          <a:xfrm>
            <a:off x="9358682" y="193039"/>
            <a:ext cx="1477241" cy="480420"/>
          </a:xfrm>
          <a:prstGeom prst="rect">
            <a:avLst/>
          </a:prstGeom>
          <a:ln>
            <a:noFill/>
          </a:ln>
        </p:spPr>
      </p:pic>
      <p:pic>
        <p:nvPicPr>
          <p:cNvPr id="10296" name="图片 1"/>
          <p:cNvPicPr>
            <a:picLocks noChangeAspect="1"/>
          </p:cNvPicPr>
          <p:nvPr/>
        </p:nvPicPr>
        <p:blipFill>
          <a:blip r:embed="rId7"/>
          <a:stretch>
            <a:fillRect/>
          </a:stretch>
        </p:blipFill>
        <p:spPr>
          <a:xfrm>
            <a:off x="766613" y="908720"/>
            <a:ext cx="3962917" cy="2376264"/>
          </a:xfrm>
          <a:prstGeom prst="rect">
            <a:avLst/>
          </a:prstGeom>
        </p:spPr>
      </p:pic>
    </p:spTree>
    <p:extLst>
      <p:ext uri="{BB962C8B-B14F-4D97-AF65-F5344CB8AC3E}">
        <p14:creationId xmlns:p14="http://schemas.microsoft.com/office/powerpoint/2010/main" val="773628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 name="文本框 1">
            <a:extLst>
              <a:ext uri="{FF2B5EF4-FFF2-40B4-BE49-F238E27FC236}">
                <a16:creationId xmlns:a16="http://schemas.microsoft.com/office/drawing/2014/main" id="{81D3778C-4C43-4AF4-8F3C-EF7DD9C0D479}"/>
              </a:ext>
            </a:extLst>
          </p:cNvPr>
          <p:cNvSpPr>
            <a:spLocks noGrp="1"/>
          </p:cNvSpPr>
          <p:nvPr/>
        </p:nvSpPr>
        <p:spPr>
          <a:xfrm>
            <a:off x="431744" y="166372"/>
            <a:ext cx="10181530" cy="461665"/>
          </a:xfrm>
          <a:prstGeom prst="rect">
            <a:avLst/>
          </a:prstGeom>
          <a:noFill/>
          <a:ln w="9525">
            <a:noFill/>
          </a:ln>
        </p:spPr>
        <p:txBody>
          <a:bodyPr wrap="square">
            <a:spAutoFit/>
          </a:bodyPr>
          <a:lstStyle/>
          <a:p>
            <a:pPr marL="0" lvl="3">
              <a:spcBef>
                <a:spcPct val="70000"/>
              </a:spcBef>
              <a:buNone/>
            </a:pPr>
            <a:r>
              <a:rPr sz="2400">
                <a:latin typeface="Segoe UI"/>
                <a:ea typeface="Segoe UI"/>
                <a:cs typeface="Segoe UI"/>
              </a:rPr>
              <a:t>회사 개요</a:t>
            </a:r>
            <a:endParaRPr sz="2400" spc="-133">
              <a:latin typeface="Segoe UI"/>
              <a:ea typeface="Segoe UI"/>
              <a:cs typeface="Segoe UI"/>
            </a:endParaRPr>
          </a:p>
        </p:txBody>
      </p:sp>
      <p:sp>
        <p:nvSpPr>
          <p:cNvPr id="4" name="直接连接符 3">
            <a:extLst>
              <a:ext uri="{FF2B5EF4-FFF2-40B4-BE49-F238E27FC236}">
                <a16:creationId xmlns:a16="http://schemas.microsoft.com/office/drawing/2014/main" id="{50ACA40A-CA4E-4CFB-90C8-FE567BECE853}"/>
              </a:ext>
            </a:extLst>
          </p:cNvPr>
          <p:cNvSpPr>
            <a:spLocks noGrp="1"/>
          </p:cNvSpPr>
          <p:nvPr/>
        </p:nvSpPr>
        <p:spPr>
          <a:xfrm>
            <a:off x="0" y="751942"/>
            <a:ext cx="12202264"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pic>
        <p:nvPicPr>
          <p:cNvPr id="10260" name="图片 64"/>
          <p:cNvPicPr>
            <a:picLocks noChangeAspect="1"/>
          </p:cNvPicPr>
          <p:nvPr/>
        </p:nvPicPr>
        <p:blipFill>
          <a:blip r:embed="rId3"/>
          <a:stretch>
            <a:fillRect/>
          </a:stretch>
        </p:blipFill>
        <p:spPr>
          <a:xfrm>
            <a:off x="10835922" y="281504"/>
            <a:ext cx="1085285" cy="302221"/>
          </a:xfrm>
          <a:prstGeom prst="rect">
            <a:avLst/>
          </a:prstGeom>
          <a:ln w="9525">
            <a:noFill/>
          </a:ln>
        </p:spPr>
      </p:pic>
      <p:pic>
        <p:nvPicPr>
          <p:cNvPr id="10261" name="Picture 13"/>
          <p:cNvPicPr>
            <a:picLocks noChangeAspect="1"/>
          </p:cNvPicPr>
          <p:nvPr/>
        </p:nvPicPr>
        <p:blipFill>
          <a:blip r:embed="rId4">
            <a:lum bright="-10000"/>
          </a:blip>
          <a:srcRect/>
          <a:stretch>
            <a:fillRect/>
          </a:stretch>
        </p:blipFill>
        <p:spPr>
          <a:xfrm>
            <a:off x="8281647" y="4005851"/>
            <a:ext cx="1405284" cy="958724"/>
          </a:xfrm>
          <a:prstGeom prst="rect">
            <a:avLst/>
          </a:prstGeom>
          <a:ln w="9525">
            <a:noFill/>
            <a:miter/>
          </a:ln>
        </p:spPr>
      </p:pic>
      <p:pic>
        <p:nvPicPr>
          <p:cNvPr id="10262" name="Picture 15"/>
          <p:cNvPicPr>
            <a:picLocks noChangeAspect="1"/>
          </p:cNvPicPr>
          <p:nvPr/>
        </p:nvPicPr>
        <p:blipFill>
          <a:blip r:embed="rId5"/>
          <a:srcRect/>
          <a:stretch>
            <a:fillRect/>
          </a:stretch>
        </p:blipFill>
        <p:spPr>
          <a:xfrm>
            <a:off x="6815197" y="5013009"/>
            <a:ext cx="1439146" cy="984123"/>
          </a:xfrm>
          <a:prstGeom prst="rect">
            <a:avLst/>
          </a:prstGeom>
          <a:ln w="9525">
            <a:noFill/>
            <a:miter/>
          </a:ln>
        </p:spPr>
      </p:pic>
      <p:pic>
        <p:nvPicPr>
          <p:cNvPr id="10263" name="Picture 14"/>
          <p:cNvPicPr>
            <a:picLocks noChangeAspect="1"/>
          </p:cNvPicPr>
          <p:nvPr/>
        </p:nvPicPr>
        <p:blipFill>
          <a:blip r:embed="rId6"/>
          <a:srcRect/>
          <a:stretch>
            <a:fillRect/>
          </a:stretch>
        </p:blipFill>
        <p:spPr>
          <a:xfrm>
            <a:off x="9745770" y="4005426"/>
            <a:ext cx="1449727" cy="956609"/>
          </a:xfrm>
          <a:prstGeom prst="rect">
            <a:avLst/>
          </a:prstGeom>
          <a:ln w="9525">
            <a:noFill/>
            <a:miter/>
          </a:ln>
        </p:spPr>
      </p:pic>
      <p:sp>
        <p:nvSpPr>
          <p:cNvPr id="38" name="Rectangle 4">
            <a:extLst>
              <a:ext uri="{FF2B5EF4-FFF2-40B4-BE49-F238E27FC236}">
                <a16:creationId xmlns:a16="http://schemas.microsoft.com/office/drawing/2014/main" id="{409CB44A-452A-4EEC-89DA-F5D009529ED4}"/>
              </a:ext>
            </a:extLst>
          </p:cNvPr>
          <p:cNvSpPr>
            <a:spLocks noGrp="1"/>
          </p:cNvSpPr>
          <p:nvPr/>
        </p:nvSpPr>
        <p:spPr>
          <a:xfrm>
            <a:off x="6571615" y="1629410"/>
            <a:ext cx="5545455" cy="973455"/>
          </a:xfrm>
          <a:prstGeom prst="rect">
            <a:avLst/>
          </a:prstGeom>
          <a:noFill/>
          <a:ln w="9525">
            <a:noFill/>
          </a:ln>
        </p:spPr>
        <p:txBody>
          <a:bodyPr/>
          <a:lstStyle/>
          <a:p>
            <a:pPr>
              <a:lnSpc>
                <a:spcPts val="2935"/>
              </a:lnSpc>
              <a:spcBef>
                <a:spcPts val="800"/>
              </a:spcBef>
              <a:spcAft>
                <a:spcPts val="800"/>
              </a:spcAft>
              <a:buClr>
                <a:srgbClr val="00CC00"/>
              </a:buClr>
              <a:buNone/>
            </a:pPr>
            <a:r>
              <a:rPr sz="1400">
                <a:latin typeface="Segoe UI"/>
                <a:ea typeface="Segoe UI"/>
                <a:cs typeface="Segoe UI"/>
              </a:rPr>
              <a:t>국가 혁신형 기업으로서 국가급·성급 과학기술 혁신 플랫폼을 다수 보유하고 있으며, 강력한 연구개발 역량을 갖추고 있습니다.</a:t>
            </a:r>
          </a:p>
          <a:p>
            <a:pPr>
              <a:lnSpc>
                <a:spcPts val="2935"/>
              </a:lnSpc>
              <a:spcBef>
                <a:spcPts val="800"/>
              </a:spcBef>
              <a:spcAft>
                <a:spcPts val="800"/>
              </a:spcAft>
              <a:buClr>
                <a:srgbClr val="00CC00"/>
              </a:buClr>
              <a:buNone/>
            </a:pPr>
            <a:endParaRPr sz="1400">
              <a:latin typeface="Segoe UI"/>
              <a:ea typeface="Segoe UI"/>
              <a:cs typeface="Segoe UI"/>
            </a:endParaRPr>
          </a:p>
        </p:txBody>
      </p:sp>
      <p:sp>
        <p:nvSpPr>
          <p:cNvPr id="39" name="Rectangle 4">
            <a:extLst>
              <a:ext uri="{FF2B5EF4-FFF2-40B4-BE49-F238E27FC236}">
                <a16:creationId xmlns:a16="http://schemas.microsoft.com/office/drawing/2014/main" id="{214A8FF8-2164-4060-964F-69B26F0C7C2A}"/>
              </a:ext>
            </a:extLst>
          </p:cNvPr>
          <p:cNvSpPr>
            <a:spLocks noGrp="1"/>
          </p:cNvSpPr>
          <p:nvPr/>
        </p:nvSpPr>
        <p:spPr>
          <a:xfrm>
            <a:off x="6743878" y="875743"/>
            <a:ext cx="4810556" cy="446559"/>
          </a:xfrm>
          <a:prstGeom prst="rect">
            <a:avLst/>
          </a:prstGeom>
          <a:noFill/>
          <a:ln w="9525">
            <a:noFill/>
          </a:ln>
        </p:spPr>
        <p:txBody>
          <a:bodyPr/>
          <a:lstStyle/>
          <a:p>
            <a:pPr>
              <a:lnSpc>
                <a:spcPts val="2935"/>
              </a:lnSpc>
              <a:spcBef>
                <a:spcPts val="800"/>
              </a:spcBef>
              <a:spcAft>
                <a:spcPts val="800"/>
              </a:spcAft>
              <a:buClr>
                <a:srgbClr val="00CC00"/>
              </a:buClr>
              <a:buNone/>
            </a:pPr>
            <a:r>
              <a:rPr sz="1865">
                <a:latin typeface="Segoe UI"/>
                <a:ea typeface="Segoe UI"/>
                <a:cs typeface="Segoe UI"/>
              </a:rPr>
              <a:t>혁신 플랫폼</a:t>
            </a:r>
          </a:p>
        </p:txBody>
      </p:sp>
      <p:sp>
        <p:nvSpPr>
          <p:cNvPr id="40" name="椭圆 10">
            <a:extLst>
              <a:ext uri="{FF2B5EF4-FFF2-40B4-BE49-F238E27FC236}">
                <a16:creationId xmlns:a16="http://schemas.microsoft.com/office/drawing/2014/main" id="{BC4A455B-A2F2-427E-B6EC-5A139F22985F}"/>
              </a:ext>
            </a:extLst>
          </p:cNvPr>
          <p:cNvSpPr>
            <a:spLocks noGrp="1"/>
          </p:cNvSpPr>
          <p:nvPr/>
        </p:nvSpPr>
        <p:spPr>
          <a:xfrm>
            <a:off x="2666653" y="1509277"/>
            <a:ext cx="1726975" cy="1726975"/>
          </a:xfrm>
          <a:prstGeom prst="ellipse">
            <a:avLst/>
          </a:prstGeom>
          <a:solidFill>
            <a:srgbClr val="1D85C5"/>
          </a:solidFill>
          <a:ln w="9525">
            <a:noFill/>
          </a:ln>
        </p:spPr>
        <p:txBody>
          <a:bodyPr/>
          <a:lstStyle/>
          <a:p>
            <a:pPr marL="457200" indent="-457200" algn="ctr">
              <a:buNone/>
            </a:pPr>
            <a:endParaRPr sz="2400">
              <a:latin typeface="微软雅黑"/>
              <a:ea typeface="微软雅黑"/>
              <a:cs typeface="微软雅黑"/>
            </a:endParaRPr>
          </a:p>
        </p:txBody>
      </p:sp>
      <p:sp>
        <p:nvSpPr>
          <p:cNvPr id="41" name="椭圆 11">
            <a:extLst>
              <a:ext uri="{FF2B5EF4-FFF2-40B4-BE49-F238E27FC236}">
                <a16:creationId xmlns:a16="http://schemas.microsoft.com/office/drawing/2014/main" id="{2AA86D26-CDE2-43DD-9EC8-C7860875572F}"/>
              </a:ext>
            </a:extLst>
          </p:cNvPr>
          <p:cNvSpPr>
            <a:spLocks noGrp="1"/>
          </p:cNvSpPr>
          <p:nvPr/>
        </p:nvSpPr>
        <p:spPr>
          <a:xfrm>
            <a:off x="814811" y="2315622"/>
            <a:ext cx="1024333" cy="1024333"/>
          </a:xfrm>
          <a:prstGeom prst="ellipse">
            <a:avLst/>
          </a:prstGeom>
          <a:solidFill>
            <a:srgbClr val="27D7C6"/>
          </a:solidFill>
          <a:ln w="9525">
            <a:noFill/>
          </a:ln>
        </p:spPr>
        <p:txBody>
          <a:bodyPr/>
          <a:lstStyle/>
          <a:p>
            <a:pPr marL="457200" indent="-457200" algn="ctr">
              <a:buNone/>
            </a:pPr>
            <a:endParaRPr sz="2400">
              <a:latin typeface="微软雅黑"/>
              <a:ea typeface="微软雅黑"/>
              <a:cs typeface="微软雅黑"/>
            </a:endParaRPr>
          </a:p>
        </p:txBody>
      </p:sp>
      <p:sp>
        <p:nvSpPr>
          <p:cNvPr id="42" name="椭圆 12">
            <a:extLst>
              <a:ext uri="{FF2B5EF4-FFF2-40B4-BE49-F238E27FC236}">
                <a16:creationId xmlns:a16="http://schemas.microsoft.com/office/drawing/2014/main" id="{4C5472C9-7336-486C-A711-0A2A14027B2B}"/>
              </a:ext>
            </a:extLst>
          </p:cNvPr>
          <p:cNvSpPr>
            <a:spLocks noGrp="1"/>
          </p:cNvSpPr>
          <p:nvPr/>
        </p:nvSpPr>
        <p:spPr>
          <a:xfrm>
            <a:off x="1354490" y="3462706"/>
            <a:ext cx="1024333" cy="1024333"/>
          </a:xfrm>
          <a:prstGeom prst="ellipse">
            <a:avLst/>
          </a:prstGeom>
          <a:solidFill>
            <a:srgbClr val="16C7DA"/>
          </a:solidFill>
          <a:ln w="9525">
            <a:noFill/>
          </a:ln>
        </p:spPr>
        <p:txBody>
          <a:bodyPr/>
          <a:lstStyle/>
          <a:p>
            <a:pPr marL="457200" indent="-457200" algn="ctr">
              <a:buNone/>
            </a:pPr>
            <a:endParaRPr sz="2400">
              <a:latin typeface="微软雅黑"/>
              <a:ea typeface="微软雅黑"/>
              <a:cs typeface="微软雅黑"/>
            </a:endParaRPr>
          </a:p>
        </p:txBody>
      </p:sp>
      <p:sp>
        <p:nvSpPr>
          <p:cNvPr id="43" name="椭圆 14">
            <a:extLst>
              <a:ext uri="{FF2B5EF4-FFF2-40B4-BE49-F238E27FC236}">
                <a16:creationId xmlns:a16="http://schemas.microsoft.com/office/drawing/2014/main" id="{0781FF9E-9504-44A2-B980-B03455A9364F}"/>
              </a:ext>
            </a:extLst>
          </p:cNvPr>
          <p:cNvSpPr>
            <a:spLocks noGrp="1"/>
          </p:cNvSpPr>
          <p:nvPr/>
        </p:nvSpPr>
        <p:spPr>
          <a:xfrm>
            <a:off x="2366125" y="4197093"/>
            <a:ext cx="1024333" cy="1024333"/>
          </a:xfrm>
          <a:prstGeom prst="ellipse">
            <a:avLst/>
          </a:prstGeom>
          <a:solidFill>
            <a:srgbClr val="92D050"/>
          </a:solidFill>
          <a:ln w="9525">
            <a:noFill/>
          </a:ln>
        </p:spPr>
        <p:txBody>
          <a:bodyPr/>
          <a:lstStyle/>
          <a:p>
            <a:pPr marL="457200" indent="-457200" algn="ctr">
              <a:buNone/>
            </a:pPr>
            <a:endParaRPr sz="2400">
              <a:latin typeface="微软雅黑"/>
              <a:ea typeface="微软雅黑"/>
              <a:cs typeface="微软雅黑"/>
            </a:endParaRPr>
          </a:p>
        </p:txBody>
      </p:sp>
      <p:sp>
        <p:nvSpPr>
          <p:cNvPr id="44" name="椭圆 15">
            <a:extLst>
              <a:ext uri="{FF2B5EF4-FFF2-40B4-BE49-F238E27FC236}">
                <a16:creationId xmlns:a16="http://schemas.microsoft.com/office/drawing/2014/main" id="{E81989DA-DD84-4094-A2EC-2FA7A8B2F8F6}"/>
              </a:ext>
            </a:extLst>
          </p:cNvPr>
          <p:cNvSpPr>
            <a:spLocks noGrp="1"/>
          </p:cNvSpPr>
          <p:nvPr/>
        </p:nvSpPr>
        <p:spPr>
          <a:xfrm>
            <a:off x="3663473" y="4197093"/>
            <a:ext cx="1024333" cy="1024333"/>
          </a:xfrm>
          <a:prstGeom prst="ellipse">
            <a:avLst/>
          </a:prstGeom>
          <a:solidFill>
            <a:srgbClr val="1D85C5"/>
          </a:solidFill>
          <a:ln w="9525">
            <a:noFill/>
          </a:ln>
        </p:spPr>
        <p:txBody>
          <a:bodyPr/>
          <a:lstStyle/>
          <a:p>
            <a:pPr marL="457200" indent="-457200" algn="ctr">
              <a:buNone/>
            </a:pPr>
            <a:endParaRPr sz="2400">
              <a:latin typeface="微软雅黑"/>
              <a:ea typeface="微软雅黑"/>
              <a:cs typeface="微软雅黑"/>
            </a:endParaRPr>
          </a:p>
        </p:txBody>
      </p:sp>
      <p:sp>
        <p:nvSpPr>
          <p:cNvPr id="45" name="椭圆 16">
            <a:extLst>
              <a:ext uri="{FF2B5EF4-FFF2-40B4-BE49-F238E27FC236}">
                <a16:creationId xmlns:a16="http://schemas.microsoft.com/office/drawing/2014/main" id="{AD3D9350-3599-4C40-BEA0-A2091A0D4BD3}"/>
              </a:ext>
            </a:extLst>
          </p:cNvPr>
          <p:cNvSpPr>
            <a:spLocks noGrp="1"/>
          </p:cNvSpPr>
          <p:nvPr/>
        </p:nvSpPr>
        <p:spPr>
          <a:xfrm>
            <a:off x="4728018" y="3483870"/>
            <a:ext cx="1024333" cy="1024333"/>
          </a:xfrm>
          <a:prstGeom prst="ellipse">
            <a:avLst/>
          </a:prstGeom>
          <a:solidFill>
            <a:srgbClr val="16C7DA"/>
          </a:solidFill>
          <a:ln w="9525">
            <a:noFill/>
          </a:ln>
        </p:spPr>
        <p:txBody>
          <a:bodyPr/>
          <a:lstStyle/>
          <a:p>
            <a:pPr marL="457200" indent="-457200" algn="ctr">
              <a:buNone/>
            </a:pPr>
            <a:endParaRPr sz="2400">
              <a:latin typeface="微软雅黑"/>
              <a:ea typeface="微软雅黑"/>
              <a:cs typeface="微软雅黑"/>
            </a:endParaRPr>
          </a:p>
        </p:txBody>
      </p:sp>
      <p:sp>
        <p:nvSpPr>
          <p:cNvPr id="46" name="椭圆 17">
            <a:extLst>
              <a:ext uri="{FF2B5EF4-FFF2-40B4-BE49-F238E27FC236}">
                <a16:creationId xmlns:a16="http://schemas.microsoft.com/office/drawing/2014/main" id="{9CEF848D-352E-4394-8FE4-B7507D894ED6}"/>
              </a:ext>
            </a:extLst>
          </p:cNvPr>
          <p:cNvSpPr>
            <a:spLocks noGrp="1"/>
          </p:cNvSpPr>
          <p:nvPr/>
        </p:nvSpPr>
        <p:spPr>
          <a:xfrm>
            <a:off x="5189391" y="2313505"/>
            <a:ext cx="1024333" cy="1024333"/>
          </a:xfrm>
          <a:prstGeom prst="ellipse">
            <a:avLst/>
          </a:prstGeom>
          <a:solidFill>
            <a:srgbClr val="27D7C6"/>
          </a:solidFill>
          <a:ln w="9525">
            <a:noFill/>
          </a:ln>
        </p:spPr>
        <p:txBody>
          <a:bodyPr/>
          <a:lstStyle/>
          <a:p>
            <a:pPr marL="457200" indent="-457200" algn="ctr">
              <a:buNone/>
            </a:pPr>
            <a:endParaRPr sz="2400">
              <a:latin typeface="微软雅黑"/>
              <a:ea typeface="微软雅黑"/>
              <a:cs typeface="微软雅黑"/>
            </a:endParaRPr>
          </a:p>
        </p:txBody>
      </p:sp>
      <p:sp>
        <p:nvSpPr>
          <p:cNvPr id="47" name="文本框 6">
            <a:extLst>
              <a:ext uri="{FF2B5EF4-FFF2-40B4-BE49-F238E27FC236}">
                <a16:creationId xmlns:a16="http://schemas.microsoft.com/office/drawing/2014/main" id="{FE28A292-D8C7-4D3C-9EB0-9F44F6E4EE8E}"/>
              </a:ext>
            </a:extLst>
          </p:cNvPr>
          <p:cNvSpPr>
            <a:spLocks noGrp="1"/>
          </p:cNvSpPr>
          <p:nvPr/>
        </p:nvSpPr>
        <p:spPr>
          <a:xfrm>
            <a:off x="819045" y="2565357"/>
            <a:ext cx="1020100" cy="483979"/>
          </a:xfrm>
          <a:prstGeom prst="rect">
            <a:avLst/>
          </a:prstGeom>
          <a:noFill/>
          <a:ln w="9525">
            <a:noFill/>
          </a:ln>
        </p:spPr>
        <p:txBody>
          <a:bodyPr>
            <a:spAutoFit/>
          </a:bodyPr>
          <a:lstStyle/>
          <a:p>
            <a:pPr algn="ctr">
              <a:lnSpc>
                <a:spcPts val="1600"/>
              </a:lnSpc>
              <a:spcBef>
                <a:spcPts val="400"/>
              </a:spcBef>
              <a:spcAft>
                <a:spcPts val="400"/>
              </a:spcAft>
              <a:buClr>
                <a:srgbClr val="00CC00"/>
              </a:buClr>
              <a:buNone/>
            </a:pPr>
            <a:r>
              <a:rPr sz="1065">
                <a:solidFill>
                  <a:schemeClr val="bg1"/>
                </a:solidFill>
                <a:latin typeface="Segoe UI"/>
                <a:ea typeface="Segoe UI"/>
                <a:cs typeface="Segoe UI"/>
              </a:rPr>
              <a:t>국가 공인 기업기술센터</a:t>
            </a:r>
          </a:p>
        </p:txBody>
      </p:sp>
      <p:sp>
        <p:nvSpPr>
          <p:cNvPr id="48" name="文本框 7">
            <a:extLst>
              <a:ext uri="{FF2B5EF4-FFF2-40B4-BE49-F238E27FC236}">
                <a16:creationId xmlns:a16="http://schemas.microsoft.com/office/drawing/2014/main" id="{B5C0C6A9-B8AC-4EAE-A9F7-59D33D97CDEC}"/>
              </a:ext>
            </a:extLst>
          </p:cNvPr>
          <p:cNvSpPr>
            <a:spLocks noGrp="1"/>
          </p:cNvSpPr>
          <p:nvPr/>
        </p:nvSpPr>
        <p:spPr>
          <a:xfrm>
            <a:off x="1407401" y="3712441"/>
            <a:ext cx="943910" cy="483979"/>
          </a:xfrm>
          <a:prstGeom prst="rect">
            <a:avLst/>
          </a:prstGeom>
          <a:noFill/>
          <a:ln w="9525">
            <a:noFill/>
          </a:ln>
        </p:spPr>
        <p:txBody>
          <a:bodyPr>
            <a:spAutoFit/>
          </a:bodyPr>
          <a:lstStyle/>
          <a:p>
            <a:pPr algn="ctr">
              <a:lnSpc>
                <a:spcPts val="1600"/>
              </a:lnSpc>
              <a:spcBef>
                <a:spcPts val="400"/>
              </a:spcBef>
              <a:spcAft>
                <a:spcPts val="400"/>
              </a:spcAft>
              <a:buClr>
                <a:srgbClr val="00CC00"/>
              </a:buClr>
              <a:buNone/>
            </a:pPr>
            <a:r>
              <a:rPr sz="1065">
                <a:solidFill>
                  <a:schemeClr val="bg1"/>
                </a:solidFill>
                <a:latin typeface="Segoe UI"/>
                <a:ea typeface="Segoe UI"/>
                <a:cs typeface="Segoe UI"/>
              </a:rPr>
              <a:t>박사후 연구기지</a:t>
            </a:r>
          </a:p>
        </p:txBody>
      </p:sp>
      <p:sp>
        <p:nvSpPr>
          <p:cNvPr id="49" name="文本框 8">
            <a:extLst>
              <a:ext uri="{FF2B5EF4-FFF2-40B4-BE49-F238E27FC236}">
                <a16:creationId xmlns:a16="http://schemas.microsoft.com/office/drawing/2014/main" id="{4EC1BFC7-CE1C-420A-9BA4-D2D12C07E263}"/>
              </a:ext>
            </a:extLst>
          </p:cNvPr>
          <p:cNvSpPr>
            <a:spLocks noGrp="1"/>
          </p:cNvSpPr>
          <p:nvPr/>
        </p:nvSpPr>
        <p:spPr>
          <a:xfrm>
            <a:off x="4749182" y="3547362"/>
            <a:ext cx="994704" cy="894347"/>
          </a:xfrm>
          <a:prstGeom prst="rect">
            <a:avLst/>
          </a:prstGeom>
          <a:noFill/>
          <a:ln w="9525">
            <a:noFill/>
          </a:ln>
        </p:spPr>
        <p:txBody>
          <a:bodyPr>
            <a:spAutoFit/>
          </a:bodyPr>
          <a:lstStyle/>
          <a:p>
            <a:pPr algn="ctr">
              <a:lnSpc>
                <a:spcPts val="1600"/>
              </a:lnSpc>
              <a:spcBef>
                <a:spcPts val="400"/>
              </a:spcBef>
              <a:spcAft>
                <a:spcPts val="400"/>
              </a:spcAft>
              <a:buClr>
                <a:srgbClr val="00CC00"/>
              </a:buClr>
              <a:buNone/>
            </a:pPr>
            <a:r>
              <a:rPr sz="1065">
                <a:solidFill>
                  <a:schemeClr val="bg1"/>
                </a:solidFill>
                <a:latin typeface="Segoe UI"/>
                <a:ea typeface="Segoe UI"/>
                <a:cs typeface="Segoe UI"/>
              </a:rPr>
              <a:t>교통용 고성능 알루미늄합금 구조재 연구센터</a:t>
            </a:r>
          </a:p>
        </p:txBody>
      </p:sp>
      <p:sp>
        <p:nvSpPr>
          <p:cNvPr id="50" name="文本框 9">
            <a:extLst>
              <a:ext uri="{FF2B5EF4-FFF2-40B4-BE49-F238E27FC236}">
                <a16:creationId xmlns:a16="http://schemas.microsoft.com/office/drawing/2014/main" id="{07C9D746-F4AE-4409-96BA-D29DBABE2028}"/>
              </a:ext>
            </a:extLst>
          </p:cNvPr>
          <p:cNvSpPr>
            <a:spLocks noGrp="1"/>
          </p:cNvSpPr>
          <p:nvPr/>
        </p:nvSpPr>
        <p:spPr>
          <a:xfrm>
            <a:off x="2323798" y="4391802"/>
            <a:ext cx="1106873" cy="689163"/>
          </a:xfrm>
          <a:prstGeom prst="rect">
            <a:avLst/>
          </a:prstGeom>
          <a:noFill/>
          <a:ln w="9525">
            <a:noFill/>
          </a:ln>
        </p:spPr>
        <p:txBody>
          <a:bodyPr>
            <a:spAutoFit/>
          </a:bodyPr>
          <a:lstStyle/>
          <a:p>
            <a:pPr algn="ctr">
              <a:lnSpc>
                <a:spcPts val="1600"/>
              </a:lnSpc>
              <a:spcBef>
                <a:spcPts val="400"/>
              </a:spcBef>
              <a:spcAft>
                <a:spcPts val="400"/>
              </a:spcAft>
              <a:buClr>
                <a:srgbClr val="00CC00"/>
              </a:buClr>
              <a:buNone/>
            </a:pPr>
            <a:r>
              <a:rPr sz="1065">
                <a:solidFill>
                  <a:schemeClr val="bg1"/>
                </a:solidFill>
                <a:latin typeface="Segoe UI"/>
                <a:ea typeface="Segoe UI"/>
                <a:cs typeface="Segoe UI"/>
              </a:rPr>
              <a:t>산둥성 산업용 알루미늄 형재 연구센터</a:t>
            </a:r>
          </a:p>
        </p:txBody>
      </p:sp>
      <p:sp>
        <p:nvSpPr>
          <p:cNvPr id="51" name="文本框 11">
            <a:extLst>
              <a:ext uri="{FF2B5EF4-FFF2-40B4-BE49-F238E27FC236}">
                <a16:creationId xmlns:a16="http://schemas.microsoft.com/office/drawing/2014/main" id="{B0202BF2-455C-4FEA-A32A-BD6DC304202B}"/>
              </a:ext>
            </a:extLst>
          </p:cNvPr>
          <p:cNvSpPr>
            <a:spLocks noGrp="1"/>
          </p:cNvSpPr>
          <p:nvPr/>
        </p:nvSpPr>
        <p:spPr>
          <a:xfrm>
            <a:off x="3707917" y="4271168"/>
            <a:ext cx="948143" cy="894347"/>
          </a:xfrm>
          <a:prstGeom prst="rect">
            <a:avLst/>
          </a:prstGeom>
          <a:noFill/>
          <a:ln w="9525">
            <a:noFill/>
          </a:ln>
        </p:spPr>
        <p:txBody>
          <a:bodyPr>
            <a:spAutoFit/>
          </a:bodyPr>
          <a:lstStyle/>
          <a:p>
            <a:pPr algn="ctr">
              <a:lnSpc>
                <a:spcPts val="1600"/>
              </a:lnSpc>
              <a:spcBef>
                <a:spcPts val="400"/>
              </a:spcBef>
              <a:spcAft>
                <a:spcPts val="400"/>
              </a:spcAft>
              <a:buClr>
                <a:srgbClr val="00CC00"/>
              </a:buClr>
              <a:buNone/>
            </a:pPr>
            <a:r>
              <a:rPr sz="1065">
                <a:solidFill>
                  <a:schemeClr val="bg1"/>
                </a:solidFill>
                <a:latin typeface="Segoe UI"/>
                <a:ea typeface="Segoe UI"/>
                <a:cs typeface="Segoe UI"/>
              </a:rPr>
              <a:t>산둥성 고성능 알루미늄합금 중점연구실</a:t>
            </a:r>
          </a:p>
        </p:txBody>
      </p:sp>
      <p:sp>
        <p:nvSpPr>
          <p:cNvPr id="52" name="文本框 19">
            <a:extLst>
              <a:ext uri="{FF2B5EF4-FFF2-40B4-BE49-F238E27FC236}">
                <a16:creationId xmlns:a16="http://schemas.microsoft.com/office/drawing/2014/main" id="{9F66472F-EB82-4E65-A0E6-5ED891ABF96A}"/>
              </a:ext>
            </a:extLst>
          </p:cNvPr>
          <p:cNvSpPr>
            <a:spLocks noGrp="1"/>
          </p:cNvSpPr>
          <p:nvPr/>
        </p:nvSpPr>
        <p:spPr>
          <a:xfrm>
            <a:off x="5174577" y="2578056"/>
            <a:ext cx="1034915" cy="483979"/>
          </a:xfrm>
          <a:prstGeom prst="rect">
            <a:avLst/>
          </a:prstGeom>
          <a:noFill/>
          <a:ln w="9525">
            <a:noFill/>
          </a:ln>
        </p:spPr>
        <p:txBody>
          <a:bodyPr>
            <a:spAutoFit/>
          </a:bodyPr>
          <a:lstStyle/>
          <a:p>
            <a:pPr algn="ctr">
              <a:lnSpc>
                <a:spcPts val="1600"/>
              </a:lnSpc>
              <a:spcBef>
                <a:spcPts val="400"/>
              </a:spcBef>
              <a:spcAft>
                <a:spcPts val="400"/>
              </a:spcAft>
              <a:buClr>
                <a:srgbClr val="00CC00"/>
              </a:buClr>
              <a:buNone/>
            </a:pPr>
            <a:r>
              <a:rPr sz="1065">
                <a:solidFill>
                  <a:schemeClr val="bg1"/>
                </a:solidFill>
                <a:latin typeface="Segoe UI"/>
                <a:ea typeface="Segoe UI"/>
                <a:cs typeface="Segoe UI"/>
              </a:rPr>
              <a:t>산둥성 산업디자인센터</a:t>
            </a:r>
          </a:p>
        </p:txBody>
      </p:sp>
      <p:sp>
        <p:nvSpPr>
          <p:cNvPr id="53" name="文本框 20">
            <a:extLst>
              <a:ext uri="{FF2B5EF4-FFF2-40B4-BE49-F238E27FC236}">
                <a16:creationId xmlns:a16="http://schemas.microsoft.com/office/drawing/2014/main" id="{52E03D97-5E3B-4929-BD0C-208A689AC825}"/>
              </a:ext>
            </a:extLst>
          </p:cNvPr>
          <p:cNvSpPr>
            <a:spLocks noGrp="1"/>
          </p:cNvSpPr>
          <p:nvPr/>
        </p:nvSpPr>
        <p:spPr>
          <a:xfrm>
            <a:off x="2852049" y="1801339"/>
            <a:ext cx="1332476" cy="1093376"/>
          </a:xfrm>
          <a:prstGeom prst="rect">
            <a:avLst/>
          </a:prstGeom>
          <a:noFill/>
        </p:spPr>
        <p:txBody>
          <a:bodyPr>
            <a:spAutoFit/>
          </a:bodyPr>
          <a:lstStyle/>
          <a:p>
            <a:pPr algn="ctr">
              <a:lnSpc>
                <a:spcPts val="2665"/>
              </a:lnSpc>
              <a:buNone/>
            </a:pPr>
            <a:r>
              <a:rPr sz="1600">
                <a:solidFill>
                  <a:schemeClr val="bg1"/>
                </a:solidFill>
                <a:effectLst>
                  <a:outerShdw blurRad="38100" dist="19050" dir="2700000" algn="tl" rotWithShape="0">
                    <a:schemeClr val="dk1">
                      <a:alpha val="40000"/>
                    </a:schemeClr>
                  </a:outerShdw>
                </a:effectLst>
                <a:latin typeface="Segoe UI"/>
                <a:ea typeface="Segoe UI"/>
                <a:cs typeface="Segoe UI"/>
              </a:rPr>
              <a:t>국가급·성급 과학기술 혁신 플랫폼</a:t>
            </a:r>
          </a:p>
        </p:txBody>
      </p:sp>
      <p:sp>
        <p:nvSpPr>
          <p:cNvPr id="54" name="等腰三角形 21">
            <a:extLst>
              <a:ext uri="{FF2B5EF4-FFF2-40B4-BE49-F238E27FC236}">
                <a16:creationId xmlns:a16="http://schemas.microsoft.com/office/drawing/2014/main" id="{53CDCEA1-2DB7-4E71-B9C9-E74F141AB6DB}"/>
              </a:ext>
            </a:extLst>
          </p:cNvPr>
          <p:cNvSpPr>
            <a:spLocks noGrp="1"/>
          </p:cNvSpPr>
          <p:nvPr/>
        </p:nvSpPr>
        <p:spPr>
          <a:xfrm rot="-6900000">
            <a:off x="2017979" y="2464828"/>
            <a:ext cx="385183" cy="298412"/>
          </a:xfrm>
          <a:prstGeom prst="triangle">
            <a:avLst>
              <a:gd name="adj" fmla="val 50000"/>
            </a:avLst>
          </a:prstGeom>
          <a:solidFill>
            <a:srgbClr val="BFBFBF"/>
          </a:solidFill>
          <a:ln w="9525">
            <a:noFill/>
          </a:ln>
        </p:spPr>
        <p:txBody>
          <a:bodyPr/>
          <a:lstStyle/>
          <a:p>
            <a:pPr marL="457200" indent="-457200" algn="ctr">
              <a:buNone/>
            </a:pPr>
            <a:endParaRPr sz="2400">
              <a:latin typeface="微软雅黑"/>
              <a:ea typeface="微软雅黑"/>
              <a:cs typeface="微软雅黑"/>
            </a:endParaRPr>
          </a:p>
        </p:txBody>
      </p:sp>
      <p:sp>
        <p:nvSpPr>
          <p:cNvPr id="55" name="等腰三角形 22">
            <a:extLst>
              <a:ext uri="{FF2B5EF4-FFF2-40B4-BE49-F238E27FC236}">
                <a16:creationId xmlns:a16="http://schemas.microsoft.com/office/drawing/2014/main" id="{286D3BE9-96C2-4484-9E2B-7FC5CBF3AFB9}"/>
              </a:ext>
            </a:extLst>
          </p:cNvPr>
          <p:cNvSpPr>
            <a:spLocks noGrp="1"/>
          </p:cNvSpPr>
          <p:nvPr/>
        </p:nvSpPr>
        <p:spPr>
          <a:xfrm rot="-7740000">
            <a:off x="2365067" y="3175936"/>
            <a:ext cx="385183" cy="298412"/>
          </a:xfrm>
          <a:prstGeom prst="triangle">
            <a:avLst>
              <a:gd name="adj" fmla="val 50000"/>
            </a:avLst>
          </a:prstGeom>
          <a:solidFill>
            <a:srgbClr val="BFBFBF"/>
          </a:solidFill>
          <a:ln w="9525">
            <a:noFill/>
          </a:ln>
        </p:spPr>
        <p:txBody>
          <a:bodyPr/>
          <a:lstStyle/>
          <a:p>
            <a:pPr marL="457200" indent="-457200" algn="ctr">
              <a:buNone/>
            </a:pPr>
            <a:endParaRPr sz="2400">
              <a:latin typeface="微软雅黑"/>
              <a:ea typeface="微软雅黑"/>
              <a:cs typeface="微软雅黑"/>
            </a:endParaRPr>
          </a:p>
        </p:txBody>
      </p:sp>
      <p:sp>
        <p:nvSpPr>
          <p:cNvPr id="56" name="等腰三角形 23">
            <a:extLst>
              <a:ext uri="{FF2B5EF4-FFF2-40B4-BE49-F238E27FC236}">
                <a16:creationId xmlns:a16="http://schemas.microsoft.com/office/drawing/2014/main" id="{504D04A5-A2C9-41E5-ADF7-2AB28CE5D0A9}"/>
              </a:ext>
            </a:extLst>
          </p:cNvPr>
          <p:cNvSpPr>
            <a:spLocks noGrp="1"/>
          </p:cNvSpPr>
          <p:nvPr/>
        </p:nvSpPr>
        <p:spPr>
          <a:xfrm rot="-9840000">
            <a:off x="2939668" y="3538897"/>
            <a:ext cx="383066" cy="298410"/>
          </a:xfrm>
          <a:prstGeom prst="triangle">
            <a:avLst>
              <a:gd name="adj" fmla="val 50000"/>
            </a:avLst>
          </a:prstGeom>
          <a:solidFill>
            <a:srgbClr val="BFBFBF"/>
          </a:solidFill>
          <a:ln w="9525">
            <a:noFill/>
          </a:ln>
        </p:spPr>
        <p:txBody>
          <a:bodyPr/>
          <a:lstStyle/>
          <a:p>
            <a:pPr marL="457200" indent="-457200" algn="ctr">
              <a:buNone/>
            </a:pPr>
            <a:endParaRPr sz="2400">
              <a:latin typeface="微软雅黑"/>
              <a:ea typeface="微软雅黑"/>
              <a:cs typeface="微软雅黑"/>
            </a:endParaRPr>
          </a:p>
        </p:txBody>
      </p:sp>
      <p:sp>
        <p:nvSpPr>
          <p:cNvPr id="57" name="等腰三角形 24">
            <a:extLst>
              <a:ext uri="{FF2B5EF4-FFF2-40B4-BE49-F238E27FC236}">
                <a16:creationId xmlns:a16="http://schemas.microsoft.com/office/drawing/2014/main" id="{37DBC4C0-A68B-4A96-9B42-058BD30BD35D}"/>
              </a:ext>
            </a:extLst>
          </p:cNvPr>
          <p:cNvSpPr>
            <a:spLocks noGrp="1"/>
          </p:cNvSpPr>
          <p:nvPr/>
        </p:nvSpPr>
        <p:spPr>
          <a:xfrm rot="9780000">
            <a:off x="3703685" y="3560061"/>
            <a:ext cx="385183" cy="298410"/>
          </a:xfrm>
          <a:prstGeom prst="triangle">
            <a:avLst>
              <a:gd name="adj" fmla="val 50000"/>
            </a:avLst>
          </a:prstGeom>
          <a:solidFill>
            <a:srgbClr val="BFBFBF"/>
          </a:solidFill>
          <a:ln w="9525">
            <a:noFill/>
          </a:ln>
        </p:spPr>
        <p:txBody>
          <a:bodyPr/>
          <a:lstStyle/>
          <a:p>
            <a:pPr marL="457200" indent="-457200" algn="ctr">
              <a:buNone/>
            </a:pPr>
            <a:endParaRPr sz="2400">
              <a:latin typeface="微软雅黑"/>
              <a:ea typeface="微软雅黑"/>
              <a:cs typeface="微软雅黑"/>
            </a:endParaRPr>
          </a:p>
        </p:txBody>
      </p:sp>
      <p:sp>
        <p:nvSpPr>
          <p:cNvPr id="58" name="等腰三角形 25">
            <a:extLst>
              <a:ext uri="{FF2B5EF4-FFF2-40B4-BE49-F238E27FC236}">
                <a16:creationId xmlns:a16="http://schemas.microsoft.com/office/drawing/2014/main" id="{01C66B36-786A-422A-AC49-80D305B2F340}"/>
              </a:ext>
            </a:extLst>
          </p:cNvPr>
          <p:cNvSpPr>
            <a:spLocks noGrp="1"/>
          </p:cNvSpPr>
          <p:nvPr/>
        </p:nvSpPr>
        <p:spPr>
          <a:xfrm rot="8160000">
            <a:off x="4347068" y="3143131"/>
            <a:ext cx="385183" cy="300528"/>
          </a:xfrm>
          <a:prstGeom prst="triangle">
            <a:avLst>
              <a:gd name="adj" fmla="val 50000"/>
            </a:avLst>
          </a:prstGeom>
          <a:solidFill>
            <a:srgbClr val="BFBFBF"/>
          </a:solidFill>
          <a:ln w="9525">
            <a:noFill/>
          </a:ln>
        </p:spPr>
        <p:txBody>
          <a:bodyPr/>
          <a:lstStyle/>
          <a:p>
            <a:pPr marL="457200" indent="-457200" algn="ctr">
              <a:buNone/>
            </a:pPr>
            <a:endParaRPr sz="2400">
              <a:latin typeface="微软雅黑"/>
              <a:ea typeface="微软雅黑"/>
              <a:cs typeface="微软雅黑"/>
            </a:endParaRPr>
          </a:p>
        </p:txBody>
      </p:sp>
      <p:sp>
        <p:nvSpPr>
          <p:cNvPr id="59" name="等腰三角形 26">
            <a:extLst>
              <a:ext uri="{FF2B5EF4-FFF2-40B4-BE49-F238E27FC236}">
                <a16:creationId xmlns:a16="http://schemas.microsoft.com/office/drawing/2014/main" id="{54072F06-A162-4F0C-8885-E25221866107}"/>
              </a:ext>
            </a:extLst>
          </p:cNvPr>
          <p:cNvSpPr>
            <a:spLocks noGrp="1"/>
          </p:cNvSpPr>
          <p:nvPr/>
        </p:nvSpPr>
        <p:spPr>
          <a:xfrm rot="6300000">
            <a:off x="4664526" y="2465887"/>
            <a:ext cx="385183" cy="296295"/>
          </a:xfrm>
          <a:prstGeom prst="triangle">
            <a:avLst>
              <a:gd name="adj" fmla="val 50000"/>
            </a:avLst>
          </a:prstGeom>
          <a:solidFill>
            <a:srgbClr val="BFBFBF"/>
          </a:solidFill>
          <a:ln w="9525">
            <a:noFill/>
          </a:ln>
        </p:spPr>
        <p:txBody>
          <a:bodyPr/>
          <a:lstStyle/>
          <a:p>
            <a:pPr marL="457200" indent="-457200" algn="ctr">
              <a:buNone/>
            </a:pPr>
            <a:endParaRPr sz="2400">
              <a:latin typeface="微软雅黑"/>
              <a:ea typeface="微软雅黑"/>
              <a:cs typeface="微软雅黑"/>
            </a:endParaRPr>
          </a:p>
        </p:txBody>
      </p:sp>
      <p:sp>
        <p:nvSpPr>
          <p:cNvPr id="60" name="Line 4">
            <a:extLst>
              <a:ext uri="{FF2B5EF4-FFF2-40B4-BE49-F238E27FC236}">
                <a16:creationId xmlns:a16="http://schemas.microsoft.com/office/drawing/2014/main" id="{89556D2F-9A0C-4086-88BE-D1436A865C5E}"/>
              </a:ext>
            </a:extLst>
          </p:cNvPr>
          <p:cNvSpPr>
            <a:spLocks noGrp="1"/>
          </p:cNvSpPr>
          <p:nvPr/>
        </p:nvSpPr>
        <p:spPr>
          <a:xfrm>
            <a:off x="6560813" y="1600283"/>
            <a:ext cx="14815" cy="4110031"/>
          </a:xfrm>
          <a:prstGeom prst="line">
            <a:avLst/>
          </a:prstGeom>
          <a:noFill/>
          <a:ln w="12700">
            <a:solidFill>
              <a:srgbClr val="808000"/>
            </a:solidFill>
            <a:prstDash val="dash"/>
          </a:ln>
        </p:spPr>
        <p:txBody>
          <a:bodyPr/>
          <a:lstStyle/>
          <a:p>
            <a:endParaRPr sz="2400"/>
          </a:p>
        </p:txBody>
      </p:sp>
      <p:sp>
        <p:nvSpPr>
          <p:cNvPr id="61" name="Line 28">
            <a:extLst>
              <a:ext uri="{FF2B5EF4-FFF2-40B4-BE49-F238E27FC236}">
                <a16:creationId xmlns:a16="http://schemas.microsoft.com/office/drawing/2014/main" id="{27A2CF89-884C-4662-B1EA-663E6DE955D1}"/>
              </a:ext>
            </a:extLst>
          </p:cNvPr>
          <p:cNvSpPr>
            <a:spLocks noGrp="1"/>
          </p:cNvSpPr>
          <p:nvPr/>
        </p:nvSpPr>
        <p:spPr>
          <a:xfrm rot="16200000" flipH="1">
            <a:off x="8590004" y="-457780"/>
            <a:ext cx="8466" cy="4038074"/>
          </a:xfrm>
          <a:prstGeom prst="line">
            <a:avLst/>
          </a:prstGeom>
          <a:noFill/>
          <a:ln w="12700">
            <a:solidFill>
              <a:srgbClr val="808000"/>
            </a:solidFill>
            <a:prstDash val="dash"/>
          </a:ln>
        </p:spPr>
        <p:txBody>
          <a:bodyPr/>
          <a:lstStyle/>
          <a:p>
            <a:endParaRPr sz="2400"/>
          </a:p>
        </p:txBody>
      </p:sp>
      <p:pic>
        <p:nvPicPr>
          <p:cNvPr id="10288" name="Picture 11"/>
          <p:cNvPicPr>
            <a:picLocks noChangeAspect="1"/>
          </p:cNvPicPr>
          <p:nvPr/>
        </p:nvPicPr>
        <p:blipFill>
          <a:blip r:embed="rId7"/>
          <a:srcRect/>
          <a:stretch>
            <a:fillRect/>
          </a:stretch>
        </p:blipFill>
        <p:spPr>
          <a:xfrm>
            <a:off x="6819642" y="4005851"/>
            <a:ext cx="1398934" cy="958724"/>
          </a:xfrm>
          <a:prstGeom prst="rect">
            <a:avLst/>
          </a:prstGeom>
          <a:ln w="9525">
            <a:noFill/>
            <a:miter/>
          </a:ln>
        </p:spPr>
      </p:pic>
      <p:pic>
        <p:nvPicPr>
          <p:cNvPr id="10289" name="内容占位符 1"/>
          <p:cNvPicPr>
            <a:picLocks noGrp="1" noChangeAspect="1"/>
          </p:cNvPicPr>
          <p:nvPr>
            <p:ph idx="1"/>
          </p:nvPr>
        </p:nvPicPr>
        <p:blipFill>
          <a:blip r:embed="rId8"/>
          <a:srcRect/>
          <a:stretch>
            <a:fillRect/>
          </a:stretch>
        </p:blipFill>
        <p:spPr>
          <a:xfrm>
            <a:off x="8297307" y="5013009"/>
            <a:ext cx="1405284" cy="990471"/>
          </a:xfrm>
        </p:spPr>
      </p:pic>
      <p:pic>
        <p:nvPicPr>
          <p:cNvPr id="10290" name="内容占位符 3"/>
          <p:cNvPicPr>
            <a:picLocks noChangeAspect="1"/>
          </p:cNvPicPr>
          <p:nvPr/>
        </p:nvPicPr>
        <p:blipFill>
          <a:blip r:embed="rId9"/>
          <a:srcRect/>
          <a:stretch>
            <a:fillRect/>
          </a:stretch>
        </p:blipFill>
        <p:spPr>
          <a:xfrm>
            <a:off x="9745770" y="5006024"/>
            <a:ext cx="1449727" cy="990471"/>
          </a:xfrm>
          <a:prstGeom prst="rect">
            <a:avLst/>
          </a:prstGeom>
        </p:spPr>
      </p:pic>
    </p:spTree>
    <p:extLst>
      <p:ext uri="{BB962C8B-B14F-4D97-AF65-F5344CB8AC3E}">
        <p14:creationId xmlns:p14="http://schemas.microsoft.com/office/powerpoint/2010/main" val="420348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TextBox 278">
            <a:extLst>
              <a:ext uri="{FF2B5EF4-FFF2-40B4-BE49-F238E27FC236}">
                <a16:creationId xmlns:a16="http://schemas.microsoft.com/office/drawing/2014/main" id="{B4C0BD37-8B0B-4ACC-B7DB-78C50B53852C}"/>
              </a:ext>
            </a:extLst>
          </p:cNvPr>
          <p:cNvSpPr>
            <a:spLocks noGrp="1"/>
          </p:cNvSpPr>
          <p:nvPr/>
        </p:nvSpPr>
        <p:spPr>
          <a:xfrm>
            <a:off x="804241" y="387837"/>
            <a:ext cx="6016625" cy="521970"/>
          </a:xfrm>
          <a:prstGeom prst="rect">
            <a:avLst/>
          </a:prstGeom>
          <a:noFill/>
        </p:spPr>
        <p:txBody>
          <a:bodyPr wrap="square">
            <a:spAutoFit/>
          </a:bodyPr>
          <a:lstStyle/>
          <a:p>
            <a:pPr>
              <a:buNone/>
            </a:pPr>
            <a:r>
              <a:rPr sz="2800" b="1">
                <a:solidFill>
                  <a:srgbClr val="4BACC6">
                    <a:lumMod val="50000"/>
                  </a:srgbClr>
                </a:solidFill>
                <a:latin typeface="微软雅黑"/>
                <a:ea typeface="微软雅黑"/>
                <a:cs typeface="微软雅黑"/>
              </a:rPr>
              <a:t>재무 현황</a:t>
            </a:r>
          </a:p>
        </p:txBody>
      </p:sp>
      <p:pic>
        <p:nvPicPr>
          <p:cNvPr id="273" name="图片 3"/>
          <p:cNvPicPr>
            <a:picLocks noChangeAspect="1"/>
          </p:cNvPicPr>
          <p:nvPr/>
        </p:nvPicPr>
        <p:blipFill>
          <a:blip r:embed="rId3"/>
          <a:stretch>
            <a:fillRect/>
          </a:stretch>
        </p:blipFill>
        <p:spPr>
          <a:xfrm>
            <a:off x="518952" y="988756"/>
            <a:ext cx="11071296" cy="24386"/>
          </a:xfrm>
          <a:prstGeom prst="rect">
            <a:avLst/>
          </a:prstGeom>
        </p:spPr>
      </p:pic>
      <p:sp>
        <p:nvSpPr>
          <p:cNvPr id="2" name="矩形 1">
            <a:extLst>
              <a:ext uri="{FF2B5EF4-FFF2-40B4-BE49-F238E27FC236}">
                <a16:creationId xmlns:a16="http://schemas.microsoft.com/office/drawing/2014/main" id="{545CCF8B-9D67-45C6-9309-1D971C40A12D}"/>
              </a:ext>
            </a:extLst>
          </p:cNvPr>
          <p:cNvSpPr>
            <a:spLocks noGrp="1"/>
          </p:cNvSpPr>
          <p:nvPr/>
        </p:nvSpPr>
        <p:spPr>
          <a:xfrm>
            <a:off x="6054600" y="1220905"/>
            <a:ext cx="5441206" cy="2576195"/>
          </a:xfrm>
          <a:prstGeom prst="rect">
            <a:avLst/>
          </a:prstGeom>
        </p:spPr>
        <p:txBody>
          <a:bodyPr wrap="square">
            <a:noAutofit/>
          </a:bodyPr>
          <a:lstStyle/>
          <a:p>
            <a:pPr>
              <a:spcBef>
                <a:spcPct val="30000"/>
              </a:spcBef>
              <a:spcAft>
                <a:spcPct val="0"/>
              </a:spcAft>
              <a:buClr>
                <a:srgbClr val="0066CC"/>
              </a:buClr>
              <a:buFontTx/>
              <a:buChar char="•"/>
            </a:pPr>
            <a:r>
              <a:rPr b="1">
                <a:solidFill>
                  <a:srgbClr val="000000"/>
                </a:solidFill>
              </a:rPr>
              <a:t>2022년 매출: 11억 6,180만 위안
2023년 매출: 10억 9,000만 위안
2024년 매출: 11억 6,440만 위안
2025년 매출: 12억 3,400만 위안
전체 사업 중 철도사업 비중: 49.5%
철도사업 중 해외 비중: 40.55%</a:t>
            </a: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None/>
            </a:pPr>
            <a:endParaRPr b="1">
              <a:solidFill>
                <a:srgbClr val="000000"/>
              </a:solidFill>
            </a:endParaRPr>
          </a:p>
          <a:p>
            <a:pPr>
              <a:spcBef>
                <a:spcPct val="30000"/>
              </a:spcBef>
              <a:spcAft>
                <a:spcPct val="0"/>
              </a:spcAft>
              <a:buClr>
                <a:srgbClr val="0066CC"/>
              </a:buClr>
              <a:buFontTx/>
              <a:buChar char="•"/>
            </a:pPr>
            <a:endParaRPr b="1">
              <a:solidFill>
                <a:srgbClr val="000000"/>
              </a:solidFill>
            </a:endParaRPr>
          </a:p>
          <a:p>
            <a:pPr>
              <a:spcBef>
                <a:spcPct val="30000"/>
              </a:spcBef>
              <a:spcAft>
                <a:spcPct val="0"/>
              </a:spcAft>
              <a:buClr>
                <a:srgbClr val="0066CC"/>
              </a:buClr>
              <a:buFontTx/>
              <a:buChar char="•"/>
            </a:pPr>
            <a:endParaRPr b="1">
              <a:solidFill>
                <a:srgbClr val="000000"/>
              </a:solidFill>
            </a:endParaRPr>
          </a:p>
        </p:txBody>
      </p:sp>
      <p:pic>
        <p:nvPicPr>
          <p:cNvPr id="275" name="Picture 2"/>
          <p:cNvPicPr>
            <a:picLocks noChangeAspect="1"/>
          </p:cNvPicPr>
          <p:nvPr/>
        </p:nvPicPr>
        <p:blipFill>
          <a:blip r:embed="rId4"/>
          <a:srcRect/>
          <a:stretch>
            <a:fillRect/>
          </a:stretch>
        </p:blipFill>
        <p:spPr>
          <a:xfrm>
            <a:off x="8399462" y="116632"/>
            <a:ext cx="1076325" cy="276225"/>
          </a:xfrm>
          <a:prstGeom prst="rect">
            <a:avLst/>
          </a:prstGeom>
        </p:spPr>
      </p:pic>
      <p:graphicFrame>
        <p:nvGraphicFramePr>
          <p:cNvPr id="276" name="图表 7"/>
          <p:cNvGraphicFramePr/>
          <p:nvPr/>
        </p:nvGraphicFramePr>
        <p:xfrm>
          <a:off x="1270670" y="1505706"/>
          <a:ext cx="4279495" cy="378910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48398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2"/>
          <p:cNvPicPr>
            <a:picLocks noChangeAspect="1"/>
          </p:cNvPicPr>
          <p:nvPr/>
        </p:nvPicPr>
        <p:blipFill>
          <a:blip r:embed="rId3"/>
          <a:srcRect/>
          <a:stretch>
            <a:fillRect/>
          </a:stretch>
        </p:blipFill>
        <p:spPr>
          <a:xfrm>
            <a:off x="8399462" y="116632"/>
            <a:ext cx="1076325" cy="276225"/>
          </a:xfrm>
          <a:prstGeom prst="rect">
            <a:avLst/>
          </a:prstGeom>
        </p:spPr>
      </p:pic>
      <p:pic>
        <p:nvPicPr>
          <p:cNvPr id="40" name="图片 9"/>
          <p:cNvPicPr>
            <a:picLocks noChangeAspect="1"/>
          </p:cNvPicPr>
          <p:nvPr/>
        </p:nvPicPr>
        <p:blipFill>
          <a:blip r:embed="rId4">
            <a:clrChange>
              <a:clrFrom>
                <a:srgbClr val="FFFFFF">
                  <a:alpha val="100000"/>
                </a:srgbClr>
              </a:clrFrom>
              <a:clrTo>
                <a:srgbClr val="FFFFFF">
                  <a:alpha val="100000"/>
                </a:srgbClr>
              </a:clrTo>
            </a:clrChange>
            <a:lum bright="-12000"/>
          </a:blip>
          <a:srcRect/>
          <a:stretch>
            <a:fillRect/>
          </a:stretch>
        </p:blipFill>
        <p:spPr>
          <a:xfrm>
            <a:off x="493692" y="3291134"/>
            <a:ext cx="4052125" cy="3018185"/>
          </a:xfrm>
          <a:prstGeom prst="rect">
            <a:avLst/>
          </a:prstGeom>
          <a:ln w="9525">
            <a:noFill/>
          </a:ln>
          <a:effectLst>
            <a:glow rad="101600">
              <a:srgbClr val="FFFFFF">
                <a:alpha val="40000"/>
              </a:srgbClr>
            </a:glow>
          </a:effectLst>
        </p:spPr>
      </p:pic>
      <p:pic>
        <p:nvPicPr>
          <p:cNvPr id="41" name="图片 7"/>
          <p:cNvPicPr>
            <a:picLocks noChangeAspect="1"/>
          </p:cNvPicPr>
          <p:nvPr/>
        </p:nvPicPr>
        <p:blipFill>
          <a:blip r:embed="rId5">
            <a:lum bright="-12000"/>
          </a:blip>
          <a:stretch>
            <a:fillRect/>
          </a:stretch>
        </p:blipFill>
        <p:spPr>
          <a:xfrm>
            <a:off x="3649142" y="4348649"/>
            <a:ext cx="215698" cy="249954"/>
          </a:xfrm>
          <a:prstGeom prst="rect">
            <a:avLst/>
          </a:prstGeom>
          <a:effectLst>
            <a:reflection blurRad="6350" stA="52000" endA="300" endPos="35000" dir="5400000" sy="-100000" algn="bl" rotWithShape="0"/>
          </a:effectLst>
        </p:spPr>
      </p:pic>
      <p:sp>
        <p:nvSpPr>
          <p:cNvPr id="10" name="TextBox 12">
            <a:extLst>
              <a:ext uri="{FF2B5EF4-FFF2-40B4-BE49-F238E27FC236}">
                <a16:creationId xmlns:a16="http://schemas.microsoft.com/office/drawing/2014/main" id="{0ACD212A-98D0-4E3E-9AAE-1C3EC5F29DA1}"/>
              </a:ext>
            </a:extLst>
          </p:cNvPr>
          <p:cNvSpPr>
            <a:spLocks noGrp="1"/>
          </p:cNvSpPr>
          <p:nvPr/>
        </p:nvSpPr>
        <p:spPr>
          <a:xfrm>
            <a:off x="3764309" y="4447582"/>
            <a:ext cx="996267" cy="215313"/>
          </a:xfrm>
          <a:prstGeom prst="rect">
            <a:avLst/>
          </a:prstGeom>
          <a:noFill/>
          <a:ln w="9525">
            <a:noFill/>
          </a:ln>
        </p:spPr>
        <p:txBody>
          <a:bodyPr>
            <a:spAutoFit/>
          </a:bodyPr>
          <a:lstStyle/>
          <a:p>
            <a:r>
              <a:rPr sz="800">
                <a:solidFill>
                  <a:srgbClr val="00C04B"/>
                </a:solidFill>
                <a:latin typeface="Segoe UI"/>
                <a:ea typeface="Segoe UI"/>
                <a:cs typeface="Segoe UI"/>
              </a:rPr>
              <a:t>丛林铝材</a:t>
            </a:r>
          </a:p>
        </p:txBody>
      </p:sp>
      <p:sp>
        <p:nvSpPr>
          <p:cNvPr id="11" name="圆角矩形 27">
            <a:extLst>
              <a:ext uri="{FF2B5EF4-FFF2-40B4-BE49-F238E27FC236}">
                <a16:creationId xmlns:a16="http://schemas.microsoft.com/office/drawing/2014/main" id="{2C9BC03D-64E8-44A7-8C86-3F28F1CEB917}"/>
              </a:ext>
            </a:extLst>
          </p:cNvPr>
          <p:cNvSpPr>
            <a:spLocks noGrp="1"/>
          </p:cNvSpPr>
          <p:nvPr/>
        </p:nvSpPr>
        <p:spPr>
          <a:xfrm>
            <a:off x="5146834" y="1008378"/>
            <a:ext cx="6853027" cy="2725764"/>
          </a:xfrm>
          <a:prstGeom prst="roundRect">
            <a:avLst>
              <a:gd name="adj" fmla="val 74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87425">
              <a:lnSpc>
                <a:spcPts val="2200"/>
              </a:lnSpc>
              <a:buClr>
                <a:srgbClr val="00B050"/>
              </a:buClr>
              <a:buNone/>
              <a:tabLst>
                <a:tab pos="180975" algn="l"/>
              </a:tabLst>
            </a:pPr>
            <a:r>
              <a:rPr sz="2400">
                <a:solidFill>
                  <a:schemeClr val="tx1"/>
                </a:solidFill>
                <a:latin typeface="Segoe UI"/>
                <a:ea typeface="Segoe UI"/>
                <a:cs typeface="Segoe UI"/>
              </a:rPr>
              <a:t>알루미늄 형재 압출단지</a:t>
            </a:r>
          </a:p>
          <a:p>
            <a:pPr algn="ctr" defTabSz="987425">
              <a:lnSpc>
                <a:spcPts val="2200"/>
              </a:lnSpc>
              <a:buClr>
                <a:srgbClr val="00B050"/>
              </a:buClr>
              <a:buNone/>
              <a:tabLst>
                <a:tab pos="180975" algn="l"/>
              </a:tabLst>
            </a:pPr>
            <a:endParaRPr sz="2400">
              <a:solidFill>
                <a:schemeClr val="tx1"/>
              </a:solidFill>
              <a:latin typeface="Segoe UI"/>
              <a:ea typeface="Segoe UI"/>
              <a:cs typeface="Segoe UI"/>
            </a:endParaRPr>
          </a:p>
          <a:p>
            <a:pPr marL="180975" indent="-180975" algn="just" defTabSz="987425">
              <a:lnSpc>
                <a:spcPts val="2200"/>
              </a:lnSpc>
              <a:buClr>
                <a:srgbClr val="00B050"/>
              </a:buClr>
              <a:buFont typeface="Wingdings"/>
              <a:buChar char="n"/>
              <a:tabLst>
                <a:tab pos="180975" algn="l"/>
              </a:tabLst>
            </a:pPr>
            <a:endParaRPr sz="2400">
              <a:solidFill>
                <a:schemeClr val="tx1"/>
              </a:solidFill>
              <a:latin typeface="Segoe UI"/>
              <a:ea typeface="Segoe UI"/>
              <a:cs typeface="Segoe UI"/>
            </a:endParaRPr>
          </a:p>
          <a:p>
            <a:pPr marL="180975" indent="-180975" algn="just" defTabSz="987425">
              <a:lnSpc>
                <a:spcPts val="2200"/>
              </a:lnSpc>
              <a:buClr>
                <a:srgbClr val="00B050"/>
              </a:buClr>
              <a:buFont typeface="Wingdings"/>
              <a:buChar char="n"/>
              <a:tabLst>
                <a:tab pos="180975" algn="l"/>
              </a:tabLst>
            </a:pPr>
            <a:endParaRPr sz="2400">
              <a:solidFill>
                <a:schemeClr val="tx1"/>
              </a:solidFill>
              <a:latin typeface="Segoe UI"/>
              <a:ea typeface="Segoe UI"/>
              <a:cs typeface="Segoe UI"/>
            </a:endParaRPr>
          </a:p>
          <a:p>
            <a:pPr marL="180975" indent="-180975" algn="just" defTabSz="987425">
              <a:lnSpc>
                <a:spcPts val="2200"/>
              </a:lnSpc>
              <a:buClr>
                <a:srgbClr val="00B050"/>
              </a:buClr>
              <a:buFont typeface="Wingdings"/>
              <a:buChar char="n"/>
              <a:tabLst>
                <a:tab pos="180975" algn="l"/>
              </a:tabLst>
            </a:pPr>
            <a:endParaRPr sz="2400">
              <a:solidFill>
                <a:schemeClr val="tx1"/>
              </a:solidFill>
              <a:latin typeface="Segoe UI"/>
              <a:ea typeface="Segoe UI"/>
              <a:cs typeface="Segoe UI"/>
            </a:endParaRPr>
          </a:p>
          <a:p>
            <a:pPr marL="180975" indent="-180975" algn="just" defTabSz="987425">
              <a:lnSpc>
                <a:spcPts val="2200"/>
              </a:lnSpc>
              <a:buClr>
                <a:srgbClr val="00B050"/>
              </a:buClr>
              <a:buFont typeface="Wingdings"/>
              <a:buChar char="n"/>
              <a:tabLst>
                <a:tab pos="180975" algn="l"/>
              </a:tabLst>
            </a:pPr>
            <a:endParaRPr sz="2400">
              <a:solidFill>
                <a:schemeClr val="tx1"/>
              </a:solidFill>
              <a:latin typeface="Segoe UI"/>
              <a:ea typeface="Segoe UI"/>
              <a:cs typeface="Segoe UI"/>
            </a:endParaRPr>
          </a:p>
          <a:p>
            <a:pPr marL="180975" indent="-180975" algn="just" defTabSz="987425">
              <a:lnSpc>
                <a:spcPts val="2200"/>
              </a:lnSpc>
              <a:buClr>
                <a:srgbClr val="00B050"/>
              </a:buClr>
              <a:buFont typeface="Wingdings"/>
              <a:buChar char="n"/>
              <a:tabLst>
                <a:tab pos="180975" algn="l"/>
              </a:tabLst>
            </a:pPr>
            <a:endParaRPr sz="1000">
              <a:solidFill>
                <a:schemeClr val="tx1"/>
              </a:solidFill>
              <a:latin typeface="Segoe UI"/>
              <a:ea typeface="Segoe UI"/>
              <a:cs typeface="Segoe UI"/>
            </a:endParaRPr>
          </a:p>
        </p:txBody>
      </p:sp>
      <p:sp>
        <p:nvSpPr>
          <p:cNvPr id="12" name="圆角矩形 1">
            <a:extLst>
              <a:ext uri="{FF2B5EF4-FFF2-40B4-BE49-F238E27FC236}">
                <a16:creationId xmlns:a16="http://schemas.microsoft.com/office/drawing/2014/main" id="{EDBE498F-6E8A-4AE1-8661-2EFC7A2C85A7}"/>
              </a:ext>
            </a:extLst>
          </p:cNvPr>
          <p:cNvSpPr>
            <a:spLocks noGrp="1"/>
          </p:cNvSpPr>
          <p:nvPr/>
        </p:nvSpPr>
        <p:spPr>
          <a:xfrm>
            <a:off x="252095" y="770255"/>
            <a:ext cx="4507926" cy="2393972"/>
          </a:xfrm>
          <a:prstGeom prst="roundRect">
            <a:avLst>
              <a:gd name="adj" fmla="val 5575"/>
            </a:avLst>
          </a:prstGeom>
          <a:blipFill rotWithShape="1">
            <a:blip r:embed="rId6"/>
            <a:stretch>
              <a:fillRect/>
            </a:stretch>
          </a:blipFill>
          <a:ln>
            <a:solidFill>
              <a:schemeClr val="accent1"/>
            </a:solidFill>
          </a:ln>
        </p:spPr>
        <p:txBody>
          <a:bodyPr vert="horz" wrap="square" lIns="91428" tIns="45714" rIns="91428" bIns="45714" anchor="t"/>
          <a:lstStyle/>
          <a:p>
            <a:pPr marL="342900" marR="0" indent="-342900" algn="ctr" defTabSz="914400">
              <a:spcBef>
                <a:spcPct val="20000"/>
              </a:spcBef>
              <a:spcAft>
                <a:spcPct val="0"/>
              </a:spcAft>
              <a:buClrTx/>
              <a:buSzTx/>
              <a:buFontTx/>
              <a:buNone/>
            </a:pPr>
            <a:endParaRPr b="1" i="0" u="none" cap="none" baseline="0">
              <a:ln>
                <a:noFill/>
              </a:ln>
              <a:solidFill>
                <a:schemeClr val="tx1"/>
              </a:solidFill>
              <a:latin typeface="微软雅黑"/>
              <a:ea typeface="微软雅黑"/>
              <a:cs typeface="微软雅黑"/>
            </a:endParaRPr>
          </a:p>
        </p:txBody>
      </p:sp>
      <p:sp>
        <p:nvSpPr>
          <p:cNvPr id="13" name="圆角矩形 7">
            <a:extLst>
              <a:ext uri="{FF2B5EF4-FFF2-40B4-BE49-F238E27FC236}">
                <a16:creationId xmlns:a16="http://schemas.microsoft.com/office/drawing/2014/main" id="{62929D9E-A683-423F-A675-EC7615C32AF8}"/>
              </a:ext>
            </a:extLst>
          </p:cNvPr>
          <p:cNvSpPr>
            <a:spLocks noGrp="1"/>
          </p:cNvSpPr>
          <p:nvPr/>
        </p:nvSpPr>
        <p:spPr>
          <a:xfrm>
            <a:off x="6201937" y="4736390"/>
            <a:ext cx="483514" cy="1572929"/>
          </a:xfrm>
          <a:prstGeom prst="roundRect">
            <a:avLst/>
          </a:prstGeom>
          <a:solidFill>
            <a:schemeClr val="bg1"/>
          </a:solidFill>
          <a:ln>
            <a:solidFill>
              <a:srgbClr val="187DC6"/>
            </a:solidFill>
          </a:ln>
        </p:spPr>
        <p:txBody>
          <a:bodyPr vert="eaVert" wrap="square" lIns="91428" tIns="45714" rIns="91428" bIns="45714" anchor="ctr"/>
          <a:lstStyle/>
          <a:p>
            <a:pPr marL="342900" marR="0" indent="-342900" algn="ctr" defTabSz="914400">
              <a:spcBef>
                <a:spcPct val="20000"/>
              </a:spcBef>
              <a:spcAft>
                <a:spcPct val="0"/>
              </a:spcAft>
              <a:buClrTx/>
              <a:buSzTx/>
              <a:buFontTx/>
              <a:buNone/>
            </a:pPr>
            <a:r>
              <a:rPr sz="1200" b="0" i="0" u="none" cap="none">
                <a:ln>
                  <a:noFill/>
                </a:ln>
                <a:solidFill>
                  <a:schemeClr val="tx1"/>
                </a:solidFill>
                <a:latin typeface="Segoe UI"/>
                <a:ea typeface="Segoe UI"/>
                <a:cs typeface="Segoe UI"/>
              </a:rPr>
              <a:t>압출공장</a:t>
            </a:r>
          </a:p>
          <a:p>
            <a:pPr marL="342900" marR="0" indent="-342900" algn="ctr" defTabSz="914400">
              <a:spcBef>
                <a:spcPct val="20000"/>
              </a:spcBef>
              <a:spcAft>
                <a:spcPct val="0"/>
              </a:spcAft>
              <a:buClrTx/>
              <a:buSzTx/>
              <a:buFontTx/>
              <a:buNone/>
            </a:pPr>
            <a:endParaRPr sz="1200" b="0" i="0" u="none" cap="none">
              <a:ln>
                <a:noFill/>
              </a:ln>
              <a:solidFill>
                <a:schemeClr val="tx1"/>
              </a:solidFill>
              <a:latin typeface="Segoe UI"/>
              <a:ea typeface="Segoe UI"/>
              <a:cs typeface="Segoe UI"/>
            </a:endParaRPr>
          </a:p>
        </p:txBody>
      </p:sp>
      <p:sp>
        <p:nvSpPr>
          <p:cNvPr id="15" name="直接连接符 14">
            <a:extLst>
              <a:ext uri="{FF2B5EF4-FFF2-40B4-BE49-F238E27FC236}">
                <a16:creationId xmlns:a16="http://schemas.microsoft.com/office/drawing/2014/main" id="{16DF47AF-E8F9-438C-BD14-071EFEFCD9B0}"/>
              </a:ext>
            </a:extLst>
          </p:cNvPr>
          <p:cNvSpPr>
            <a:spLocks noGrp="1"/>
          </p:cNvSpPr>
          <p:nvPr/>
        </p:nvSpPr>
        <p:spPr>
          <a:xfrm>
            <a:off x="8419063" y="4247406"/>
            <a:ext cx="724" cy="238214"/>
          </a:xfrm>
          <a:prstGeom prst="line">
            <a:avLst/>
          </a:prstGeom>
          <a:noFill/>
          <a:ln>
            <a:solidFill>
              <a:srgbClr val="1E80C7"/>
            </a:solidFill>
          </a:ln>
        </p:spPr>
        <p:txBody>
          <a:bodyPr/>
          <a:lstStyle/>
          <a:p>
            <a:endParaRPr lang="ko-KR" altLang="en-US"/>
          </a:p>
        </p:txBody>
      </p:sp>
      <p:cxnSp>
        <p:nvCxnSpPr>
          <p:cNvPr id="47" name="直接连接符 15"/>
          <p:cNvCxnSpPr>
            <a:stCxn id="13" idx="0"/>
          </p:cNvCxnSpPr>
          <p:nvPr/>
        </p:nvCxnSpPr>
        <p:spPr>
          <a:xfrm flipV="1">
            <a:off x="6443695" y="4478226"/>
            <a:ext cx="822" cy="258163"/>
          </a:xfrm>
          <a:prstGeom prst="line">
            <a:avLst/>
          </a:prstGeom>
          <a:ln>
            <a:solidFill>
              <a:srgbClr val="1E80C7"/>
            </a:solidFill>
          </a:ln>
        </p:spPr>
      </p:cxnSp>
      <p:sp>
        <p:nvSpPr>
          <p:cNvPr id="17" name="直接连接符 16">
            <a:extLst>
              <a:ext uri="{FF2B5EF4-FFF2-40B4-BE49-F238E27FC236}">
                <a16:creationId xmlns:a16="http://schemas.microsoft.com/office/drawing/2014/main" id="{47D16C1B-18C7-4B24-8381-2F1CA4EA49B2}"/>
              </a:ext>
            </a:extLst>
          </p:cNvPr>
          <p:cNvSpPr>
            <a:spLocks noGrp="1"/>
          </p:cNvSpPr>
          <p:nvPr/>
        </p:nvSpPr>
        <p:spPr>
          <a:xfrm>
            <a:off x="6441064" y="4483196"/>
            <a:ext cx="3951394" cy="0"/>
          </a:xfrm>
          <a:prstGeom prst="line">
            <a:avLst/>
          </a:prstGeom>
          <a:noFill/>
          <a:ln>
            <a:solidFill>
              <a:srgbClr val="1E80C7"/>
            </a:solidFill>
          </a:ln>
        </p:spPr>
        <p:txBody>
          <a:bodyPr/>
          <a:lstStyle/>
          <a:p>
            <a:endParaRPr lang="ko-KR" altLang="en-US"/>
          </a:p>
        </p:txBody>
      </p:sp>
      <p:sp>
        <p:nvSpPr>
          <p:cNvPr id="18" name="圆角矩形 5">
            <a:extLst>
              <a:ext uri="{FF2B5EF4-FFF2-40B4-BE49-F238E27FC236}">
                <a16:creationId xmlns:a16="http://schemas.microsoft.com/office/drawing/2014/main" id="{C45268FE-E98B-42A4-B624-BB9BA9316206}"/>
              </a:ext>
            </a:extLst>
          </p:cNvPr>
          <p:cNvSpPr>
            <a:spLocks noGrp="1"/>
          </p:cNvSpPr>
          <p:nvPr/>
        </p:nvSpPr>
        <p:spPr>
          <a:xfrm>
            <a:off x="7496205" y="4737217"/>
            <a:ext cx="482652" cy="1572096"/>
          </a:xfrm>
          <a:prstGeom prst="roundRect">
            <a:avLst/>
          </a:prstGeom>
          <a:solidFill>
            <a:schemeClr val="bg1"/>
          </a:solidFill>
          <a:ln>
            <a:solidFill>
              <a:srgbClr val="187DC6"/>
            </a:solidFill>
          </a:ln>
        </p:spPr>
        <p:txBody>
          <a:bodyPr vert="eaVert" wrap="square" lIns="91428" tIns="45714" rIns="91428" bIns="45714" anchor="ctr"/>
          <a:lstStyle/>
          <a:p>
            <a:pPr marL="342900" marR="0" indent="-342900" algn="ctr" defTabSz="914400">
              <a:spcBef>
                <a:spcPct val="20000"/>
              </a:spcBef>
              <a:spcAft>
                <a:spcPct val="0"/>
              </a:spcAft>
              <a:buClrTx/>
              <a:buSzTx/>
              <a:buFontTx/>
              <a:buNone/>
            </a:pPr>
            <a:r>
              <a:rPr sz="1200">
                <a:latin typeface="Segoe UI"/>
                <a:ea typeface="Segoe UI"/>
                <a:cs typeface="Segoe UI"/>
              </a:rPr>
              <a:t>주조공장</a:t>
            </a:r>
          </a:p>
          <a:p>
            <a:pPr marL="342900" marR="0" indent="-342900" algn="ctr" defTabSz="914400">
              <a:spcBef>
                <a:spcPct val="20000"/>
              </a:spcBef>
              <a:spcAft>
                <a:spcPct val="0"/>
              </a:spcAft>
              <a:buClrTx/>
              <a:buSzTx/>
              <a:buFontTx/>
              <a:buNone/>
            </a:pPr>
            <a:endParaRPr sz="1200">
              <a:latin typeface="Segoe UI"/>
              <a:ea typeface="Segoe UI"/>
              <a:cs typeface="Segoe UI"/>
            </a:endParaRPr>
          </a:p>
        </p:txBody>
      </p:sp>
      <p:sp>
        <p:nvSpPr>
          <p:cNvPr id="19" name="直接连接符 18">
            <a:extLst>
              <a:ext uri="{FF2B5EF4-FFF2-40B4-BE49-F238E27FC236}">
                <a16:creationId xmlns:a16="http://schemas.microsoft.com/office/drawing/2014/main" id="{3E112CD4-5344-4400-85E2-1D26624DA23C}"/>
              </a:ext>
            </a:extLst>
          </p:cNvPr>
          <p:cNvSpPr>
            <a:spLocks noGrp="1"/>
          </p:cNvSpPr>
          <p:nvPr/>
        </p:nvSpPr>
        <p:spPr>
          <a:xfrm flipV="1">
            <a:off x="9031330" y="4479883"/>
            <a:ext cx="0" cy="258418"/>
          </a:xfrm>
          <a:prstGeom prst="line">
            <a:avLst/>
          </a:prstGeom>
          <a:noFill/>
          <a:ln>
            <a:solidFill>
              <a:srgbClr val="1E80C7"/>
            </a:solidFill>
          </a:ln>
        </p:spPr>
        <p:txBody>
          <a:bodyPr/>
          <a:lstStyle/>
          <a:p>
            <a:endParaRPr lang="ko-KR" altLang="en-US"/>
          </a:p>
        </p:txBody>
      </p:sp>
      <p:sp>
        <p:nvSpPr>
          <p:cNvPr id="20" name="圆角矩形 12">
            <a:extLst>
              <a:ext uri="{FF2B5EF4-FFF2-40B4-BE49-F238E27FC236}">
                <a16:creationId xmlns:a16="http://schemas.microsoft.com/office/drawing/2014/main" id="{5975DC62-7388-42FE-A38F-FEE5AADEF1B8}"/>
              </a:ext>
            </a:extLst>
          </p:cNvPr>
          <p:cNvSpPr>
            <a:spLocks noGrp="1"/>
          </p:cNvSpPr>
          <p:nvPr/>
        </p:nvSpPr>
        <p:spPr>
          <a:xfrm>
            <a:off x="8789612" y="4745502"/>
            <a:ext cx="482652" cy="1563810"/>
          </a:xfrm>
          <a:prstGeom prst="roundRect">
            <a:avLst/>
          </a:prstGeom>
          <a:solidFill>
            <a:schemeClr val="bg1"/>
          </a:solidFill>
          <a:ln>
            <a:solidFill>
              <a:srgbClr val="187DC6"/>
            </a:solidFill>
          </a:ln>
        </p:spPr>
        <p:txBody>
          <a:bodyPr vert="eaVert" wrap="square" lIns="91428" tIns="45714" rIns="91428" bIns="45714" anchor="ctr"/>
          <a:lstStyle/>
          <a:p>
            <a:pPr marL="342900" indent="-342900" algn="ctr">
              <a:spcBef>
                <a:spcPct val="20000"/>
              </a:spcBef>
              <a:spcAft>
                <a:spcPct val="0"/>
              </a:spcAft>
              <a:buNone/>
            </a:pPr>
            <a:r>
              <a:rPr sz="1200">
                <a:latin typeface="Segoe UI"/>
                <a:ea typeface="Segoe UI"/>
                <a:cs typeface="Segoe UI"/>
              </a:rPr>
              <a:t>금형공장</a:t>
            </a:r>
          </a:p>
          <a:p>
            <a:pPr marL="342900" indent="-342900" algn="ctr">
              <a:spcBef>
                <a:spcPct val="20000"/>
              </a:spcBef>
              <a:spcAft>
                <a:spcPct val="0"/>
              </a:spcAft>
              <a:buNone/>
            </a:pPr>
            <a:endParaRPr sz="1200">
              <a:latin typeface="Segoe UI"/>
              <a:ea typeface="Segoe UI"/>
              <a:cs typeface="Segoe UI"/>
            </a:endParaRPr>
          </a:p>
        </p:txBody>
      </p:sp>
      <p:sp>
        <p:nvSpPr>
          <p:cNvPr id="21" name="圆角矩形 19">
            <a:extLst>
              <a:ext uri="{FF2B5EF4-FFF2-40B4-BE49-F238E27FC236}">
                <a16:creationId xmlns:a16="http://schemas.microsoft.com/office/drawing/2014/main" id="{D195661A-8338-40AE-9CA1-B4A60B98E839}"/>
              </a:ext>
            </a:extLst>
          </p:cNvPr>
          <p:cNvSpPr>
            <a:spLocks noGrp="1"/>
          </p:cNvSpPr>
          <p:nvPr/>
        </p:nvSpPr>
        <p:spPr>
          <a:xfrm>
            <a:off x="10139140" y="4745502"/>
            <a:ext cx="482652" cy="1563809"/>
          </a:xfrm>
          <a:prstGeom prst="roundRect">
            <a:avLst/>
          </a:prstGeom>
          <a:solidFill>
            <a:schemeClr val="bg1"/>
          </a:solidFill>
          <a:ln>
            <a:solidFill>
              <a:srgbClr val="187DC6"/>
            </a:solidFill>
          </a:ln>
        </p:spPr>
        <p:txBody>
          <a:bodyPr vert="eaVert" wrap="square" lIns="91428" tIns="45714" rIns="91428" bIns="45714" anchor="ctr"/>
          <a:lstStyle/>
          <a:p>
            <a:pPr marL="342900" marR="0" indent="-342900" algn="ctr">
              <a:spcBef>
                <a:spcPct val="20000"/>
              </a:spcBef>
              <a:spcAft>
                <a:spcPct val="0"/>
              </a:spcAft>
              <a:buClrTx/>
              <a:buSzTx/>
              <a:buFontTx/>
              <a:buNone/>
            </a:pPr>
            <a:r>
              <a:rPr sz="1200">
                <a:latin typeface="Segoe UI"/>
                <a:ea typeface="Segoe UI"/>
                <a:cs typeface="Segoe UI"/>
              </a:rPr>
              <a:t>시험센터</a:t>
            </a:r>
          </a:p>
          <a:p>
            <a:pPr marL="342900" marR="0" indent="-342900" algn="ctr">
              <a:spcBef>
                <a:spcPct val="20000"/>
              </a:spcBef>
              <a:spcAft>
                <a:spcPct val="0"/>
              </a:spcAft>
              <a:buClrTx/>
              <a:buSzTx/>
              <a:buFontTx/>
              <a:buNone/>
            </a:pPr>
            <a:endParaRPr sz="1200">
              <a:latin typeface="Segoe UI"/>
              <a:ea typeface="Segoe UI"/>
              <a:cs typeface="Segoe UI"/>
            </a:endParaRPr>
          </a:p>
        </p:txBody>
      </p:sp>
      <p:sp>
        <p:nvSpPr>
          <p:cNvPr id="22" name="直接连接符 21">
            <a:extLst>
              <a:ext uri="{FF2B5EF4-FFF2-40B4-BE49-F238E27FC236}">
                <a16:creationId xmlns:a16="http://schemas.microsoft.com/office/drawing/2014/main" id="{2B844594-5161-40E8-91AC-296EF85079C5}"/>
              </a:ext>
            </a:extLst>
          </p:cNvPr>
          <p:cNvSpPr>
            <a:spLocks noGrp="1"/>
          </p:cNvSpPr>
          <p:nvPr/>
        </p:nvSpPr>
        <p:spPr>
          <a:xfrm flipV="1">
            <a:off x="7737061" y="4484024"/>
            <a:ext cx="0" cy="258418"/>
          </a:xfrm>
          <a:prstGeom prst="line">
            <a:avLst/>
          </a:prstGeom>
          <a:noFill/>
          <a:ln>
            <a:solidFill>
              <a:srgbClr val="1E80C7"/>
            </a:solidFill>
          </a:ln>
        </p:spPr>
        <p:txBody>
          <a:bodyPr/>
          <a:lstStyle/>
          <a:p>
            <a:endParaRPr lang="ko-KR" altLang="en-US"/>
          </a:p>
        </p:txBody>
      </p:sp>
      <p:sp>
        <p:nvSpPr>
          <p:cNvPr id="23" name="直接连接符 22">
            <a:extLst>
              <a:ext uri="{FF2B5EF4-FFF2-40B4-BE49-F238E27FC236}">
                <a16:creationId xmlns:a16="http://schemas.microsoft.com/office/drawing/2014/main" id="{ACC3EF3F-2E55-41D4-8691-0ADDCB0471D1}"/>
              </a:ext>
            </a:extLst>
          </p:cNvPr>
          <p:cNvSpPr>
            <a:spLocks noGrp="1"/>
          </p:cNvSpPr>
          <p:nvPr/>
        </p:nvSpPr>
        <p:spPr>
          <a:xfrm flipV="1">
            <a:off x="10391220" y="4485681"/>
            <a:ext cx="0" cy="258418"/>
          </a:xfrm>
          <a:prstGeom prst="line">
            <a:avLst/>
          </a:prstGeom>
          <a:noFill/>
          <a:ln>
            <a:solidFill>
              <a:srgbClr val="1E80C7"/>
            </a:solidFill>
          </a:ln>
        </p:spPr>
        <p:txBody>
          <a:bodyPr/>
          <a:lstStyle/>
          <a:p>
            <a:endParaRPr lang="ko-KR" altLang="en-US"/>
          </a:p>
        </p:txBody>
      </p:sp>
      <p:sp>
        <p:nvSpPr>
          <p:cNvPr id="4" name="矩形: 圆角 3">
            <a:extLst>
              <a:ext uri="{FF2B5EF4-FFF2-40B4-BE49-F238E27FC236}">
                <a16:creationId xmlns:a16="http://schemas.microsoft.com/office/drawing/2014/main" id="{CFAC12A5-34E9-4502-BB21-A271E7767477}"/>
              </a:ext>
            </a:extLst>
          </p:cNvPr>
          <p:cNvSpPr>
            <a:spLocks noGrp="1"/>
          </p:cNvSpPr>
          <p:nvPr/>
        </p:nvSpPr>
        <p:spPr>
          <a:xfrm>
            <a:off x="7607374" y="3789040"/>
            <a:ext cx="2016224" cy="576064"/>
          </a:xfrm>
          <a:prstGeom prst="roundRect">
            <a:avLst/>
          </a:prstGeom>
          <a:solidFill>
            <a:schemeClr val="accent2"/>
          </a:solidFill>
          <a:ln w="12700"/>
        </p:spPr>
        <p:txBody>
          <a:bodyPr lIns="45719" rIns="45719" anchor="ctr"/>
          <a:lstStyle/>
          <a:p>
            <a:pPr algn="ctr" defTabSz="914400">
              <a:buNone/>
            </a:pPr>
            <a:r>
              <a:rPr sz="1600">
                <a:solidFill>
                  <a:srgbClr val="FFFFFF"/>
                </a:solidFill>
                <a:latin typeface="Segoe UI"/>
                <a:ea typeface="Segoe UI"/>
                <a:cs typeface="Segoe UI"/>
              </a:rPr>
              <a:t>丛林铝材</a:t>
            </a:r>
          </a:p>
          <a:p>
            <a:pPr algn="ctr" defTabSz="914400">
              <a:buNone/>
            </a:pPr>
            <a:r>
              <a:rPr sz="1600">
                <a:solidFill>
                  <a:srgbClr val="FFFFFF"/>
                </a:solidFill>
                <a:latin typeface="Segoe UI"/>
                <a:ea typeface="Segoe UI"/>
                <a:cs typeface="Segoe UI"/>
              </a:rPr>
              <a:t>Conglin Profile</a:t>
            </a:r>
          </a:p>
        </p:txBody>
      </p:sp>
    </p:spTree>
    <p:extLst>
      <p:ext uri="{BB962C8B-B14F-4D97-AF65-F5344CB8AC3E}">
        <p14:creationId xmlns:p14="http://schemas.microsoft.com/office/powerpoint/2010/main" val="408465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p:cNvPicPr>
            <a:picLocks noChangeAspect="1"/>
          </p:cNvPicPr>
          <p:nvPr/>
        </p:nvPicPr>
        <p:blipFill>
          <a:blip r:embed="rId3"/>
          <a:srcRect/>
          <a:stretch>
            <a:fillRect/>
          </a:stretch>
        </p:blipFill>
        <p:spPr>
          <a:xfrm>
            <a:off x="10431158" y="5733256"/>
            <a:ext cx="1759255" cy="1080120"/>
          </a:xfrm>
          <a:prstGeom prst="rect">
            <a:avLst/>
          </a:prstGeom>
        </p:spPr>
      </p:pic>
      <p:sp>
        <p:nvSpPr>
          <p:cNvPr id="16" name="泪滴形 15">
            <a:extLst>
              <a:ext uri="{FF2B5EF4-FFF2-40B4-BE49-F238E27FC236}">
                <a16:creationId xmlns:a16="http://schemas.microsoft.com/office/drawing/2014/main" id="{4EC10708-AB6C-4D0E-A8C7-33A25268D7C3}"/>
              </a:ext>
            </a:extLst>
          </p:cNvPr>
          <p:cNvSpPr>
            <a:spLocks noGrp="1"/>
          </p:cNvSpPr>
          <p:nvPr/>
        </p:nvSpPr>
        <p:spPr>
          <a:xfrm rot="8100000">
            <a:off x="11655294" y="5733256"/>
            <a:ext cx="144016" cy="134485"/>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aseline="-25000"/>
          </a:p>
        </p:txBody>
      </p:sp>
      <p:sp>
        <p:nvSpPr>
          <p:cNvPr id="17" name="椭圆 16">
            <a:extLst>
              <a:ext uri="{FF2B5EF4-FFF2-40B4-BE49-F238E27FC236}">
                <a16:creationId xmlns:a16="http://schemas.microsoft.com/office/drawing/2014/main" id="{1FC4F51E-63FA-4219-890D-560F24C6D690}"/>
              </a:ext>
            </a:extLst>
          </p:cNvPr>
          <p:cNvSpPr>
            <a:spLocks noGrp="1"/>
          </p:cNvSpPr>
          <p:nvPr/>
        </p:nvSpPr>
        <p:spPr>
          <a:xfrm>
            <a:off x="11692357" y="5767142"/>
            <a:ext cx="72008" cy="67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aseline="-25000"/>
          </a:p>
        </p:txBody>
      </p:sp>
      <p:sp>
        <p:nvSpPr>
          <p:cNvPr id="18" name="矩形 17">
            <a:extLst>
              <a:ext uri="{FF2B5EF4-FFF2-40B4-BE49-F238E27FC236}">
                <a16:creationId xmlns:a16="http://schemas.microsoft.com/office/drawing/2014/main" id="{526E1B46-A074-4E85-9E63-369DBCFC2BBB}"/>
              </a:ext>
            </a:extLst>
          </p:cNvPr>
          <p:cNvSpPr>
            <a:spLocks noGrp="1"/>
          </p:cNvSpPr>
          <p:nvPr/>
        </p:nvSpPr>
        <p:spPr>
          <a:xfrm>
            <a:off x="10847734" y="5661248"/>
            <a:ext cx="800219" cy="276999"/>
          </a:xfrm>
          <a:prstGeom prst="rect">
            <a:avLst/>
          </a:prstGeom>
        </p:spPr>
        <p:txBody>
          <a:bodyPr wrap="none">
            <a:spAutoFit/>
          </a:bodyPr>
          <a:lstStyle/>
          <a:p>
            <a:r>
              <a:rPr sz="1200">
                <a:latin typeface="Segoe UI"/>
                <a:ea typeface="Segoe UI"/>
                <a:cs typeface="Segoe UI"/>
              </a:rPr>
              <a:t>山东龙口</a:t>
            </a:r>
          </a:p>
        </p:txBody>
      </p:sp>
      <p:sp>
        <p:nvSpPr>
          <p:cNvPr id="20" name="TextBox 19">
            <a:extLst>
              <a:ext uri="{FF2B5EF4-FFF2-40B4-BE49-F238E27FC236}">
                <a16:creationId xmlns:a16="http://schemas.microsoft.com/office/drawing/2014/main" id="{52811C27-F4BB-4830-A5E3-0A2D35959DA9}"/>
              </a:ext>
            </a:extLst>
          </p:cNvPr>
          <p:cNvSpPr>
            <a:spLocks noGrp="1"/>
          </p:cNvSpPr>
          <p:nvPr/>
        </p:nvSpPr>
        <p:spPr>
          <a:xfrm>
            <a:off x="3364463" y="476672"/>
            <a:ext cx="5461495" cy="553998"/>
          </a:xfrm>
          <a:prstGeom prst="rect">
            <a:avLst/>
          </a:prstGeom>
          <a:noFill/>
        </p:spPr>
        <p:txBody>
          <a:bodyPr wrap="none">
            <a:spAutoFit/>
          </a:bodyPr>
          <a:lstStyle/>
          <a:p>
            <a:pPr algn="ctr">
              <a:buNone/>
            </a:pPr>
            <a:r>
              <a:rPr sz="3000">
                <a:latin typeface="Segoe UI"/>
                <a:ea typeface="Segoe UI"/>
                <a:cs typeface="Segoe UI"/>
              </a:rPr>
              <a:t>알루미늄 형재 사업 개요</a:t>
            </a:r>
          </a:p>
        </p:txBody>
      </p:sp>
      <p:sp>
        <p:nvSpPr>
          <p:cNvPr id="21" name="Straight Connector 44">
            <a:extLst>
              <a:ext uri="{FF2B5EF4-FFF2-40B4-BE49-F238E27FC236}">
                <a16:creationId xmlns:a16="http://schemas.microsoft.com/office/drawing/2014/main" id="{D09C2DC3-4666-44BC-9DAB-2B731AE1C406}"/>
              </a:ext>
            </a:extLst>
          </p:cNvPr>
          <p:cNvSpPr>
            <a:spLocks noGrp="1"/>
          </p:cNvSpPr>
          <p:nvPr/>
        </p:nvSpPr>
        <p:spPr>
          <a:xfrm>
            <a:off x="5805096" y="419197"/>
            <a:ext cx="596539" cy="0"/>
          </a:xfrm>
          <a:prstGeom prst="line">
            <a:avLst/>
          </a:prstGeom>
          <a:ln w="57150">
            <a:solidFill>
              <a:srgbClr val="264460"/>
            </a:solidFill>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5" name="矩形 11">
            <a:extLst>
              <a:ext uri="{FF2B5EF4-FFF2-40B4-BE49-F238E27FC236}">
                <a16:creationId xmlns:a16="http://schemas.microsoft.com/office/drawing/2014/main" id="{D2BB3F82-826C-4358-9EE1-5D33E257BE53}"/>
              </a:ext>
            </a:extLst>
          </p:cNvPr>
          <p:cNvSpPr>
            <a:spLocks noGrp="1"/>
          </p:cNvSpPr>
          <p:nvPr/>
        </p:nvSpPr>
        <p:spPr>
          <a:xfrm>
            <a:off x="203499" y="976819"/>
            <a:ext cx="11148291" cy="4493538"/>
          </a:xfrm>
          <a:prstGeom prst="rect">
            <a:avLst/>
          </a:prstGeom>
          <a:noFill/>
          <a:ln w="9525">
            <a:noFill/>
          </a:ln>
        </p:spPr>
        <p:txBody>
          <a:bodyPr wrap="square" anchor="t">
            <a:spAutoFit/>
          </a:bodyPr>
          <a:lstStyle/>
          <a:p>
            <a:pPr>
              <a:buClr>
                <a:srgbClr val="00B050"/>
              </a:buClr>
              <a:buNone/>
            </a:pPr>
            <a:endParaRPr lang="en-US" sz="2000" dirty="0">
              <a:latin typeface="Segoe UI"/>
              <a:ea typeface="Segoe UI"/>
              <a:cs typeface="Segoe UI"/>
            </a:endParaRPr>
          </a:p>
          <a:p>
            <a:pPr>
              <a:buClr>
                <a:srgbClr val="00B050"/>
              </a:buClr>
              <a:buNone/>
            </a:pPr>
            <a:endParaRPr lang="en-US" sz="2000" dirty="0">
              <a:latin typeface="Segoe UI"/>
              <a:ea typeface="Segoe UI"/>
              <a:cs typeface="Segoe UI"/>
            </a:endParaRPr>
          </a:p>
          <a:p>
            <a:pPr>
              <a:buClr>
                <a:srgbClr val="00B050"/>
              </a:buClr>
              <a:buNone/>
            </a:pPr>
            <a:r>
              <a:rPr sz="2000" dirty="0" err="1">
                <a:latin typeface="Segoe UI"/>
                <a:ea typeface="Segoe UI"/>
                <a:cs typeface="Segoe UI"/>
              </a:rPr>
              <a:t>고급</a:t>
            </a:r>
            <a:r>
              <a:rPr sz="2000" dirty="0">
                <a:latin typeface="Segoe UI"/>
                <a:ea typeface="Segoe UI"/>
                <a:cs typeface="Segoe UI"/>
              </a:rPr>
              <a:t> </a:t>
            </a:r>
            <a:r>
              <a:rPr sz="2000" dirty="0" err="1">
                <a:latin typeface="Segoe UI"/>
                <a:ea typeface="Segoe UI"/>
                <a:cs typeface="Segoe UI"/>
              </a:rPr>
              <a:t>산업용</a:t>
            </a:r>
            <a:r>
              <a:rPr sz="2000" dirty="0">
                <a:latin typeface="Segoe UI"/>
                <a:ea typeface="Segoe UI"/>
                <a:cs typeface="Segoe UI"/>
              </a:rPr>
              <a:t> </a:t>
            </a:r>
            <a:r>
              <a:rPr sz="2000" dirty="0" err="1">
                <a:latin typeface="Segoe UI"/>
                <a:ea typeface="Segoe UI"/>
                <a:cs typeface="Segoe UI"/>
              </a:rPr>
              <a:t>알루미늄합금</a:t>
            </a:r>
            <a:r>
              <a:rPr sz="2000" dirty="0">
                <a:latin typeface="Segoe UI"/>
                <a:ea typeface="Segoe UI"/>
                <a:cs typeface="Segoe UI"/>
              </a:rPr>
              <a:t> </a:t>
            </a:r>
            <a:r>
              <a:rPr sz="2000" dirty="0" err="1">
                <a:latin typeface="Segoe UI"/>
                <a:ea typeface="Segoe UI"/>
                <a:cs typeface="Segoe UI"/>
              </a:rPr>
              <a:t>구조재의</a:t>
            </a:r>
            <a:r>
              <a:rPr sz="2000" dirty="0">
                <a:latin typeface="Segoe UI"/>
                <a:ea typeface="Segoe UI"/>
                <a:cs typeface="Segoe UI"/>
              </a:rPr>
              <a:t> </a:t>
            </a:r>
            <a:r>
              <a:rPr sz="2000" dirty="0" err="1">
                <a:latin typeface="Segoe UI"/>
                <a:ea typeface="Segoe UI"/>
                <a:cs typeface="Segoe UI"/>
              </a:rPr>
              <a:t>연구개발과</a:t>
            </a:r>
            <a:r>
              <a:rPr sz="2000" dirty="0">
                <a:latin typeface="Segoe UI"/>
                <a:ea typeface="Segoe UI"/>
                <a:cs typeface="Segoe UI"/>
              </a:rPr>
              <a:t> </a:t>
            </a:r>
            <a:r>
              <a:rPr sz="2000" dirty="0" err="1">
                <a:latin typeface="Segoe UI"/>
                <a:ea typeface="Segoe UI"/>
                <a:cs typeface="Segoe UI"/>
              </a:rPr>
              <a:t>생산을</a:t>
            </a:r>
            <a:r>
              <a:rPr sz="2000" dirty="0">
                <a:latin typeface="Segoe UI"/>
                <a:ea typeface="Segoe UI"/>
                <a:cs typeface="Segoe UI"/>
              </a:rPr>
              <a:t> </a:t>
            </a:r>
            <a:r>
              <a:rPr sz="2000" dirty="0" err="1">
                <a:latin typeface="Segoe UI"/>
                <a:ea typeface="Segoe UI"/>
                <a:cs typeface="Segoe UI"/>
              </a:rPr>
              <a:t>전문으로</a:t>
            </a:r>
            <a:r>
              <a:rPr sz="2000" dirty="0">
                <a:latin typeface="Segoe UI"/>
                <a:ea typeface="Segoe UI"/>
                <a:cs typeface="Segoe UI"/>
              </a:rPr>
              <a:t> </a:t>
            </a:r>
            <a:r>
              <a:rPr sz="2000" dirty="0" err="1">
                <a:latin typeface="Segoe UI"/>
                <a:ea typeface="Segoe UI"/>
                <a:cs typeface="Segoe UI"/>
              </a:rPr>
              <a:t>하며</a:t>
            </a:r>
            <a:r>
              <a:rPr sz="2000" dirty="0">
                <a:latin typeface="Segoe UI"/>
                <a:ea typeface="Segoe UI"/>
                <a:cs typeface="Segoe UI"/>
              </a:rPr>
              <a:t>, </a:t>
            </a:r>
            <a:r>
              <a:rPr sz="2000" dirty="0" err="1">
                <a:latin typeface="Segoe UI"/>
                <a:ea typeface="Segoe UI"/>
                <a:cs typeface="Segoe UI"/>
              </a:rPr>
              <a:t>철도차량·자동차·선박·컨테이너·전력·건축구조</a:t>
            </a:r>
            <a:r>
              <a:rPr sz="2000" dirty="0">
                <a:latin typeface="Segoe UI"/>
                <a:ea typeface="Segoe UI"/>
                <a:cs typeface="Segoe UI"/>
              </a:rPr>
              <a:t> </a:t>
            </a:r>
            <a:r>
              <a:rPr sz="2000" dirty="0" err="1">
                <a:latin typeface="Segoe UI"/>
                <a:ea typeface="Segoe UI"/>
                <a:cs typeface="Segoe UI"/>
              </a:rPr>
              <a:t>분야에</a:t>
            </a:r>
            <a:r>
              <a:rPr sz="2000" dirty="0">
                <a:latin typeface="Segoe UI"/>
                <a:ea typeface="Segoe UI"/>
                <a:cs typeface="Segoe UI"/>
              </a:rPr>
              <a:t> </a:t>
            </a:r>
            <a:r>
              <a:rPr sz="2000" dirty="0" err="1">
                <a:latin typeface="Segoe UI"/>
                <a:ea typeface="Segoe UI"/>
                <a:cs typeface="Segoe UI"/>
              </a:rPr>
              <a:t>고성능</a:t>
            </a:r>
            <a:r>
              <a:rPr sz="2000" dirty="0">
                <a:latin typeface="Segoe UI"/>
                <a:ea typeface="Segoe UI"/>
                <a:cs typeface="Segoe UI"/>
              </a:rPr>
              <a:t> </a:t>
            </a:r>
            <a:r>
              <a:rPr sz="2000" dirty="0" err="1">
                <a:latin typeface="Segoe UI"/>
                <a:ea typeface="Segoe UI"/>
                <a:cs typeface="Segoe UI"/>
              </a:rPr>
              <a:t>알루미늄</a:t>
            </a:r>
            <a:r>
              <a:rPr sz="2000" dirty="0">
                <a:latin typeface="Segoe UI"/>
                <a:ea typeface="Segoe UI"/>
                <a:cs typeface="Segoe UI"/>
              </a:rPr>
              <a:t> </a:t>
            </a:r>
            <a:r>
              <a:rPr sz="2000" dirty="0" err="1">
                <a:latin typeface="Segoe UI"/>
                <a:ea typeface="Segoe UI"/>
                <a:cs typeface="Segoe UI"/>
              </a:rPr>
              <a:t>형재를</a:t>
            </a:r>
            <a:r>
              <a:rPr sz="2000" dirty="0">
                <a:latin typeface="Segoe UI"/>
                <a:ea typeface="Segoe UI"/>
                <a:cs typeface="Segoe UI"/>
              </a:rPr>
              <a:t> </a:t>
            </a:r>
            <a:r>
              <a:rPr sz="2000" dirty="0" err="1">
                <a:latin typeface="Segoe UI"/>
                <a:ea typeface="Segoe UI"/>
                <a:cs typeface="Segoe UI"/>
              </a:rPr>
              <a:t>공급합니다</a:t>
            </a:r>
            <a:r>
              <a:rPr sz="2000" dirty="0">
                <a:latin typeface="Segoe UI"/>
                <a:ea typeface="Segoe UI"/>
                <a:cs typeface="Segoe UI"/>
              </a:rPr>
              <a:t>. IRIS, IATF 16949, ISO 9001·14001·45001과 DNV·ABS·LR·CCS </a:t>
            </a:r>
            <a:r>
              <a:rPr sz="2000" dirty="0" err="1">
                <a:latin typeface="Segoe UI"/>
                <a:ea typeface="Segoe UI"/>
                <a:cs typeface="Segoe UI"/>
              </a:rPr>
              <a:t>인증을</a:t>
            </a:r>
            <a:r>
              <a:rPr sz="2000" dirty="0">
                <a:latin typeface="Segoe UI"/>
                <a:ea typeface="Segoe UI"/>
                <a:cs typeface="Segoe UI"/>
              </a:rPr>
              <a:t> </a:t>
            </a:r>
            <a:r>
              <a:rPr sz="2000" dirty="0" err="1">
                <a:latin typeface="Segoe UI"/>
                <a:ea typeface="Segoe UI"/>
                <a:cs typeface="Segoe UI"/>
              </a:rPr>
              <a:t>보유합니다</a:t>
            </a:r>
            <a:r>
              <a:rPr sz="2000" dirty="0">
                <a:latin typeface="Segoe UI"/>
                <a:ea typeface="Segoe UI"/>
                <a:cs typeface="Segoe UI"/>
              </a:rPr>
              <a:t>.
CRRC, </a:t>
            </a:r>
            <a:r>
              <a:rPr sz="2000" dirty="0" err="1">
                <a:latin typeface="Segoe UI"/>
                <a:ea typeface="Segoe UI"/>
                <a:cs typeface="Segoe UI"/>
              </a:rPr>
              <a:t>알스톰</a:t>
            </a:r>
            <a:r>
              <a:rPr sz="2000" dirty="0">
                <a:latin typeface="Segoe UI"/>
                <a:ea typeface="Segoe UI"/>
                <a:cs typeface="Segoe UI"/>
              </a:rPr>
              <a:t>, </a:t>
            </a:r>
            <a:r>
              <a:rPr sz="2000" dirty="0" err="1">
                <a:latin typeface="Segoe UI"/>
                <a:ea typeface="Segoe UI"/>
                <a:cs typeface="Segoe UI"/>
              </a:rPr>
              <a:t>머스크</a:t>
            </a:r>
            <a:r>
              <a:rPr sz="2000" dirty="0">
                <a:latin typeface="Segoe UI"/>
                <a:ea typeface="Segoe UI"/>
                <a:cs typeface="Segoe UI"/>
              </a:rPr>
              <a:t>, CIMC </a:t>
            </a:r>
            <a:r>
              <a:rPr sz="2000" dirty="0" err="1">
                <a:latin typeface="Segoe UI"/>
                <a:ea typeface="Segoe UI"/>
                <a:cs typeface="Segoe UI"/>
              </a:rPr>
              <a:t>등</a:t>
            </a:r>
            <a:r>
              <a:rPr sz="2000" dirty="0">
                <a:latin typeface="Segoe UI"/>
                <a:ea typeface="Segoe UI"/>
                <a:cs typeface="Segoe UI"/>
              </a:rPr>
              <a:t> </a:t>
            </a:r>
            <a:r>
              <a:rPr sz="2000" dirty="0" err="1">
                <a:latin typeface="Segoe UI"/>
                <a:ea typeface="Segoe UI"/>
                <a:cs typeface="Segoe UI"/>
              </a:rPr>
              <a:t>국내외</a:t>
            </a:r>
            <a:r>
              <a:rPr sz="2000" dirty="0">
                <a:latin typeface="Segoe UI"/>
                <a:ea typeface="Segoe UI"/>
                <a:cs typeface="Segoe UI"/>
              </a:rPr>
              <a:t> </a:t>
            </a:r>
            <a:r>
              <a:rPr sz="2000" dirty="0" err="1">
                <a:latin typeface="Segoe UI"/>
                <a:ea typeface="Segoe UI"/>
                <a:cs typeface="Segoe UI"/>
              </a:rPr>
              <a:t>주요</a:t>
            </a:r>
            <a:r>
              <a:rPr sz="2000" dirty="0">
                <a:latin typeface="Segoe UI"/>
                <a:ea typeface="Segoe UI"/>
                <a:cs typeface="Segoe UI"/>
              </a:rPr>
              <a:t> </a:t>
            </a:r>
            <a:r>
              <a:rPr sz="2000" dirty="0" err="1">
                <a:latin typeface="Segoe UI"/>
                <a:ea typeface="Segoe UI"/>
                <a:cs typeface="Segoe UI"/>
              </a:rPr>
              <a:t>기업에</a:t>
            </a:r>
            <a:r>
              <a:rPr sz="2000" dirty="0">
                <a:latin typeface="Segoe UI"/>
                <a:ea typeface="Segoe UI"/>
                <a:cs typeface="Segoe UI"/>
              </a:rPr>
              <a:t> </a:t>
            </a:r>
            <a:r>
              <a:rPr sz="2000" dirty="0" err="1">
                <a:latin typeface="Segoe UI"/>
                <a:ea typeface="Segoe UI"/>
                <a:cs typeface="Segoe UI"/>
              </a:rPr>
              <a:t>납품하고</a:t>
            </a:r>
            <a:r>
              <a:rPr sz="2000" dirty="0">
                <a:latin typeface="Segoe UI"/>
                <a:ea typeface="Segoe UI"/>
                <a:cs typeface="Segoe UI"/>
              </a:rPr>
              <a:t> </a:t>
            </a:r>
            <a:r>
              <a:rPr sz="2000" dirty="0" err="1">
                <a:latin typeface="Segoe UI"/>
                <a:ea typeface="Segoe UI"/>
                <a:cs typeface="Segoe UI"/>
              </a:rPr>
              <a:t>있으며</a:t>
            </a:r>
            <a:r>
              <a:rPr sz="2000" dirty="0">
                <a:latin typeface="Segoe UI"/>
                <a:ea typeface="Segoe UI"/>
                <a:cs typeface="Segoe UI"/>
              </a:rPr>
              <a:t>, 880~10,000톤급 </a:t>
            </a:r>
            <a:r>
              <a:rPr sz="2000" dirty="0" err="1">
                <a:latin typeface="Segoe UI"/>
                <a:ea typeface="Segoe UI"/>
                <a:cs typeface="Segoe UI"/>
              </a:rPr>
              <a:t>압출라인</a:t>
            </a:r>
            <a:r>
              <a:rPr sz="2000" dirty="0">
                <a:latin typeface="Segoe UI"/>
                <a:ea typeface="Segoe UI"/>
                <a:cs typeface="Segoe UI"/>
              </a:rPr>
              <a:t> 15기를 </a:t>
            </a:r>
            <a:r>
              <a:rPr sz="2000" dirty="0" err="1">
                <a:latin typeface="Segoe UI"/>
                <a:ea typeface="Segoe UI"/>
                <a:cs typeface="Segoe UI"/>
              </a:rPr>
              <a:t>통해</a:t>
            </a:r>
            <a:r>
              <a:rPr sz="2000" dirty="0">
                <a:latin typeface="Segoe UI"/>
                <a:ea typeface="Segoe UI"/>
                <a:cs typeface="Segoe UI"/>
              </a:rPr>
              <a:t> </a:t>
            </a:r>
            <a:r>
              <a:rPr sz="2000" dirty="0" err="1">
                <a:latin typeface="Segoe UI"/>
                <a:ea typeface="Segoe UI"/>
                <a:cs typeface="Segoe UI"/>
              </a:rPr>
              <a:t>고급</a:t>
            </a:r>
            <a:r>
              <a:rPr sz="2000" dirty="0">
                <a:latin typeface="Segoe UI"/>
                <a:ea typeface="Segoe UI"/>
                <a:cs typeface="Segoe UI"/>
              </a:rPr>
              <a:t> </a:t>
            </a:r>
            <a:r>
              <a:rPr sz="2000" dirty="0" err="1">
                <a:latin typeface="Segoe UI"/>
                <a:ea typeface="Segoe UI"/>
                <a:cs typeface="Segoe UI"/>
              </a:rPr>
              <a:t>철도·산업용</a:t>
            </a:r>
            <a:r>
              <a:rPr sz="2000" dirty="0">
                <a:latin typeface="Segoe UI"/>
                <a:ea typeface="Segoe UI"/>
                <a:cs typeface="Segoe UI"/>
              </a:rPr>
              <a:t> </a:t>
            </a:r>
            <a:r>
              <a:rPr sz="2000" dirty="0" err="1">
                <a:latin typeface="Segoe UI"/>
                <a:ea typeface="Segoe UI"/>
                <a:cs typeface="Segoe UI"/>
              </a:rPr>
              <a:t>구조형재를</a:t>
            </a:r>
            <a:r>
              <a:rPr sz="2000" dirty="0">
                <a:latin typeface="Segoe UI"/>
                <a:ea typeface="Segoe UI"/>
                <a:cs typeface="Segoe UI"/>
              </a:rPr>
              <a:t> </a:t>
            </a:r>
            <a:r>
              <a:rPr sz="2000" dirty="0" err="1">
                <a:latin typeface="Segoe UI"/>
                <a:ea typeface="Segoe UI"/>
                <a:cs typeface="Segoe UI"/>
              </a:rPr>
              <a:t>생산합니다</a:t>
            </a:r>
            <a:r>
              <a:rPr sz="2000" dirty="0">
                <a:latin typeface="Segoe UI"/>
                <a:ea typeface="Segoe UI"/>
                <a:cs typeface="Segoe UI"/>
              </a:rPr>
              <a:t>.</a:t>
            </a:r>
          </a:p>
          <a:p>
            <a:pPr>
              <a:buClr>
                <a:srgbClr val="00B050"/>
              </a:buClr>
              <a:buNone/>
            </a:pPr>
            <a:endParaRPr sz="1400" dirty="0">
              <a:latin typeface="Segoe UI"/>
              <a:ea typeface="Segoe UI"/>
              <a:cs typeface="Segoe UI"/>
            </a:endParaRPr>
          </a:p>
          <a:p>
            <a:pPr>
              <a:buClr>
                <a:srgbClr val="00B050"/>
              </a:buClr>
              <a:buNone/>
            </a:pPr>
            <a:endParaRPr sz="1400" dirty="0">
              <a:latin typeface="Segoe UI"/>
              <a:ea typeface="Segoe UI"/>
              <a:cs typeface="Segoe UI"/>
            </a:endParaRPr>
          </a:p>
          <a:p>
            <a:pPr>
              <a:buClr>
                <a:srgbClr val="00B050"/>
              </a:buClr>
              <a:buFont typeface="Wingdings"/>
              <a:buChar char="n"/>
            </a:pPr>
            <a:endParaRPr sz="1400" dirty="0">
              <a:latin typeface="Segoe UI"/>
              <a:ea typeface="Segoe UI"/>
              <a:cs typeface="Segoe UI"/>
            </a:endParaRPr>
          </a:p>
          <a:p>
            <a:pPr>
              <a:buClr>
                <a:srgbClr val="00B050"/>
              </a:buClr>
              <a:buNone/>
            </a:pPr>
            <a:endParaRPr sz="1400" dirty="0">
              <a:latin typeface="Segoe UI"/>
              <a:ea typeface="Segoe UI"/>
              <a:cs typeface="Segoe UI"/>
            </a:endParaRPr>
          </a:p>
          <a:p>
            <a:pPr>
              <a:buClr>
                <a:srgbClr val="00B050"/>
              </a:buClr>
              <a:buNone/>
            </a:pPr>
            <a:endParaRPr sz="1400" dirty="0">
              <a:latin typeface="Segoe UI"/>
              <a:ea typeface="Segoe UI"/>
              <a:cs typeface="Segoe UI"/>
            </a:endParaRPr>
          </a:p>
          <a:p>
            <a:pPr>
              <a:buClr>
                <a:srgbClr val="00B050"/>
              </a:buClr>
              <a:buFont typeface="Wingdings"/>
              <a:buChar char="n"/>
            </a:pPr>
            <a:endParaRPr sz="1400" dirty="0">
              <a:latin typeface="Segoe UI"/>
              <a:ea typeface="Segoe UI"/>
              <a:cs typeface="Segoe UI"/>
            </a:endParaRPr>
          </a:p>
          <a:p>
            <a:pPr>
              <a:spcAft>
                <a:spcPts val="1200"/>
              </a:spcAft>
              <a:buClr>
                <a:srgbClr val="00B050"/>
              </a:buClr>
              <a:buNone/>
            </a:pPr>
            <a:endParaRPr sz="1400" dirty="0">
              <a:latin typeface="Segoe UI"/>
              <a:ea typeface="Segoe UI"/>
              <a:cs typeface="Segoe UI"/>
            </a:endParaRPr>
          </a:p>
          <a:p>
            <a:pPr>
              <a:spcAft>
                <a:spcPts val="1200"/>
              </a:spcAft>
              <a:buClr>
                <a:srgbClr val="00B050"/>
              </a:buClr>
              <a:buNone/>
            </a:pPr>
            <a:endParaRPr sz="1400" dirty="0">
              <a:latin typeface="Segoe UI"/>
              <a:ea typeface="Segoe UI"/>
              <a:cs typeface="Segoe UI"/>
            </a:endParaRPr>
          </a:p>
          <a:p>
            <a:pPr>
              <a:spcAft>
                <a:spcPts val="1200"/>
              </a:spcAft>
              <a:buClr>
                <a:srgbClr val="00B050"/>
              </a:buClr>
              <a:buNone/>
            </a:pPr>
            <a:endParaRPr sz="1400" dirty="0">
              <a:latin typeface="Segoe UI"/>
              <a:ea typeface="Segoe UI"/>
              <a:cs typeface="Segoe UI"/>
            </a:endParaRPr>
          </a:p>
        </p:txBody>
      </p:sp>
      <p:pic>
        <p:nvPicPr>
          <p:cNvPr id="58" name="Picture 2"/>
          <p:cNvPicPr>
            <a:picLocks noChangeAspect="1"/>
          </p:cNvPicPr>
          <p:nvPr/>
        </p:nvPicPr>
        <p:blipFill>
          <a:blip r:embed="rId4"/>
          <a:srcRect/>
          <a:stretch>
            <a:fillRect/>
          </a:stretch>
        </p:blipFill>
        <p:spPr>
          <a:xfrm>
            <a:off x="8399462" y="116632"/>
            <a:ext cx="1076325" cy="276225"/>
          </a:xfrm>
          <a:prstGeom prst="rect">
            <a:avLst/>
          </a:prstGeom>
        </p:spPr>
      </p:pic>
      <p:sp>
        <p:nvSpPr>
          <p:cNvPr id="7" name="圆角矩形 35">
            <a:extLst>
              <a:ext uri="{FF2B5EF4-FFF2-40B4-BE49-F238E27FC236}">
                <a16:creationId xmlns:a16="http://schemas.microsoft.com/office/drawing/2014/main" id="{5392BDC8-4F6E-24A4-ABFF-2F78D4226C3C}"/>
              </a:ext>
            </a:extLst>
          </p:cNvPr>
          <p:cNvSpPr>
            <a:spLocks noGrp="1"/>
          </p:cNvSpPr>
          <p:nvPr/>
        </p:nvSpPr>
        <p:spPr>
          <a:xfrm>
            <a:off x="1486694" y="6214426"/>
            <a:ext cx="1484312" cy="537403"/>
          </a:xfrm>
          <a:prstGeom prst="roundRect">
            <a:avLst>
              <a:gd name="adj" fmla="val 10568"/>
            </a:avLst>
          </a:prstGeom>
          <a:solidFill>
            <a:srgbClr val="0099CC"/>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2500"/>
              </a:lnSpc>
              <a:buClr>
                <a:srgbClr val="FF0000"/>
              </a:buClr>
              <a:buSzPct val="70000"/>
              <a:buFont typeface="Wingdings"/>
              <a:buChar char="u"/>
            </a:pPr>
            <a:endParaRPr>
              <a:latin typeface="黑体"/>
              <a:ea typeface="黑体"/>
              <a:cs typeface="黑体"/>
            </a:endParaRPr>
          </a:p>
        </p:txBody>
      </p:sp>
      <p:sp>
        <p:nvSpPr>
          <p:cNvPr id="8" name="矩形 1">
            <a:extLst>
              <a:ext uri="{FF2B5EF4-FFF2-40B4-BE49-F238E27FC236}">
                <a16:creationId xmlns:a16="http://schemas.microsoft.com/office/drawing/2014/main" id="{8AA6760E-5D69-8D6B-CA4D-7759A72E1509}"/>
              </a:ext>
            </a:extLst>
          </p:cNvPr>
          <p:cNvSpPr>
            <a:spLocks noGrp="1"/>
          </p:cNvSpPr>
          <p:nvPr/>
        </p:nvSpPr>
        <p:spPr>
          <a:xfrm>
            <a:off x="1570831" y="6224888"/>
            <a:ext cx="1300162" cy="454933"/>
          </a:xfrm>
          <a:prstGeom prst="rect">
            <a:avLst/>
          </a:prstGeom>
          <a:noFill/>
          <a:ln w="9525">
            <a:noFill/>
          </a:ln>
        </p:spPr>
        <p:txBody>
          <a:bodyPr>
            <a:spAutoFit/>
          </a:bodyPr>
          <a:lstStyle/>
          <a:p>
            <a:pPr algn="ctr">
              <a:lnSpc>
                <a:spcPts val="1500"/>
              </a:lnSpc>
              <a:spcBef>
                <a:spcPct val="0"/>
              </a:spcBef>
              <a:buClr>
                <a:srgbClr val="009900"/>
              </a:buClr>
              <a:buNone/>
            </a:pPr>
            <a:r>
              <a:rPr sz="1200" b="1">
                <a:solidFill>
                  <a:schemeClr val="bg1"/>
                </a:solidFill>
                <a:latin typeface="Segoe UI"/>
                <a:ea typeface="Segoe UI"/>
                <a:cs typeface="Segoe UI"/>
              </a:rPr>
              <a:t>알루미늄 주조</a:t>
            </a:r>
          </a:p>
        </p:txBody>
      </p:sp>
      <p:sp>
        <p:nvSpPr>
          <p:cNvPr id="9" name="Rectangle 85">
            <a:extLst>
              <a:ext uri="{FF2B5EF4-FFF2-40B4-BE49-F238E27FC236}">
                <a16:creationId xmlns:a16="http://schemas.microsoft.com/office/drawing/2014/main" id="{D7BC6A63-2A87-06FA-743F-DCEB1F81DA08}"/>
              </a:ext>
            </a:extLst>
          </p:cNvPr>
          <p:cNvSpPr>
            <a:spLocks noGrp="1"/>
          </p:cNvSpPr>
          <p:nvPr/>
        </p:nvSpPr>
        <p:spPr>
          <a:xfrm>
            <a:off x="3349301" y="6462464"/>
            <a:ext cx="220662" cy="41275"/>
          </a:xfrm>
          <a:prstGeom prst="rect">
            <a:avLst/>
          </a:prstGeom>
          <a:solidFill>
            <a:srgbClr val="00CC00"/>
          </a:solidFill>
          <a:ln w="9525">
            <a:noFill/>
          </a:ln>
        </p:spPr>
        <p:txBody>
          <a:bodyPr wrap="none" anchor="ctr"/>
          <a:lstStyle/>
          <a:p>
            <a:pPr algn="ctr">
              <a:buNone/>
            </a:pPr>
            <a:endParaRPr sz="1800">
              <a:latin typeface="黑体"/>
              <a:ea typeface="黑体"/>
              <a:cs typeface="黑体"/>
            </a:endParaRPr>
          </a:p>
        </p:txBody>
      </p:sp>
      <p:sp>
        <p:nvSpPr>
          <p:cNvPr id="10" name="Rectangle 86">
            <a:extLst>
              <a:ext uri="{FF2B5EF4-FFF2-40B4-BE49-F238E27FC236}">
                <a16:creationId xmlns:a16="http://schemas.microsoft.com/office/drawing/2014/main" id="{B2639530-114E-9AC4-2A89-F29B9499AAA2}"/>
              </a:ext>
            </a:extLst>
          </p:cNvPr>
          <p:cNvSpPr>
            <a:spLocks noGrp="1"/>
          </p:cNvSpPr>
          <p:nvPr/>
        </p:nvSpPr>
        <p:spPr>
          <a:xfrm rot="-5400000">
            <a:off x="3368351" y="6456114"/>
            <a:ext cx="187325" cy="47625"/>
          </a:xfrm>
          <a:prstGeom prst="rect">
            <a:avLst/>
          </a:prstGeom>
          <a:solidFill>
            <a:srgbClr val="00CC00"/>
          </a:solidFill>
          <a:ln w="9525">
            <a:noFill/>
          </a:ln>
        </p:spPr>
        <p:txBody>
          <a:bodyPr wrap="none" anchor="ctr"/>
          <a:lstStyle/>
          <a:p>
            <a:pPr algn="ctr">
              <a:buNone/>
            </a:pPr>
            <a:endParaRPr sz="1800">
              <a:latin typeface="黑体"/>
              <a:ea typeface="黑体"/>
              <a:cs typeface="黑体"/>
            </a:endParaRPr>
          </a:p>
        </p:txBody>
      </p:sp>
      <p:sp>
        <p:nvSpPr>
          <p:cNvPr id="11" name="AutoShape 87">
            <a:extLst>
              <a:ext uri="{FF2B5EF4-FFF2-40B4-BE49-F238E27FC236}">
                <a16:creationId xmlns:a16="http://schemas.microsoft.com/office/drawing/2014/main" id="{3D9FE1EE-7370-F728-4802-7815CD27EEA2}"/>
              </a:ext>
            </a:extLst>
          </p:cNvPr>
          <p:cNvSpPr>
            <a:spLocks noGrp="1"/>
          </p:cNvSpPr>
          <p:nvPr/>
        </p:nvSpPr>
        <p:spPr>
          <a:xfrm>
            <a:off x="8214518" y="6387918"/>
            <a:ext cx="369888" cy="107950"/>
          </a:xfrm>
          <a:prstGeom prst="rightArrow">
            <a:avLst>
              <a:gd name="adj1" fmla="val 50000"/>
              <a:gd name="adj2" fmla="val 152542"/>
            </a:avLst>
          </a:prstGeom>
          <a:solidFill>
            <a:srgbClr val="00CC00"/>
          </a:solidFill>
          <a:ln w="9525">
            <a:noFill/>
          </a:ln>
        </p:spPr>
        <p:txBody>
          <a:bodyPr wrap="none" anchor="ctr"/>
          <a:lstStyle/>
          <a:p>
            <a:pPr algn="ctr">
              <a:buNone/>
            </a:pPr>
            <a:endParaRPr sz="1800">
              <a:latin typeface="黑体"/>
              <a:ea typeface="黑体"/>
              <a:cs typeface="黑体"/>
            </a:endParaRPr>
          </a:p>
        </p:txBody>
      </p:sp>
      <p:sp>
        <p:nvSpPr>
          <p:cNvPr id="12" name="直接连接符 7">
            <a:extLst>
              <a:ext uri="{FF2B5EF4-FFF2-40B4-BE49-F238E27FC236}">
                <a16:creationId xmlns:a16="http://schemas.microsoft.com/office/drawing/2014/main" id="{FF32D279-0B70-4CD1-A46E-2504F0C4FF6E}"/>
              </a:ext>
            </a:extLst>
          </p:cNvPr>
          <p:cNvSpPr>
            <a:spLocks noGrp="1"/>
          </p:cNvSpPr>
          <p:nvPr/>
        </p:nvSpPr>
        <p:spPr>
          <a:xfrm flipV="1">
            <a:off x="2552749" y="5878215"/>
            <a:ext cx="4484687" cy="287089"/>
          </a:xfrm>
          <a:prstGeom prst="line">
            <a:avLst/>
          </a:prstGeom>
          <a:noFill/>
          <a:ln w="9525">
            <a:noFill/>
          </a:ln>
        </p:spPr>
        <p:txBody>
          <a:bodyPr/>
          <a:lstStyle/>
          <a:p>
            <a:endParaRPr lang="ko-KR" altLang="en-US"/>
          </a:p>
        </p:txBody>
      </p:sp>
      <p:sp>
        <p:nvSpPr>
          <p:cNvPr id="23" name="Rectangle 85">
            <a:extLst>
              <a:ext uri="{FF2B5EF4-FFF2-40B4-BE49-F238E27FC236}">
                <a16:creationId xmlns:a16="http://schemas.microsoft.com/office/drawing/2014/main" id="{686BDA4C-4324-2A45-5A3C-171C642DAC2D}"/>
              </a:ext>
            </a:extLst>
          </p:cNvPr>
          <p:cNvSpPr>
            <a:spLocks noGrp="1"/>
          </p:cNvSpPr>
          <p:nvPr/>
        </p:nvSpPr>
        <p:spPr>
          <a:xfrm>
            <a:off x="5724574" y="6414219"/>
            <a:ext cx="222250" cy="41275"/>
          </a:xfrm>
          <a:prstGeom prst="rect">
            <a:avLst/>
          </a:prstGeom>
          <a:solidFill>
            <a:srgbClr val="00CC00"/>
          </a:solidFill>
          <a:ln w="9525">
            <a:noFill/>
          </a:ln>
        </p:spPr>
        <p:txBody>
          <a:bodyPr wrap="none" anchor="ctr"/>
          <a:lstStyle/>
          <a:p>
            <a:pPr algn="ctr">
              <a:buNone/>
            </a:pPr>
            <a:endParaRPr sz="1800">
              <a:latin typeface="黑体"/>
              <a:ea typeface="黑体"/>
              <a:cs typeface="黑体"/>
            </a:endParaRPr>
          </a:p>
        </p:txBody>
      </p:sp>
      <p:sp>
        <p:nvSpPr>
          <p:cNvPr id="24" name="Rectangle 86">
            <a:extLst>
              <a:ext uri="{FF2B5EF4-FFF2-40B4-BE49-F238E27FC236}">
                <a16:creationId xmlns:a16="http://schemas.microsoft.com/office/drawing/2014/main" id="{18BAE168-5846-A8F5-6844-D64303D2FF04}"/>
              </a:ext>
            </a:extLst>
          </p:cNvPr>
          <p:cNvSpPr>
            <a:spLocks noGrp="1"/>
          </p:cNvSpPr>
          <p:nvPr/>
        </p:nvSpPr>
        <p:spPr>
          <a:xfrm rot="-5400000">
            <a:off x="5748386" y="6407869"/>
            <a:ext cx="187325" cy="47625"/>
          </a:xfrm>
          <a:prstGeom prst="rect">
            <a:avLst/>
          </a:prstGeom>
          <a:solidFill>
            <a:srgbClr val="00CC00"/>
          </a:solidFill>
          <a:ln w="9525">
            <a:noFill/>
          </a:ln>
        </p:spPr>
        <p:txBody>
          <a:bodyPr wrap="none" anchor="ctr"/>
          <a:lstStyle/>
          <a:p>
            <a:pPr algn="ctr">
              <a:buNone/>
            </a:pPr>
            <a:endParaRPr sz="1800">
              <a:latin typeface="黑体"/>
              <a:ea typeface="黑体"/>
              <a:cs typeface="黑体"/>
            </a:endParaRPr>
          </a:p>
        </p:txBody>
      </p:sp>
      <p:pic>
        <p:nvPicPr>
          <p:cNvPr id="67" name="Picture 7"/>
          <p:cNvPicPr>
            <a:picLocks noChangeAspect="1"/>
          </p:cNvPicPr>
          <p:nvPr/>
        </p:nvPicPr>
        <p:blipFill>
          <a:blip r:embed="rId5">
            <a:lum bright="-6000"/>
          </a:blip>
          <a:srcRect r="10281"/>
          <a:stretch>
            <a:fillRect/>
          </a:stretch>
        </p:blipFill>
        <p:spPr>
          <a:xfrm>
            <a:off x="8506865" y="4510978"/>
            <a:ext cx="2124844" cy="1653036"/>
          </a:xfrm>
          <a:prstGeom prst="roundRect">
            <a:avLst/>
          </a:prstGeom>
          <a:ln w="9525">
            <a:solidFill>
              <a:srgbClr val="00A7F3"/>
            </a:solidFill>
          </a:ln>
        </p:spPr>
      </p:pic>
      <p:pic>
        <p:nvPicPr>
          <p:cNvPr id="68" name="Picture 13"/>
          <p:cNvPicPr>
            <a:picLocks noChangeAspect="1"/>
          </p:cNvPicPr>
          <p:nvPr/>
        </p:nvPicPr>
        <p:blipFill>
          <a:blip r:embed="rId6"/>
          <a:srcRect r="6496"/>
          <a:stretch>
            <a:fillRect/>
          </a:stretch>
        </p:blipFill>
        <p:spPr>
          <a:xfrm>
            <a:off x="1111182" y="4508201"/>
            <a:ext cx="2213507" cy="1653036"/>
          </a:xfrm>
          <a:prstGeom prst="roundRect">
            <a:avLst/>
          </a:prstGeom>
          <a:ln w="9525">
            <a:solidFill>
              <a:srgbClr val="00A7F3"/>
            </a:solidFill>
          </a:ln>
        </p:spPr>
      </p:pic>
      <p:pic>
        <p:nvPicPr>
          <p:cNvPr id="69" name="Picture 25"/>
          <p:cNvPicPr>
            <a:picLocks noChangeAspect="1"/>
          </p:cNvPicPr>
          <p:nvPr/>
        </p:nvPicPr>
        <p:blipFill>
          <a:blip r:embed="rId7"/>
          <a:stretch>
            <a:fillRect/>
          </a:stretch>
        </p:blipFill>
        <p:spPr>
          <a:xfrm>
            <a:off x="3601378" y="4515605"/>
            <a:ext cx="2183698" cy="1645631"/>
          </a:xfrm>
          <a:prstGeom prst="roundRect">
            <a:avLst/>
          </a:prstGeom>
          <a:ln w="9525">
            <a:solidFill>
              <a:srgbClr val="00A7F3"/>
            </a:solidFill>
          </a:ln>
        </p:spPr>
      </p:pic>
      <p:sp>
        <p:nvSpPr>
          <p:cNvPr id="39" name="圆角矩形 35">
            <a:extLst>
              <a:ext uri="{FF2B5EF4-FFF2-40B4-BE49-F238E27FC236}">
                <a16:creationId xmlns:a16="http://schemas.microsoft.com/office/drawing/2014/main" id="{1747D40F-06AF-7610-44CE-B1D391A02B3F}"/>
              </a:ext>
            </a:extLst>
          </p:cNvPr>
          <p:cNvSpPr>
            <a:spLocks noGrp="1"/>
          </p:cNvSpPr>
          <p:nvPr/>
        </p:nvSpPr>
        <p:spPr>
          <a:xfrm>
            <a:off x="3974654" y="6214426"/>
            <a:ext cx="1484312" cy="537403"/>
          </a:xfrm>
          <a:prstGeom prst="roundRect">
            <a:avLst>
              <a:gd name="adj" fmla="val 10568"/>
            </a:avLst>
          </a:prstGeom>
          <a:solidFill>
            <a:srgbClr val="0099CC"/>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2500"/>
              </a:lnSpc>
              <a:buClr>
                <a:srgbClr val="FF0000"/>
              </a:buClr>
              <a:buSzPct val="70000"/>
              <a:buFont typeface="Wingdings"/>
              <a:buChar char="u"/>
            </a:pPr>
            <a:endParaRPr b="1">
              <a:latin typeface="黑体"/>
              <a:ea typeface="黑体"/>
              <a:cs typeface="黑体"/>
            </a:endParaRPr>
          </a:p>
        </p:txBody>
      </p:sp>
      <p:sp>
        <p:nvSpPr>
          <p:cNvPr id="40" name="矩形 1">
            <a:extLst>
              <a:ext uri="{FF2B5EF4-FFF2-40B4-BE49-F238E27FC236}">
                <a16:creationId xmlns:a16="http://schemas.microsoft.com/office/drawing/2014/main" id="{BBAE0ED3-C534-BBF1-D710-F90E44AEA97F}"/>
              </a:ext>
            </a:extLst>
          </p:cNvPr>
          <p:cNvSpPr>
            <a:spLocks noGrp="1"/>
          </p:cNvSpPr>
          <p:nvPr/>
        </p:nvSpPr>
        <p:spPr>
          <a:xfrm>
            <a:off x="4058791" y="6224888"/>
            <a:ext cx="1300162" cy="454933"/>
          </a:xfrm>
          <a:prstGeom prst="rect">
            <a:avLst/>
          </a:prstGeom>
          <a:noFill/>
          <a:ln w="9525">
            <a:noFill/>
          </a:ln>
        </p:spPr>
        <p:txBody>
          <a:bodyPr>
            <a:spAutoFit/>
          </a:bodyPr>
          <a:lstStyle/>
          <a:p>
            <a:pPr algn="ctr">
              <a:lnSpc>
                <a:spcPts val="1500"/>
              </a:lnSpc>
              <a:spcBef>
                <a:spcPct val="0"/>
              </a:spcBef>
              <a:buClr>
                <a:srgbClr val="009900"/>
              </a:buClr>
              <a:buNone/>
            </a:pPr>
            <a:r>
              <a:rPr sz="1200" b="1">
                <a:solidFill>
                  <a:schemeClr val="bg1"/>
                </a:solidFill>
                <a:latin typeface="Segoe UI"/>
                <a:ea typeface="Segoe UI"/>
                <a:cs typeface="Segoe UI"/>
              </a:rPr>
              <a:t>금형 설계·제작</a:t>
            </a:r>
          </a:p>
          <a:p>
            <a:pPr algn="ctr">
              <a:lnSpc>
                <a:spcPts val="1500"/>
              </a:lnSpc>
              <a:spcBef>
                <a:spcPct val="0"/>
              </a:spcBef>
              <a:buClr>
                <a:srgbClr val="009900"/>
              </a:buClr>
              <a:buNone/>
            </a:pPr>
            <a:endParaRPr sz="1200" b="1">
              <a:solidFill>
                <a:schemeClr val="bg1"/>
              </a:solidFill>
              <a:latin typeface="Segoe UI"/>
              <a:ea typeface="Segoe UI"/>
              <a:cs typeface="Segoe UI"/>
            </a:endParaRPr>
          </a:p>
        </p:txBody>
      </p:sp>
      <p:sp>
        <p:nvSpPr>
          <p:cNvPr id="41" name="圆角矩形 35">
            <a:extLst>
              <a:ext uri="{FF2B5EF4-FFF2-40B4-BE49-F238E27FC236}">
                <a16:creationId xmlns:a16="http://schemas.microsoft.com/office/drawing/2014/main" id="{2D02C4D9-8283-AB46-C19F-1C06A56984E0}"/>
              </a:ext>
            </a:extLst>
          </p:cNvPr>
          <p:cNvSpPr>
            <a:spLocks noGrp="1"/>
          </p:cNvSpPr>
          <p:nvPr/>
        </p:nvSpPr>
        <p:spPr>
          <a:xfrm>
            <a:off x="6411094" y="6214427"/>
            <a:ext cx="1484312" cy="537403"/>
          </a:xfrm>
          <a:prstGeom prst="roundRect">
            <a:avLst>
              <a:gd name="adj" fmla="val 10568"/>
            </a:avLst>
          </a:prstGeom>
          <a:solidFill>
            <a:srgbClr val="0099CC"/>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2500"/>
              </a:lnSpc>
              <a:buClr>
                <a:srgbClr val="FF0000"/>
              </a:buClr>
              <a:buSzPct val="70000"/>
              <a:buFont typeface="Wingdings"/>
              <a:buChar char="u"/>
            </a:pPr>
            <a:endParaRPr b="1">
              <a:latin typeface="黑体"/>
              <a:ea typeface="黑体"/>
              <a:cs typeface="黑体"/>
            </a:endParaRPr>
          </a:p>
        </p:txBody>
      </p:sp>
      <p:sp>
        <p:nvSpPr>
          <p:cNvPr id="42" name="矩形 1">
            <a:extLst>
              <a:ext uri="{FF2B5EF4-FFF2-40B4-BE49-F238E27FC236}">
                <a16:creationId xmlns:a16="http://schemas.microsoft.com/office/drawing/2014/main" id="{4476A5B6-09E7-F694-CAB3-9BC8602C2DC8}"/>
              </a:ext>
            </a:extLst>
          </p:cNvPr>
          <p:cNvSpPr>
            <a:spLocks noGrp="1"/>
          </p:cNvSpPr>
          <p:nvPr/>
        </p:nvSpPr>
        <p:spPr>
          <a:xfrm>
            <a:off x="6495231" y="6224889"/>
            <a:ext cx="1347990" cy="454933"/>
          </a:xfrm>
          <a:prstGeom prst="rect">
            <a:avLst/>
          </a:prstGeom>
          <a:noFill/>
          <a:ln w="9525">
            <a:noFill/>
          </a:ln>
        </p:spPr>
        <p:txBody>
          <a:bodyPr wrap="square">
            <a:spAutoFit/>
          </a:bodyPr>
          <a:lstStyle/>
          <a:p>
            <a:pPr algn="ctr">
              <a:lnSpc>
                <a:spcPts val="1500"/>
              </a:lnSpc>
              <a:spcBef>
                <a:spcPct val="0"/>
              </a:spcBef>
              <a:buClr>
                <a:srgbClr val="009900"/>
              </a:buClr>
              <a:buNone/>
            </a:pPr>
            <a:r>
              <a:rPr sz="1200" b="1">
                <a:solidFill>
                  <a:schemeClr val="bg1"/>
                </a:solidFill>
                <a:latin typeface="Segoe UI"/>
                <a:ea typeface="Segoe UI"/>
                <a:cs typeface="Segoe UI"/>
              </a:rPr>
              <a:t>알루미늄 압출</a:t>
            </a:r>
          </a:p>
          <a:p>
            <a:pPr algn="ctr">
              <a:lnSpc>
                <a:spcPts val="1500"/>
              </a:lnSpc>
              <a:spcBef>
                <a:spcPct val="0"/>
              </a:spcBef>
              <a:buClr>
                <a:srgbClr val="009900"/>
              </a:buClr>
              <a:buNone/>
            </a:pPr>
            <a:endParaRPr sz="1200" b="1">
              <a:solidFill>
                <a:schemeClr val="bg1"/>
              </a:solidFill>
              <a:latin typeface="Segoe UI"/>
              <a:ea typeface="Segoe UI"/>
              <a:cs typeface="Segoe UI"/>
            </a:endParaRPr>
          </a:p>
        </p:txBody>
      </p:sp>
      <p:sp>
        <p:nvSpPr>
          <p:cNvPr id="43" name="圆角矩形 35">
            <a:extLst>
              <a:ext uri="{FF2B5EF4-FFF2-40B4-BE49-F238E27FC236}">
                <a16:creationId xmlns:a16="http://schemas.microsoft.com/office/drawing/2014/main" id="{DFCB8D23-7592-18BC-9A04-327BB66C5025}"/>
              </a:ext>
            </a:extLst>
          </p:cNvPr>
          <p:cNvSpPr>
            <a:spLocks noGrp="1"/>
          </p:cNvSpPr>
          <p:nvPr/>
        </p:nvSpPr>
        <p:spPr>
          <a:xfrm>
            <a:off x="8738058" y="6214426"/>
            <a:ext cx="1652389" cy="537403"/>
          </a:xfrm>
          <a:prstGeom prst="roundRect">
            <a:avLst>
              <a:gd name="adj" fmla="val 10568"/>
            </a:avLst>
          </a:prstGeom>
          <a:solidFill>
            <a:srgbClr val="0099CC"/>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2500"/>
              </a:lnSpc>
              <a:buClr>
                <a:srgbClr val="FF0000"/>
              </a:buClr>
              <a:buSzPct val="70000"/>
              <a:buFont typeface="Wingdings"/>
              <a:buChar char="u"/>
            </a:pPr>
            <a:endParaRPr>
              <a:latin typeface="黑体"/>
              <a:ea typeface="黑体"/>
              <a:cs typeface="黑体"/>
            </a:endParaRPr>
          </a:p>
        </p:txBody>
      </p:sp>
      <p:sp>
        <p:nvSpPr>
          <p:cNvPr id="44" name="矩形 1">
            <a:extLst>
              <a:ext uri="{FF2B5EF4-FFF2-40B4-BE49-F238E27FC236}">
                <a16:creationId xmlns:a16="http://schemas.microsoft.com/office/drawing/2014/main" id="{986B807B-5395-1235-F62A-F14C5D335E2D}"/>
              </a:ext>
            </a:extLst>
          </p:cNvPr>
          <p:cNvSpPr>
            <a:spLocks noGrp="1"/>
          </p:cNvSpPr>
          <p:nvPr/>
        </p:nvSpPr>
        <p:spPr>
          <a:xfrm>
            <a:off x="8757518" y="6224889"/>
            <a:ext cx="1746127" cy="454933"/>
          </a:xfrm>
          <a:prstGeom prst="rect">
            <a:avLst/>
          </a:prstGeom>
          <a:noFill/>
          <a:ln w="9525">
            <a:noFill/>
          </a:ln>
        </p:spPr>
        <p:txBody>
          <a:bodyPr wrap="square">
            <a:spAutoFit/>
          </a:bodyPr>
          <a:lstStyle/>
          <a:p>
            <a:pPr algn="ctr">
              <a:lnSpc>
                <a:spcPts val="1500"/>
              </a:lnSpc>
              <a:spcBef>
                <a:spcPct val="0"/>
              </a:spcBef>
              <a:buClr>
                <a:srgbClr val="009900"/>
              </a:buClr>
              <a:buNone/>
            </a:pPr>
            <a:r>
              <a:rPr sz="1200" b="1">
                <a:solidFill>
                  <a:schemeClr val="bg1"/>
                </a:solidFill>
                <a:latin typeface="Segoe UI"/>
                <a:ea typeface="Segoe UI"/>
                <a:cs typeface="Segoe UI"/>
              </a:rPr>
              <a:t>산업용 알루미늄 형재</a:t>
            </a:r>
          </a:p>
          <a:p>
            <a:pPr algn="ctr">
              <a:lnSpc>
                <a:spcPts val="1500"/>
              </a:lnSpc>
              <a:spcBef>
                <a:spcPct val="0"/>
              </a:spcBef>
              <a:buClr>
                <a:srgbClr val="009900"/>
              </a:buClr>
              <a:buNone/>
            </a:pPr>
            <a:endParaRPr sz="1200" b="1">
              <a:solidFill>
                <a:schemeClr val="bg1"/>
              </a:solidFill>
              <a:latin typeface="Segoe UI"/>
              <a:ea typeface="Segoe UI"/>
              <a:cs typeface="Segoe UI"/>
            </a:endParaRPr>
          </a:p>
        </p:txBody>
      </p:sp>
      <p:sp>
        <p:nvSpPr>
          <p:cNvPr id="45" name="同侧圆角矩形 11">
            <a:extLst>
              <a:ext uri="{FF2B5EF4-FFF2-40B4-BE49-F238E27FC236}">
                <a16:creationId xmlns:a16="http://schemas.microsoft.com/office/drawing/2014/main" id="{0160BD84-DD8F-406C-A849-7E9FE681EF3E}"/>
              </a:ext>
            </a:extLst>
          </p:cNvPr>
          <p:cNvSpPr>
            <a:spLocks noGrp="1"/>
          </p:cNvSpPr>
          <p:nvPr/>
        </p:nvSpPr>
        <p:spPr>
          <a:xfrm>
            <a:off x="5927998" y="4504074"/>
            <a:ext cx="2482456" cy="1659940"/>
          </a:xfrm>
          <a:prstGeom prst="round2SameRect">
            <a:avLst>
              <a:gd name="adj1" fmla="val 17065"/>
              <a:gd name="adj2" fmla="val 0"/>
            </a:avLst>
          </a:prstGeom>
          <a:blipFill rotWithShape="1">
            <a:blip r:embed="rId8"/>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Tree>
    <p:extLst>
      <p:ext uri="{BB962C8B-B14F-4D97-AF65-F5344CB8AC3E}">
        <p14:creationId xmlns:p14="http://schemas.microsoft.com/office/powerpoint/2010/main" val="1375085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1"/>
          <p:cNvPicPr>
            <a:picLocks noChangeAspect="1"/>
          </p:cNvPicPr>
          <p:nvPr/>
        </p:nvPicPr>
        <p:blipFill>
          <a:blip r:embed="rId3"/>
          <a:stretch>
            <a:fillRect/>
          </a:stretch>
        </p:blipFill>
        <p:spPr>
          <a:xfrm>
            <a:off x="548553" y="1007935"/>
            <a:ext cx="11071296" cy="24386"/>
          </a:xfrm>
          <a:prstGeom prst="rect">
            <a:avLst/>
          </a:prstGeom>
        </p:spPr>
      </p:pic>
      <p:sp>
        <p:nvSpPr>
          <p:cNvPr id="3" name="TextBox 1">
            <a:extLst>
              <a:ext uri="{FF2B5EF4-FFF2-40B4-BE49-F238E27FC236}">
                <a16:creationId xmlns:a16="http://schemas.microsoft.com/office/drawing/2014/main" id="{801FAB59-3A30-4C16-AE6F-93AEDDD49087}"/>
              </a:ext>
            </a:extLst>
          </p:cNvPr>
          <p:cNvSpPr>
            <a:spLocks noGrp="1"/>
          </p:cNvSpPr>
          <p:nvPr/>
        </p:nvSpPr>
        <p:spPr>
          <a:xfrm>
            <a:off x="764841" y="359780"/>
            <a:ext cx="6254750" cy="521970"/>
          </a:xfrm>
          <a:prstGeom prst="rect">
            <a:avLst/>
          </a:prstGeom>
          <a:noFill/>
        </p:spPr>
        <p:txBody>
          <a:bodyPr wrap="square">
            <a:spAutoFit/>
          </a:bodyPr>
          <a:lstStyle/>
          <a:p>
            <a:pPr>
              <a:buNone/>
            </a:pPr>
            <a:r>
              <a:rPr sz="2800" b="1">
                <a:solidFill>
                  <a:srgbClr val="4BACC6">
                    <a:lumMod val="50000"/>
                  </a:srgbClr>
                </a:solidFill>
                <a:latin typeface="Segoe UI"/>
                <a:ea typeface="Segoe UI"/>
                <a:cs typeface="Segoe UI"/>
              </a:rPr>
              <a:t>핵심 기술</a:t>
            </a:r>
          </a:p>
        </p:txBody>
      </p:sp>
      <p:sp>
        <p:nvSpPr>
          <p:cNvPr id="5" name="直接连接符 4">
            <a:extLst>
              <a:ext uri="{FF2B5EF4-FFF2-40B4-BE49-F238E27FC236}">
                <a16:creationId xmlns:a16="http://schemas.microsoft.com/office/drawing/2014/main" id="{49EBD517-C2F6-4F10-B817-880D24AC90AA}"/>
              </a:ext>
            </a:extLst>
          </p:cNvPr>
          <p:cNvSpPr>
            <a:spLocks noGrp="1"/>
          </p:cNvSpPr>
          <p:nvPr/>
        </p:nvSpPr>
        <p:spPr>
          <a:xfrm>
            <a:off x="4925456" y="1436139"/>
            <a:ext cx="0" cy="616279"/>
          </a:xfrm>
          <a:prstGeom prst="line">
            <a:avLst/>
          </a:prstGeom>
          <a:noFill/>
          <a:ln w="38100">
            <a:solidFill>
              <a:srgbClr val="16CC68"/>
            </a:solidFill>
            <a:prstDash val="sysDot"/>
          </a:ln>
        </p:spPr>
        <p:txBody>
          <a:bodyPr/>
          <a:lstStyle/>
          <a:p>
            <a:endParaRPr lang="ko-KR" altLang="en-US"/>
          </a:p>
        </p:txBody>
      </p:sp>
      <p:sp>
        <p:nvSpPr>
          <p:cNvPr id="6" name="椭圆 5">
            <a:extLst>
              <a:ext uri="{FF2B5EF4-FFF2-40B4-BE49-F238E27FC236}">
                <a16:creationId xmlns:a16="http://schemas.microsoft.com/office/drawing/2014/main" id="{84D10F30-09A1-4165-9F4B-D612A6B3564D}"/>
              </a:ext>
            </a:extLst>
          </p:cNvPr>
          <p:cNvSpPr>
            <a:spLocks noGrp="1"/>
          </p:cNvSpPr>
          <p:nvPr/>
        </p:nvSpPr>
        <p:spPr>
          <a:xfrm>
            <a:off x="4597772" y="1099439"/>
            <a:ext cx="651284" cy="651284"/>
          </a:xfrm>
          <a:prstGeom prst="ellipse">
            <a:avLst/>
          </a:prstGeom>
          <a:solidFill>
            <a:srgbClr val="0070C0"/>
          </a:solidFill>
          <a:ln w="25400" cmpd="sng">
            <a:noFill/>
            <a:prstDash val="solid"/>
          </a:ln>
        </p:spPr>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01</a:t>
            </a:r>
            <a:endParaRPr sz="2000" b="1" i="0" u="none" kern="0" cap="none" spc="0" baseline="0">
              <a:ln>
                <a:noFill/>
              </a:ln>
              <a:solidFill>
                <a:prstClr val="white"/>
              </a:solidFill>
              <a:latin typeface="Segoe UI"/>
              <a:ea typeface="Segoe UI"/>
              <a:cs typeface="Segoe UI"/>
            </a:endParaRPr>
          </a:p>
        </p:txBody>
      </p:sp>
      <p:sp>
        <p:nvSpPr>
          <p:cNvPr id="8" name="直接连接符 7">
            <a:extLst>
              <a:ext uri="{FF2B5EF4-FFF2-40B4-BE49-F238E27FC236}">
                <a16:creationId xmlns:a16="http://schemas.microsoft.com/office/drawing/2014/main" id="{6D8920A8-6246-4501-BC2A-68E3C3F64C8D}"/>
              </a:ext>
            </a:extLst>
          </p:cNvPr>
          <p:cNvSpPr>
            <a:spLocks noGrp="1"/>
          </p:cNvSpPr>
          <p:nvPr/>
        </p:nvSpPr>
        <p:spPr>
          <a:xfrm>
            <a:off x="10541820" y="1615844"/>
            <a:ext cx="0" cy="616279"/>
          </a:xfrm>
          <a:prstGeom prst="line">
            <a:avLst/>
          </a:prstGeom>
          <a:noFill/>
          <a:ln w="38100">
            <a:solidFill>
              <a:srgbClr val="16CC68"/>
            </a:solidFill>
            <a:prstDash val="sysDot"/>
          </a:ln>
        </p:spPr>
        <p:txBody>
          <a:bodyPr/>
          <a:lstStyle/>
          <a:p>
            <a:endParaRPr lang="ko-KR" altLang="en-US"/>
          </a:p>
        </p:txBody>
      </p:sp>
      <p:sp>
        <p:nvSpPr>
          <p:cNvPr id="9" name="椭圆 8">
            <a:extLst>
              <a:ext uri="{FF2B5EF4-FFF2-40B4-BE49-F238E27FC236}">
                <a16:creationId xmlns:a16="http://schemas.microsoft.com/office/drawing/2014/main" id="{6824875D-2097-4431-869F-1A094A6D94BC}"/>
              </a:ext>
            </a:extLst>
          </p:cNvPr>
          <p:cNvSpPr>
            <a:spLocks noGrp="1"/>
          </p:cNvSpPr>
          <p:nvPr/>
        </p:nvSpPr>
        <p:spPr>
          <a:xfrm>
            <a:off x="10216130" y="1108576"/>
            <a:ext cx="651284" cy="651284"/>
          </a:xfrm>
          <a:prstGeom prst="ellipse">
            <a:avLst/>
          </a:prstGeom>
          <a:solidFill>
            <a:srgbClr val="00B0F0"/>
          </a:solidFill>
          <a:ln w="25400" cmpd="sng">
            <a:noFill/>
            <a:prstDash val="solid"/>
          </a:ln>
        </p:spPr>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02</a:t>
            </a:r>
            <a:endParaRPr sz="2000" b="1" i="0" u="none" kern="0" cap="none" spc="0" baseline="0">
              <a:ln>
                <a:noFill/>
              </a:ln>
              <a:solidFill>
                <a:prstClr val="white"/>
              </a:solidFill>
              <a:latin typeface="Segoe UI"/>
              <a:ea typeface="Segoe UI"/>
              <a:cs typeface="Segoe UI"/>
            </a:endParaRPr>
          </a:p>
        </p:txBody>
      </p:sp>
      <p:sp>
        <p:nvSpPr>
          <p:cNvPr id="11" name="直接连接符 10">
            <a:extLst>
              <a:ext uri="{FF2B5EF4-FFF2-40B4-BE49-F238E27FC236}">
                <a16:creationId xmlns:a16="http://schemas.microsoft.com/office/drawing/2014/main" id="{B437788A-5AC6-4EB2-B202-3EFCFCE90A4A}"/>
              </a:ext>
            </a:extLst>
          </p:cNvPr>
          <p:cNvSpPr>
            <a:spLocks noGrp="1"/>
          </p:cNvSpPr>
          <p:nvPr/>
        </p:nvSpPr>
        <p:spPr>
          <a:xfrm>
            <a:off x="4943147" y="5635925"/>
            <a:ext cx="0" cy="616279"/>
          </a:xfrm>
          <a:prstGeom prst="line">
            <a:avLst/>
          </a:prstGeom>
          <a:noFill/>
          <a:ln w="38100">
            <a:solidFill>
              <a:srgbClr val="16CC68"/>
            </a:solidFill>
            <a:prstDash val="sysDot"/>
          </a:ln>
        </p:spPr>
        <p:txBody>
          <a:bodyPr/>
          <a:lstStyle/>
          <a:p>
            <a:endParaRPr lang="ko-KR" altLang="en-US"/>
          </a:p>
        </p:txBody>
      </p:sp>
      <p:sp>
        <p:nvSpPr>
          <p:cNvPr id="12" name="椭圆 11">
            <a:extLst>
              <a:ext uri="{FF2B5EF4-FFF2-40B4-BE49-F238E27FC236}">
                <a16:creationId xmlns:a16="http://schemas.microsoft.com/office/drawing/2014/main" id="{40285384-DF26-4EBA-8C37-A009BC164121}"/>
              </a:ext>
            </a:extLst>
          </p:cNvPr>
          <p:cNvSpPr>
            <a:spLocks noGrp="1"/>
          </p:cNvSpPr>
          <p:nvPr/>
        </p:nvSpPr>
        <p:spPr>
          <a:xfrm>
            <a:off x="4597772" y="5028327"/>
            <a:ext cx="651284" cy="651284"/>
          </a:xfrm>
          <a:prstGeom prst="ellipse">
            <a:avLst/>
          </a:prstGeom>
          <a:solidFill>
            <a:srgbClr val="4BACC6">
              <a:lumMod val="50000"/>
            </a:srgbClr>
          </a:solidFill>
          <a:ln w="25400" cmpd="sng">
            <a:noFill/>
            <a:prstDash val="solid"/>
          </a:ln>
        </p:spPr>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05</a:t>
            </a:r>
            <a:endParaRPr sz="2000" b="1" i="0" u="none" kern="0" cap="none" spc="0" baseline="0">
              <a:ln>
                <a:noFill/>
              </a:ln>
              <a:solidFill>
                <a:prstClr val="white"/>
              </a:solidFill>
              <a:latin typeface="Segoe UI"/>
              <a:ea typeface="Segoe UI"/>
              <a:cs typeface="Segoe UI"/>
            </a:endParaRPr>
          </a:p>
        </p:txBody>
      </p:sp>
      <p:sp>
        <p:nvSpPr>
          <p:cNvPr id="14" name="圆角矩形 15">
            <a:extLst>
              <a:ext uri="{FF2B5EF4-FFF2-40B4-BE49-F238E27FC236}">
                <a16:creationId xmlns:a16="http://schemas.microsoft.com/office/drawing/2014/main" id="{09FA3EF7-2DE6-419A-82AC-5E0B868B3E99}"/>
              </a:ext>
            </a:extLst>
          </p:cNvPr>
          <p:cNvSpPr>
            <a:spLocks noGrp="1"/>
          </p:cNvSpPr>
          <p:nvPr/>
        </p:nvSpPr>
        <p:spPr>
          <a:xfrm>
            <a:off x="6687011" y="1752886"/>
            <a:ext cx="4582795" cy="806450"/>
          </a:xfrm>
          <a:prstGeom prst="roundRect">
            <a:avLst>
              <a:gd name="adj" fmla="val 50000"/>
            </a:avLst>
          </a:prstGeom>
          <a:gradFill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w="28575" cmpd="sng">
            <a:solidFill>
              <a:sysClr val="window" lastClr="FFFFFF"/>
            </a:solidFill>
            <a:prstDash val="solid"/>
          </a:ln>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15" name="TextBox 16">
            <a:extLst>
              <a:ext uri="{FF2B5EF4-FFF2-40B4-BE49-F238E27FC236}">
                <a16:creationId xmlns:a16="http://schemas.microsoft.com/office/drawing/2014/main" id="{9D1525BB-1E4A-44C5-AD0A-DCC3911A6BF6}"/>
              </a:ext>
            </a:extLst>
          </p:cNvPr>
          <p:cNvSpPr>
            <a:spLocks noGrp="1"/>
          </p:cNvSpPr>
          <p:nvPr/>
        </p:nvSpPr>
        <p:spPr>
          <a:xfrm>
            <a:off x="7612841" y="1948466"/>
            <a:ext cx="3455035" cy="369570"/>
          </a:xfrm>
          <a:prstGeom prst="rect">
            <a:avLst/>
          </a:prstGeom>
          <a:noFill/>
          <a:ln w="25400" cmpd="sng">
            <a:noFill/>
            <a:prstDash val="solid"/>
          </a:ln>
        </p:spPr>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알루미늄 주조</a:t>
            </a:r>
          </a:p>
        </p:txBody>
      </p:sp>
      <p:sp>
        <p:nvSpPr>
          <p:cNvPr id="19" name="圆角矩形 21">
            <a:extLst>
              <a:ext uri="{FF2B5EF4-FFF2-40B4-BE49-F238E27FC236}">
                <a16:creationId xmlns:a16="http://schemas.microsoft.com/office/drawing/2014/main" id="{86118D53-7407-4DB1-8381-0F28C9648A73}"/>
              </a:ext>
            </a:extLst>
          </p:cNvPr>
          <p:cNvSpPr>
            <a:spLocks noGrp="1"/>
          </p:cNvSpPr>
          <p:nvPr/>
        </p:nvSpPr>
        <p:spPr>
          <a:xfrm>
            <a:off x="764841" y="1760280"/>
            <a:ext cx="4707890" cy="807085"/>
          </a:xfrm>
          <a:prstGeom prst="roundRect">
            <a:avLst>
              <a:gd name="adj" fmla="val 50000"/>
            </a:avLst>
          </a:prstGeom>
          <a:gradFill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w="28575" cmpd="sng">
            <a:solidFill>
              <a:sysClr val="window" lastClr="FFFFFF"/>
            </a:solidFill>
            <a:prstDash val="solid"/>
          </a:ln>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20" name="椭圆 19">
            <a:extLst>
              <a:ext uri="{FF2B5EF4-FFF2-40B4-BE49-F238E27FC236}">
                <a16:creationId xmlns:a16="http://schemas.microsoft.com/office/drawing/2014/main" id="{591EDF99-C911-4C21-9F59-45CDD1BBD43B}"/>
              </a:ext>
            </a:extLst>
          </p:cNvPr>
          <p:cNvSpPr>
            <a:spLocks noGrp="1"/>
          </p:cNvSpPr>
          <p:nvPr/>
        </p:nvSpPr>
        <p:spPr>
          <a:xfrm>
            <a:off x="638476" y="1406585"/>
            <a:ext cx="1564005" cy="1393825"/>
          </a:xfrm>
          <a:prstGeom prst="ellipse">
            <a:avLst/>
          </a:prstGeom>
          <a:blipFill rotWithShape="1">
            <a:blip r:embed="rId4"/>
            <a:stretch>
              <a:fillRect/>
            </a:stretch>
          </a:blipFill>
          <a:ln w="25400" cmpd="sng">
            <a:noFill/>
            <a:prstDash val="solid"/>
          </a:ln>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18" name="TextBox 19">
            <a:extLst>
              <a:ext uri="{FF2B5EF4-FFF2-40B4-BE49-F238E27FC236}">
                <a16:creationId xmlns:a16="http://schemas.microsoft.com/office/drawing/2014/main" id="{70CBD4B6-8F95-4B78-8372-30A5059376D0}"/>
              </a:ext>
            </a:extLst>
          </p:cNvPr>
          <p:cNvSpPr>
            <a:spLocks noGrp="1"/>
          </p:cNvSpPr>
          <p:nvPr/>
        </p:nvSpPr>
        <p:spPr>
          <a:xfrm>
            <a:off x="2131361" y="1969830"/>
            <a:ext cx="3117850" cy="369570"/>
          </a:xfrm>
          <a:prstGeom prst="rect">
            <a:avLst/>
          </a:prstGeom>
          <a:noFill/>
          <a:ln w="25400" cmpd="sng">
            <a:noFill/>
            <a:prstDash val="solid"/>
          </a:ln>
        </p:spPr>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금형 설계·제작</a:t>
            </a:r>
          </a:p>
        </p:txBody>
      </p:sp>
      <p:sp>
        <p:nvSpPr>
          <p:cNvPr id="24" name="圆角矩形 28">
            <a:extLst>
              <a:ext uri="{FF2B5EF4-FFF2-40B4-BE49-F238E27FC236}">
                <a16:creationId xmlns:a16="http://schemas.microsoft.com/office/drawing/2014/main" id="{E122CCD1-D819-4785-BE10-F3D4B1117B3B}"/>
              </a:ext>
            </a:extLst>
          </p:cNvPr>
          <p:cNvSpPr>
            <a:spLocks noGrp="1"/>
          </p:cNvSpPr>
          <p:nvPr/>
        </p:nvSpPr>
        <p:spPr>
          <a:xfrm>
            <a:off x="765476" y="3682425"/>
            <a:ext cx="4864100" cy="807085"/>
          </a:xfrm>
          <a:prstGeom prst="roundRect">
            <a:avLst>
              <a:gd name="adj" fmla="val 50000"/>
            </a:avLst>
          </a:prstGeom>
          <a:solidFill>
            <a:srgbClr val="082A79"/>
          </a:solidFill>
          <a:ln w="28575" cmpd="sng">
            <a:solidFill>
              <a:sysClr val="window" lastClr="FFFFFF"/>
            </a:solidFill>
            <a:prstDash val="solid"/>
          </a:ln>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25" name="椭圆 24">
            <a:extLst>
              <a:ext uri="{FF2B5EF4-FFF2-40B4-BE49-F238E27FC236}">
                <a16:creationId xmlns:a16="http://schemas.microsoft.com/office/drawing/2014/main" id="{16FB05A3-5F59-4610-AF27-DFAFB9D0336B}"/>
              </a:ext>
            </a:extLst>
          </p:cNvPr>
          <p:cNvSpPr>
            <a:spLocks noGrp="1"/>
          </p:cNvSpPr>
          <p:nvPr/>
        </p:nvSpPr>
        <p:spPr>
          <a:xfrm>
            <a:off x="638476" y="3229670"/>
            <a:ext cx="1694814" cy="1622425"/>
          </a:xfrm>
          <a:prstGeom prst="ellipse">
            <a:avLst/>
          </a:prstGeom>
          <a:blipFill rotWithShape="1">
            <a:blip r:embed="rId5"/>
            <a:stretch>
              <a:fillRect/>
            </a:stretch>
          </a:blipFill>
          <a:ln w="25400" cmpd="sng">
            <a:noFill/>
            <a:prstDash val="solid"/>
          </a:ln>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23" name="TextBox 19">
            <a:extLst>
              <a:ext uri="{FF2B5EF4-FFF2-40B4-BE49-F238E27FC236}">
                <a16:creationId xmlns:a16="http://schemas.microsoft.com/office/drawing/2014/main" id="{8DCD5BC0-B6D2-46BD-8EB1-29D5BF77FF9A}"/>
              </a:ext>
            </a:extLst>
          </p:cNvPr>
          <p:cNvSpPr>
            <a:spLocks noGrp="1"/>
          </p:cNvSpPr>
          <p:nvPr/>
        </p:nvSpPr>
        <p:spPr>
          <a:xfrm>
            <a:off x="2131996" y="3891975"/>
            <a:ext cx="3699510" cy="369570"/>
          </a:xfrm>
          <a:prstGeom prst="rect">
            <a:avLst/>
          </a:prstGeom>
          <a:noFill/>
          <a:ln w="25400" cmpd="sng">
            <a:noFill/>
            <a:prstDash val="solid"/>
          </a:ln>
        </p:spPr>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형재 압출</a:t>
            </a:r>
          </a:p>
        </p:txBody>
      </p:sp>
      <p:sp>
        <p:nvSpPr>
          <p:cNvPr id="27" name="圆角矩形 33">
            <a:extLst>
              <a:ext uri="{FF2B5EF4-FFF2-40B4-BE49-F238E27FC236}">
                <a16:creationId xmlns:a16="http://schemas.microsoft.com/office/drawing/2014/main" id="{6EEACA6E-9759-49B2-979D-723BBE461A82}"/>
              </a:ext>
            </a:extLst>
          </p:cNvPr>
          <p:cNvSpPr>
            <a:spLocks noGrp="1"/>
          </p:cNvSpPr>
          <p:nvPr/>
        </p:nvSpPr>
        <p:spPr>
          <a:xfrm>
            <a:off x="1675686" y="5667469"/>
            <a:ext cx="3906230" cy="806450"/>
          </a:xfrm>
          <a:prstGeom prst="roundRect">
            <a:avLst>
              <a:gd name="adj" fmla="val 50000"/>
            </a:avLst>
          </a:prstGeom>
          <a:solidFill>
            <a:srgbClr val="1F6D82"/>
          </a:solidFill>
          <a:ln w="28575" cmpd="sng">
            <a:solidFill>
              <a:sysClr val="window" lastClr="FFFFFF"/>
            </a:solidFill>
            <a:prstDash val="solid"/>
          </a:ln>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28" name="TextBox 13">
            <a:extLst>
              <a:ext uri="{FF2B5EF4-FFF2-40B4-BE49-F238E27FC236}">
                <a16:creationId xmlns:a16="http://schemas.microsoft.com/office/drawing/2014/main" id="{9D418F12-BE48-45C6-9EDB-81BB0B37C634}"/>
              </a:ext>
            </a:extLst>
          </p:cNvPr>
          <p:cNvSpPr>
            <a:spLocks noGrp="1"/>
          </p:cNvSpPr>
          <p:nvPr/>
        </p:nvSpPr>
        <p:spPr>
          <a:xfrm>
            <a:off x="2232460" y="5882734"/>
            <a:ext cx="3270168" cy="369570"/>
          </a:xfrm>
          <a:prstGeom prst="rect">
            <a:avLst/>
          </a:prstGeom>
          <a:solidFill>
            <a:srgbClr val="1F6D82"/>
          </a:solidFill>
          <a:ln w="25400" cmpd="sng">
            <a:noFill/>
            <a:prstDash val="solid"/>
          </a:ln>
        </p:spPr>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용접센터</a:t>
            </a:r>
          </a:p>
        </p:txBody>
      </p:sp>
      <p:sp>
        <p:nvSpPr>
          <p:cNvPr id="29" name="椭圆 28">
            <a:extLst>
              <a:ext uri="{FF2B5EF4-FFF2-40B4-BE49-F238E27FC236}">
                <a16:creationId xmlns:a16="http://schemas.microsoft.com/office/drawing/2014/main" id="{7CDC746B-F4C2-4F23-897F-1B00F11C929C}"/>
              </a:ext>
            </a:extLst>
          </p:cNvPr>
          <p:cNvSpPr>
            <a:spLocks noGrp="1"/>
          </p:cNvSpPr>
          <p:nvPr/>
        </p:nvSpPr>
        <p:spPr>
          <a:xfrm>
            <a:off x="4600312" y="3023632"/>
            <a:ext cx="651284" cy="651284"/>
          </a:xfrm>
          <a:prstGeom prst="ellipse">
            <a:avLst/>
          </a:prstGeom>
          <a:solidFill>
            <a:srgbClr val="082A79"/>
          </a:solidFill>
          <a:ln w="25400" cmpd="sng">
            <a:noFill/>
            <a:prstDash val="solid"/>
          </a:ln>
        </p:spPr>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03</a:t>
            </a:r>
            <a:endParaRPr sz="2000" b="1" i="0" u="none" kern="0" cap="none" spc="0" baseline="0">
              <a:ln>
                <a:noFill/>
              </a:ln>
              <a:solidFill>
                <a:prstClr val="white"/>
              </a:solidFill>
              <a:latin typeface="Segoe UI"/>
              <a:ea typeface="Segoe UI"/>
              <a:cs typeface="Segoe UI"/>
            </a:endParaRPr>
          </a:p>
        </p:txBody>
      </p:sp>
      <p:sp>
        <p:nvSpPr>
          <p:cNvPr id="31" name="直接连接符 30">
            <a:extLst>
              <a:ext uri="{FF2B5EF4-FFF2-40B4-BE49-F238E27FC236}">
                <a16:creationId xmlns:a16="http://schemas.microsoft.com/office/drawing/2014/main" id="{8E61607E-4CF3-4177-AE9B-8325216983F7}"/>
              </a:ext>
            </a:extLst>
          </p:cNvPr>
          <p:cNvSpPr>
            <a:spLocks noGrp="1"/>
          </p:cNvSpPr>
          <p:nvPr/>
        </p:nvSpPr>
        <p:spPr>
          <a:xfrm>
            <a:off x="10542666" y="3398289"/>
            <a:ext cx="0" cy="616279"/>
          </a:xfrm>
          <a:prstGeom prst="line">
            <a:avLst/>
          </a:prstGeom>
          <a:solidFill>
            <a:srgbClr val="8EB4E3"/>
          </a:solidFill>
          <a:ln w="38100">
            <a:solidFill>
              <a:srgbClr val="16CC68"/>
            </a:solidFill>
            <a:prstDash val="sysDot"/>
          </a:ln>
        </p:spPr>
        <p:txBody>
          <a:bodyPr/>
          <a:lstStyle/>
          <a:p>
            <a:endParaRPr lang="ko-KR" altLang="en-US"/>
          </a:p>
        </p:txBody>
      </p:sp>
      <p:sp>
        <p:nvSpPr>
          <p:cNvPr id="32" name="椭圆 31">
            <a:extLst>
              <a:ext uri="{FF2B5EF4-FFF2-40B4-BE49-F238E27FC236}">
                <a16:creationId xmlns:a16="http://schemas.microsoft.com/office/drawing/2014/main" id="{2C12EDD6-B0C9-455F-9D35-9985902B151E}"/>
              </a:ext>
            </a:extLst>
          </p:cNvPr>
          <p:cNvSpPr>
            <a:spLocks noGrp="1"/>
          </p:cNvSpPr>
          <p:nvPr/>
        </p:nvSpPr>
        <p:spPr>
          <a:xfrm>
            <a:off x="10216341" y="3078981"/>
            <a:ext cx="651284" cy="651284"/>
          </a:xfrm>
          <a:prstGeom prst="ellipse">
            <a:avLst/>
          </a:prstGeom>
          <a:solidFill>
            <a:srgbClr val="8EB4E3"/>
          </a:solidFill>
          <a:ln w="25400" cmpd="sng">
            <a:noFill/>
            <a:prstDash val="solid"/>
          </a:ln>
        </p:spPr>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04</a:t>
            </a:r>
            <a:endParaRPr sz="2000" b="1" i="0" u="none" kern="0" cap="none" spc="0" baseline="0">
              <a:ln>
                <a:noFill/>
              </a:ln>
              <a:solidFill>
                <a:prstClr val="white"/>
              </a:solidFill>
              <a:latin typeface="Segoe UI"/>
              <a:ea typeface="Segoe UI"/>
              <a:cs typeface="Segoe UI"/>
            </a:endParaRPr>
          </a:p>
        </p:txBody>
      </p:sp>
      <p:sp>
        <p:nvSpPr>
          <p:cNvPr id="36" name="圆角矩形 24">
            <a:extLst>
              <a:ext uri="{FF2B5EF4-FFF2-40B4-BE49-F238E27FC236}">
                <a16:creationId xmlns:a16="http://schemas.microsoft.com/office/drawing/2014/main" id="{A04FEDE6-BE12-4458-8E40-FCEA095C7D89}"/>
              </a:ext>
            </a:extLst>
          </p:cNvPr>
          <p:cNvSpPr>
            <a:spLocks noGrp="1"/>
          </p:cNvSpPr>
          <p:nvPr/>
        </p:nvSpPr>
        <p:spPr>
          <a:xfrm>
            <a:off x="6243226" y="3730719"/>
            <a:ext cx="5020526" cy="807085"/>
          </a:xfrm>
          <a:prstGeom prst="roundRect">
            <a:avLst>
              <a:gd name="adj" fmla="val 50000"/>
            </a:avLst>
          </a:prstGeom>
          <a:solidFill>
            <a:srgbClr val="1F497D">
              <a:lumMod val="40000"/>
              <a:lumOff val="60000"/>
            </a:srgbClr>
          </a:solidFill>
          <a:ln w="28575" cmpd="sng">
            <a:solidFill>
              <a:sysClr val="window" lastClr="FFFFFF"/>
            </a:solidFill>
            <a:prstDash val="solid"/>
          </a:ln>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37" name="椭圆 36">
            <a:extLst>
              <a:ext uri="{FF2B5EF4-FFF2-40B4-BE49-F238E27FC236}">
                <a16:creationId xmlns:a16="http://schemas.microsoft.com/office/drawing/2014/main" id="{4F9FA7B0-D49A-4BA8-8FAC-51B7882C2FE1}"/>
              </a:ext>
            </a:extLst>
          </p:cNvPr>
          <p:cNvSpPr>
            <a:spLocks noGrp="1"/>
          </p:cNvSpPr>
          <p:nvPr/>
        </p:nvSpPr>
        <p:spPr>
          <a:xfrm>
            <a:off x="6112142" y="3277964"/>
            <a:ext cx="1749319" cy="1622425"/>
          </a:xfrm>
          <a:prstGeom prst="ellipse">
            <a:avLst/>
          </a:prstGeom>
          <a:blipFill rotWithShape="1">
            <a:blip r:embed="rId6"/>
            <a:stretch>
              <a:fillRect/>
            </a:stretch>
          </a:blipFill>
          <a:ln w="25400" cmpd="sng">
            <a:noFill/>
            <a:prstDash val="solid"/>
          </a:ln>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35" name="TextBox 19">
            <a:extLst>
              <a:ext uri="{FF2B5EF4-FFF2-40B4-BE49-F238E27FC236}">
                <a16:creationId xmlns:a16="http://schemas.microsoft.com/office/drawing/2014/main" id="{2535CD23-7F5C-4AF6-B75C-8F34B983D20A}"/>
              </a:ext>
            </a:extLst>
          </p:cNvPr>
          <p:cNvSpPr>
            <a:spLocks noGrp="1"/>
          </p:cNvSpPr>
          <p:nvPr/>
        </p:nvSpPr>
        <p:spPr>
          <a:xfrm>
            <a:off x="7653692" y="3940269"/>
            <a:ext cx="3818484" cy="369570"/>
          </a:xfrm>
          <a:prstGeom prst="rect">
            <a:avLst/>
          </a:prstGeom>
          <a:noFill/>
          <a:ln w="25400" cmpd="sng">
            <a:noFill/>
            <a:prstDash val="solid"/>
          </a:ln>
        </p:spPr>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정밀 가공</a:t>
            </a:r>
          </a:p>
        </p:txBody>
      </p:sp>
      <p:sp>
        <p:nvSpPr>
          <p:cNvPr id="39" name="直接连接符 38">
            <a:extLst>
              <a:ext uri="{FF2B5EF4-FFF2-40B4-BE49-F238E27FC236}">
                <a16:creationId xmlns:a16="http://schemas.microsoft.com/office/drawing/2014/main" id="{90683796-B958-4895-A200-3938434FF9DA}"/>
              </a:ext>
            </a:extLst>
          </p:cNvPr>
          <p:cNvSpPr>
            <a:spLocks noGrp="1"/>
          </p:cNvSpPr>
          <p:nvPr/>
        </p:nvSpPr>
        <p:spPr>
          <a:xfrm>
            <a:off x="10514726" y="5368694"/>
            <a:ext cx="0" cy="616279"/>
          </a:xfrm>
          <a:prstGeom prst="line">
            <a:avLst/>
          </a:prstGeom>
          <a:solidFill>
            <a:srgbClr val="558ED5"/>
          </a:solidFill>
          <a:ln w="38100">
            <a:solidFill>
              <a:srgbClr val="16CC68"/>
            </a:solidFill>
            <a:prstDash val="sysDot"/>
          </a:ln>
        </p:spPr>
        <p:txBody>
          <a:bodyPr/>
          <a:lstStyle/>
          <a:p>
            <a:endParaRPr lang="ko-KR" altLang="en-US"/>
          </a:p>
        </p:txBody>
      </p:sp>
      <p:sp>
        <p:nvSpPr>
          <p:cNvPr id="40" name="椭圆 39">
            <a:extLst>
              <a:ext uri="{FF2B5EF4-FFF2-40B4-BE49-F238E27FC236}">
                <a16:creationId xmlns:a16="http://schemas.microsoft.com/office/drawing/2014/main" id="{C275A3E9-B215-4D19-8C99-13450AD8B418}"/>
              </a:ext>
            </a:extLst>
          </p:cNvPr>
          <p:cNvSpPr>
            <a:spLocks noGrp="1"/>
          </p:cNvSpPr>
          <p:nvPr/>
        </p:nvSpPr>
        <p:spPr>
          <a:xfrm>
            <a:off x="10188401" y="5049386"/>
            <a:ext cx="651284" cy="651284"/>
          </a:xfrm>
          <a:prstGeom prst="ellipse">
            <a:avLst/>
          </a:prstGeom>
          <a:solidFill>
            <a:srgbClr val="558ED5"/>
          </a:solidFill>
          <a:ln w="25400" cmpd="sng">
            <a:noFill/>
            <a:prstDash val="solid"/>
          </a:ln>
        </p:spPr>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06</a:t>
            </a:r>
            <a:endParaRPr sz="2000" b="1" i="0" u="none" kern="0" cap="none" spc="0" baseline="0">
              <a:ln>
                <a:noFill/>
              </a:ln>
              <a:solidFill>
                <a:prstClr val="white"/>
              </a:solidFill>
              <a:latin typeface="Segoe UI"/>
              <a:ea typeface="Segoe UI"/>
              <a:cs typeface="Segoe UI"/>
            </a:endParaRPr>
          </a:p>
        </p:txBody>
      </p:sp>
      <p:sp>
        <p:nvSpPr>
          <p:cNvPr id="44" name="圆角矩形 43">
            <a:extLst>
              <a:ext uri="{FF2B5EF4-FFF2-40B4-BE49-F238E27FC236}">
                <a16:creationId xmlns:a16="http://schemas.microsoft.com/office/drawing/2014/main" id="{A7693204-35C7-4811-925F-3A23012F3F52}"/>
              </a:ext>
            </a:extLst>
          </p:cNvPr>
          <p:cNvSpPr>
            <a:spLocks noGrp="1"/>
          </p:cNvSpPr>
          <p:nvPr/>
        </p:nvSpPr>
        <p:spPr>
          <a:xfrm>
            <a:off x="6215286" y="5701124"/>
            <a:ext cx="5020526" cy="807085"/>
          </a:xfrm>
          <a:prstGeom prst="roundRect">
            <a:avLst>
              <a:gd name="adj" fmla="val 50000"/>
            </a:avLst>
          </a:prstGeom>
          <a:solidFill>
            <a:srgbClr val="1F497D">
              <a:lumMod val="60000"/>
              <a:lumOff val="40000"/>
            </a:srgbClr>
          </a:solidFill>
          <a:ln w="28575" cmpd="sng">
            <a:solidFill>
              <a:sysClr val="window" lastClr="FFFFFF"/>
            </a:solidFill>
            <a:prstDash val="solid"/>
          </a:ln>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45" name="椭圆 44">
            <a:extLst>
              <a:ext uri="{FF2B5EF4-FFF2-40B4-BE49-F238E27FC236}">
                <a16:creationId xmlns:a16="http://schemas.microsoft.com/office/drawing/2014/main" id="{13553F0F-F026-4BA3-8095-4DD926ACA808}"/>
              </a:ext>
            </a:extLst>
          </p:cNvPr>
          <p:cNvSpPr>
            <a:spLocks noGrp="1"/>
          </p:cNvSpPr>
          <p:nvPr/>
        </p:nvSpPr>
        <p:spPr>
          <a:xfrm>
            <a:off x="6084202" y="5248369"/>
            <a:ext cx="1749319" cy="1622425"/>
          </a:xfrm>
          <a:prstGeom prst="ellipse">
            <a:avLst/>
          </a:prstGeom>
          <a:blipFill rotWithShape="1">
            <a:blip r:embed="rId7"/>
            <a:stretch>
              <a:fillRect/>
            </a:stretch>
          </a:blipFill>
          <a:ln w="25400" cmpd="sng">
            <a:noFill/>
            <a:prstDash val="solid"/>
          </a:ln>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43" name="TextBox 19">
            <a:extLst>
              <a:ext uri="{FF2B5EF4-FFF2-40B4-BE49-F238E27FC236}">
                <a16:creationId xmlns:a16="http://schemas.microsoft.com/office/drawing/2014/main" id="{468C7189-7CD0-4D83-8A64-7376B818CC94}"/>
              </a:ext>
            </a:extLst>
          </p:cNvPr>
          <p:cNvSpPr>
            <a:spLocks noGrp="1"/>
          </p:cNvSpPr>
          <p:nvPr/>
        </p:nvSpPr>
        <p:spPr>
          <a:xfrm>
            <a:off x="7625752" y="5910674"/>
            <a:ext cx="3818484" cy="369570"/>
          </a:xfrm>
          <a:prstGeom prst="rect">
            <a:avLst/>
          </a:prstGeom>
          <a:noFill/>
          <a:ln w="25400" cmpd="sng">
            <a:noFill/>
            <a:prstDash val="solid"/>
          </a:ln>
        </p:spPr>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절곡센터</a:t>
            </a:r>
          </a:p>
        </p:txBody>
      </p:sp>
      <p:sp>
        <p:nvSpPr>
          <p:cNvPr id="46" name="椭圆 45">
            <a:extLst>
              <a:ext uri="{FF2B5EF4-FFF2-40B4-BE49-F238E27FC236}">
                <a16:creationId xmlns:a16="http://schemas.microsoft.com/office/drawing/2014/main" id="{DB952D2F-20AB-4C28-A203-AF52156B5EA7}"/>
              </a:ext>
            </a:extLst>
          </p:cNvPr>
          <p:cNvSpPr>
            <a:spLocks noGrp="1"/>
          </p:cNvSpPr>
          <p:nvPr/>
        </p:nvSpPr>
        <p:spPr>
          <a:xfrm>
            <a:off x="406400" y="5157470"/>
            <a:ext cx="1718945" cy="1577975"/>
          </a:xfrm>
          <a:prstGeom prst="ellipse">
            <a:avLst/>
          </a:prstGeom>
          <a:blipFill rotWithShape="1">
            <a:blip r:embed="rId8"/>
            <a:stretch>
              <a:fillRect/>
            </a:stretch>
          </a:blipFill>
          <a:ln w="25400" cmpd="sng">
            <a:noFill/>
            <a:prstDash val="solid"/>
          </a:ln>
          <a:effectLst>
            <a:outerShdw blurRad="50800" dist="38100" algn="l" rotWithShape="0">
              <a:prstClr val="black">
                <a:alpha val="40000"/>
              </a:prstClr>
            </a:outerShdw>
          </a:effectLst>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sp>
        <p:nvSpPr>
          <p:cNvPr id="47" name="椭圆 46">
            <a:extLst>
              <a:ext uri="{FF2B5EF4-FFF2-40B4-BE49-F238E27FC236}">
                <a16:creationId xmlns:a16="http://schemas.microsoft.com/office/drawing/2014/main" id="{99B08DF9-3152-4018-8920-33117E56F403}"/>
              </a:ext>
            </a:extLst>
          </p:cNvPr>
          <p:cNvSpPr>
            <a:spLocks noGrp="1"/>
          </p:cNvSpPr>
          <p:nvPr/>
        </p:nvSpPr>
        <p:spPr>
          <a:xfrm>
            <a:off x="6022975" y="1196975"/>
            <a:ext cx="1696085" cy="1609090"/>
          </a:xfrm>
          <a:prstGeom prst="ellipse">
            <a:avLst/>
          </a:prstGeom>
          <a:blipFill rotWithShape="1">
            <a:blip r:embed="rId9"/>
            <a:stretch>
              <a:fillRect/>
            </a:stretch>
          </a:blipFill>
          <a:ln w="25400" cmpd="sng">
            <a:noFill/>
            <a:prstDash val="solid"/>
          </a:ln>
          <a:effectLst>
            <a:outerShdw blurRad="50800" dist="38100" algn="l" rotWithShape="0">
              <a:prstClr val="black">
                <a:alpha val="40000"/>
              </a:prstClr>
            </a:outerShdw>
          </a:effectLst>
        </p:spPr>
        <p:txBody>
          <a:bodyPr anchor="ctr"/>
          <a:lstStyle/>
          <a:p>
            <a:pPr marL="0" marR="0" lvl="0" indent="0" algn="ctr" defTabSz="914400">
              <a:lnSpc>
                <a:spcPct val="100000"/>
              </a:lnSpc>
              <a:spcBef>
                <a:spcPts val="0"/>
              </a:spcBef>
              <a:spcAft>
                <a:spcPts val="0"/>
              </a:spcAft>
              <a:buClrTx/>
              <a:buSzTx/>
              <a:buFontTx/>
              <a:buNone/>
            </a:pPr>
            <a:endParaRPr sz="1800" b="1" i="0" u="none" kern="0" cap="none" spc="0" baseline="0">
              <a:ln>
                <a:noFill/>
              </a:ln>
              <a:solidFill>
                <a:prstClr val="white"/>
              </a:solidFill>
              <a:latin typeface="微软雅黑"/>
              <a:ea typeface="微软雅黑"/>
              <a:cs typeface="微软雅黑"/>
            </a:endParaRPr>
          </a:p>
        </p:txBody>
      </p:sp>
      <p:pic>
        <p:nvPicPr>
          <p:cNvPr id="81" name="Picture 2"/>
          <p:cNvPicPr>
            <a:picLocks noChangeAspect="1"/>
          </p:cNvPicPr>
          <p:nvPr/>
        </p:nvPicPr>
        <p:blipFill>
          <a:blip r:embed="rId10"/>
          <a:srcRect/>
          <a:stretch>
            <a:fillRect/>
          </a:stretch>
        </p:blipFill>
        <p:spPr>
          <a:xfrm>
            <a:off x="8399462" y="116632"/>
            <a:ext cx="1076325" cy="276225"/>
          </a:xfrm>
          <a:prstGeom prst="rect">
            <a:avLst/>
          </a:prstGeom>
        </p:spPr>
      </p:pic>
    </p:spTree>
    <p:extLst>
      <p:ext uri="{BB962C8B-B14F-4D97-AF65-F5344CB8AC3E}">
        <p14:creationId xmlns:p14="http://schemas.microsoft.com/office/powerpoint/2010/main" val="747491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1"/>
          <p:cNvPicPr>
            <a:picLocks noChangeAspect="1"/>
          </p:cNvPicPr>
          <p:nvPr/>
        </p:nvPicPr>
        <p:blipFill>
          <a:blip r:embed="rId3"/>
          <a:stretch>
            <a:fillRect/>
          </a:stretch>
        </p:blipFill>
        <p:spPr>
          <a:xfrm>
            <a:off x="370275" y="793921"/>
            <a:ext cx="11071296" cy="24386"/>
          </a:xfrm>
          <a:prstGeom prst="rect">
            <a:avLst/>
          </a:prstGeom>
        </p:spPr>
      </p:pic>
      <p:sp>
        <p:nvSpPr>
          <p:cNvPr id="25" name="矩形 6">
            <a:extLst>
              <a:ext uri="{FF2B5EF4-FFF2-40B4-BE49-F238E27FC236}">
                <a16:creationId xmlns:a16="http://schemas.microsoft.com/office/drawing/2014/main" id="{6DF4D58E-1ECE-4978-A769-7A458AB340DA}"/>
              </a:ext>
            </a:extLst>
          </p:cNvPr>
          <p:cNvSpPr>
            <a:spLocks noGrp="1"/>
          </p:cNvSpPr>
          <p:nvPr/>
        </p:nvSpPr>
        <p:spPr>
          <a:xfrm>
            <a:off x="288867" y="2770452"/>
            <a:ext cx="5352415" cy="2557780"/>
          </a:xfrm>
          <a:prstGeom prst="rect">
            <a:avLst/>
          </a:prstGeom>
          <a:noFill/>
          <a:ln>
            <a:noFill/>
          </a:ln>
        </p:spPr>
        <p:txBody>
          <a:bodyPr wrap="square">
            <a:no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marL="0" marR="0" lvl="0" indent="0" algn="l" defTabSz="914400">
              <a:lnSpc>
                <a:spcPct val="150000"/>
              </a:lnSpc>
              <a:spcBef>
                <a:spcPts val="0"/>
              </a:spcBef>
              <a:spcAft>
                <a:spcPts val="0"/>
              </a:spcAft>
              <a:buClrTx/>
              <a:buSzTx/>
              <a:buFontTx/>
              <a:buNone/>
            </a:pPr>
            <a:r>
              <a:rPr sz="1500" b="1" i="0" u="none" cap="none">
                <a:ln>
                  <a:noFill/>
                </a:ln>
                <a:solidFill>
                  <a:srgbClr val="264460"/>
                </a:solidFill>
                <a:latin typeface="Segoe UI"/>
                <a:ea typeface="Segoe UI"/>
                <a:cs typeface="Segoe UI"/>
              </a:rPr>
              <a:t>자체 금형 설계·연구개발팀 보유
독일 Halex 기술과 관리체계를 적용한 세계 수준의 유연생산라인
연간 2,000세트 이상의 금형 생산</a:t>
            </a:r>
          </a:p>
          <a:p>
            <a:pPr marL="0" marR="0" lvl="0" indent="0" algn="l" defTabSz="914400">
              <a:lnSpc>
                <a:spcPct val="150000"/>
              </a:lnSpc>
              <a:spcBef>
                <a:spcPts val="0"/>
              </a:spcBef>
              <a:spcAft>
                <a:spcPts val="0"/>
              </a:spcAft>
              <a:buClrTx/>
              <a:buSzTx/>
              <a:buFontTx/>
              <a:buNone/>
            </a:pPr>
            <a:endParaRPr sz="1500" b="1" i="0" u="none" kern="1200" cap="none" spc="0" baseline="0">
              <a:ln>
                <a:noFill/>
              </a:ln>
              <a:solidFill>
                <a:srgbClr val="264460"/>
              </a:solidFill>
              <a:latin typeface="Segoe UI"/>
              <a:ea typeface="Segoe UI"/>
              <a:cs typeface="Segoe UI"/>
            </a:endParaRPr>
          </a:p>
          <a:p>
            <a:pPr marL="0" marR="0" lvl="0" indent="0" algn="l" defTabSz="914400">
              <a:lnSpc>
                <a:spcPct val="150000"/>
              </a:lnSpc>
              <a:spcBef>
                <a:spcPts val="0"/>
              </a:spcBef>
              <a:spcAft>
                <a:spcPts val="0"/>
              </a:spcAft>
              <a:buClrTx/>
              <a:buSzTx/>
              <a:buFontTx/>
              <a:buNone/>
            </a:pPr>
            <a:endParaRPr sz="1500" b="1" i="0" u="none" kern="1200" cap="none" spc="0" baseline="0">
              <a:ln>
                <a:noFill/>
              </a:ln>
              <a:solidFill>
                <a:srgbClr val="264460"/>
              </a:solidFill>
              <a:latin typeface="Segoe UI"/>
              <a:ea typeface="Segoe UI"/>
              <a:cs typeface="Segoe UI"/>
            </a:endParaRPr>
          </a:p>
          <a:p>
            <a:pPr marL="0" marR="0" lvl="0" indent="0" algn="l" defTabSz="914400">
              <a:lnSpc>
                <a:spcPct val="150000"/>
              </a:lnSpc>
              <a:spcBef>
                <a:spcPts val="0"/>
              </a:spcBef>
              <a:spcAft>
                <a:spcPts val="0"/>
              </a:spcAft>
              <a:buClrTx/>
              <a:buSzTx/>
              <a:buFontTx/>
              <a:buNone/>
            </a:pPr>
            <a:endParaRPr sz="1500" b="1" i="0" u="none" kern="1200" cap="none" spc="0" baseline="0">
              <a:ln>
                <a:noFill/>
              </a:ln>
              <a:solidFill>
                <a:srgbClr val="264460"/>
              </a:solidFill>
              <a:latin typeface="Segoe UI"/>
              <a:ea typeface="Segoe UI"/>
              <a:cs typeface="Segoe UI"/>
            </a:endParaRPr>
          </a:p>
        </p:txBody>
      </p:sp>
      <p:sp>
        <p:nvSpPr>
          <p:cNvPr id="26" name="矩形 2">
            <a:extLst>
              <a:ext uri="{FF2B5EF4-FFF2-40B4-BE49-F238E27FC236}">
                <a16:creationId xmlns:a16="http://schemas.microsoft.com/office/drawing/2014/main" id="{28298E29-EA13-4265-B71B-8E0FAB284AAF}"/>
              </a:ext>
            </a:extLst>
          </p:cNvPr>
          <p:cNvSpPr>
            <a:spLocks noGrp="1"/>
          </p:cNvSpPr>
          <p:nvPr/>
        </p:nvSpPr>
        <p:spPr>
          <a:xfrm>
            <a:off x="342877" y="4514784"/>
            <a:ext cx="7109460" cy="1526187"/>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marL="0" marR="0" lvl="0" indent="0" algn="l" defTabSz="914400">
              <a:lnSpc>
                <a:spcPct val="150000"/>
              </a:lnSpc>
              <a:spcBef>
                <a:spcPts val="0"/>
              </a:spcBef>
              <a:spcAft>
                <a:spcPts val="0"/>
              </a:spcAft>
              <a:buClrTx/>
              <a:buSzTx/>
              <a:buFontTx/>
              <a:buNone/>
            </a:pPr>
            <a:r>
              <a:rPr sz="1600" b="1" i="0" u="none" cap="none">
                <a:ln>
                  <a:noFill/>
                </a:ln>
                <a:solidFill>
                  <a:srgbClr val="264460"/>
                </a:solidFill>
                <a:latin typeface="Segoe UI"/>
                <a:ea typeface="Segoe UI"/>
                <a:cs typeface="Segoe UI"/>
              </a:rPr>
              <a:t>자체 금형 설계·연구개발팀 보유
독일 Halex 기술과 관리체계를 적용한 세계 수준의 유연생산라인
연간 2,000세트 이상의 금형 생산</a:t>
            </a:r>
          </a:p>
          <a:p>
            <a:pPr marL="0" marR="0" lvl="0" indent="0" algn="l" defTabSz="914400">
              <a:lnSpc>
                <a:spcPct val="150000"/>
              </a:lnSpc>
              <a:spcBef>
                <a:spcPts val="0"/>
              </a:spcBef>
              <a:spcAft>
                <a:spcPts val="0"/>
              </a:spcAft>
              <a:buClrTx/>
              <a:buSzTx/>
              <a:buFontTx/>
              <a:buNone/>
            </a:pPr>
            <a:endParaRPr sz="1600" b="1" i="0" u="none" cap="none">
              <a:ln>
                <a:noFill/>
              </a:ln>
              <a:solidFill>
                <a:srgbClr val="264460"/>
              </a:solidFill>
              <a:latin typeface="Segoe UI"/>
              <a:ea typeface="Segoe UI"/>
              <a:cs typeface="Segoe UI"/>
            </a:endParaRPr>
          </a:p>
          <a:p>
            <a:pPr marL="0" marR="0" lvl="0" indent="0" algn="l" defTabSz="914400">
              <a:lnSpc>
                <a:spcPct val="150000"/>
              </a:lnSpc>
              <a:spcBef>
                <a:spcPts val="0"/>
              </a:spcBef>
              <a:spcAft>
                <a:spcPts val="0"/>
              </a:spcAft>
              <a:buClrTx/>
              <a:buSzTx/>
              <a:buFontTx/>
              <a:buNone/>
            </a:pPr>
            <a:endParaRPr sz="1600" b="1" i="0" u="none" cap="none">
              <a:ln>
                <a:noFill/>
              </a:ln>
              <a:solidFill>
                <a:srgbClr val="264460"/>
              </a:solidFill>
              <a:latin typeface="Segoe UI"/>
              <a:ea typeface="Segoe UI"/>
              <a:cs typeface="Segoe UI"/>
            </a:endParaRPr>
          </a:p>
          <a:p>
            <a:pPr marL="0" marR="0" lvl="0" indent="0" algn="l" defTabSz="914400">
              <a:lnSpc>
                <a:spcPct val="150000"/>
              </a:lnSpc>
              <a:spcBef>
                <a:spcPts val="0"/>
              </a:spcBef>
              <a:spcAft>
                <a:spcPts val="0"/>
              </a:spcAft>
              <a:buClrTx/>
              <a:buSzTx/>
              <a:buFontTx/>
              <a:buNone/>
            </a:pPr>
            <a:endParaRPr sz="1600" b="1" i="0" u="none" cap="none">
              <a:ln>
                <a:noFill/>
              </a:ln>
              <a:solidFill>
                <a:srgbClr val="264460"/>
              </a:solidFill>
              <a:latin typeface="Segoe UI"/>
              <a:ea typeface="Segoe UI"/>
              <a:cs typeface="Segoe UI"/>
            </a:endParaRPr>
          </a:p>
        </p:txBody>
      </p:sp>
      <p:sp>
        <p:nvSpPr>
          <p:cNvPr id="29" name="直接连接符 28">
            <a:extLst>
              <a:ext uri="{FF2B5EF4-FFF2-40B4-BE49-F238E27FC236}">
                <a16:creationId xmlns:a16="http://schemas.microsoft.com/office/drawing/2014/main" id="{A9FC46E3-4105-409F-9350-493812845EE7}"/>
              </a:ext>
            </a:extLst>
          </p:cNvPr>
          <p:cNvSpPr>
            <a:spLocks noGrp="1"/>
          </p:cNvSpPr>
          <p:nvPr/>
        </p:nvSpPr>
        <p:spPr>
          <a:xfrm>
            <a:off x="4549920" y="878968"/>
            <a:ext cx="0" cy="616279"/>
          </a:xfrm>
          <a:prstGeom prst="line">
            <a:avLst/>
          </a:prstGeom>
          <a:ln w="38100">
            <a:solidFill>
              <a:srgbClr val="16CC68"/>
            </a:solidFill>
            <a:prstDash val="sysDot"/>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30" name="椭圆 29">
            <a:extLst>
              <a:ext uri="{FF2B5EF4-FFF2-40B4-BE49-F238E27FC236}">
                <a16:creationId xmlns:a16="http://schemas.microsoft.com/office/drawing/2014/main" id="{31FE1B3C-2FC7-4D7C-835B-6AFFFD976920}"/>
              </a:ext>
            </a:extLst>
          </p:cNvPr>
          <p:cNvSpPr>
            <a:spLocks noGrp="1"/>
          </p:cNvSpPr>
          <p:nvPr/>
        </p:nvSpPr>
        <p:spPr>
          <a:xfrm>
            <a:off x="4223595" y="519020"/>
            <a:ext cx="651284" cy="65128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01</a:t>
            </a:r>
            <a:endParaRPr sz="2000" b="1" i="0" u="none" kern="1200" cap="none" spc="0" baseline="0">
              <a:ln>
                <a:noFill/>
              </a:ln>
              <a:solidFill>
                <a:prstClr val="white"/>
              </a:solidFill>
              <a:latin typeface="Segoe UI"/>
              <a:ea typeface="Segoe UI"/>
              <a:cs typeface="Segoe UI"/>
            </a:endParaRPr>
          </a:p>
        </p:txBody>
      </p:sp>
      <p:sp>
        <p:nvSpPr>
          <p:cNvPr id="34" name="圆角矩形 3">
            <a:extLst>
              <a:ext uri="{FF2B5EF4-FFF2-40B4-BE49-F238E27FC236}">
                <a16:creationId xmlns:a16="http://schemas.microsoft.com/office/drawing/2014/main" id="{09D0D223-18FC-4E28-9D50-5913681247C2}"/>
              </a:ext>
            </a:extLst>
          </p:cNvPr>
          <p:cNvSpPr>
            <a:spLocks noGrp="1"/>
          </p:cNvSpPr>
          <p:nvPr/>
        </p:nvSpPr>
        <p:spPr>
          <a:xfrm>
            <a:off x="316915" y="1170724"/>
            <a:ext cx="4707890" cy="807085"/>
          </a:xfrm>
          <a:prstGeom prst="roundRect">
            <a:avLst>
              <a:gd name="adj" fmla="val 50000"/>
            </a:avLst>
          </a:prstGeom>
          <a:gradFill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35" name="椭圆 34">
            <a:extLst>
              <a:ext uri="{FF2B5EF4-FFF2-40B4-BE49-F238E27FC236}">
                <a16:creationId xmlns:a16="http://schemas.microsoft.com/office/drawing/2014/main" id="{0D7AF1D6-5ED9-4156-ADEA-2BAF048FBCB7}"/>
              </a:ext>
            </a:extLst>
          </p:cNvPr>
          <p:cNvSpPr>
            <a:spLocks noGrp="1"/>
          </p:cNvSpPr>
          <p:nvPr/>
        </p:nvSpPr>
        <p:spPr>
          <a:xfrm>
            <a:off x="190550" y="817029"/>
            <a:ext cx="1564005" cy="1393825"/>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33" name="TextBox 19">
            <a:extLst>
              <a:ext uri="{FF2B5EF4-FFF2-40B4-BE49-F238E27FC236}">
                <a16:creationId xmlns:a16="http://schemas.microsoft.com/office/drawing/2014/main" id="{42021A25-757B-4DAC-9020-88548EC849E9}"/>
              </a:ext>
            </a:extLst>
          </p:cNvPr>
          <p:cNvSpPr>
            <a:spLocks noGrp="1"/>
          </p:cNvSpPr>
          <p:nvPr/>
        </p:nvSpPr>
        <p:spPr>
          <a:xfrm>
            <a:off x="1683435" y="1380274"/>
            <a:ext cx="3117850" cy="369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금형 설계·제작</a:t>
            </a:r>
          </a:p>
        </p:txBody>
      </p:sp>
      <p:pic>
        <p:nvPicPr>
          <p:cNvPr id="49" name="Picture 2"/>
          <p:cNvPicPr>
            <a:picLocks noChangeAspect="1"/>
          </p:cNvPicPr>
          <p:nvPr/>
        </p:nvPicPr>
        <p:blipFill>
          <a:blip r:embed="rId5"/>
          <a:srcRect/>
          <a:stretch>
            <a:fillRect/>
          </a:stretch>
        </p:blipFill>
        <p:spPr>
          <a:xfrm>
            <a:off x="8399462" y="116632"/>
            <a:ext cx="1076325" cy="276225"/>
          </a:xfrm>
          <a:prstGeom prst="rect">
            <a:avLst/>
          </a:prstGeom>
        </p:spPr>
      </p:pic>
      <p:pic>
        <p:nvPicPr>
          <p:cNvPr id="50" name="图片 3"/>
          <p:cNvPicPr>
            <a:picLocks noChangeAspect="1"/>
          </p:cNvPicPr>
          <p:nvPr/>
        </p:nvPicPr>
        <p:blipFill>
          <a:blip r:embed="rId6"/>
          <a:srcRect/>
          <a:stretch>
            <a:fillRect/>
          </a:stretch>
        </p:blipFill>
        <p:spPr>
          <a:xfrm>
            <a:off x="6190850" y="1196752"/>
            <a:ext cx="5245553" cy="2915312"/>
          </a:xfrm>
          <a:prstGeom prst="rect">
            <a:avLst/>
          </a:prstGeom>
          <a:effectLst>
            <a:outerShdw blurRad="50800" dist="38100" dir="2700000" algn="tl" rotWithShape="0">
              <a:prstClr val="black">
                <a:alpha val="40000"/>
              </a:prstClr>
            </a:outerShdw>
          </a:effectLst>
        </p:spPr>
      </p:pic>
      <p:pic>
        <p:nvPicPr>
          <p:cNvPr id="51" name="图片 4"/>
          <p:cNvPicPr>
            <a:picLocks noChangeAspect="1"/>
          </p:cNvPicPr>
          <p:nvPr/>
        </p:nvPicPr>
        <p:blipFill>
          <a:blip r:embed="rId7"/>
          <a:stretch>
            <a:fillRect/>
          </a:stretch>
        </p:blipFill>
        <p:spPr>
          <a:xfrm>
            <a:off x="6190850" y="4252850"/>
            <a:ext cx="2640660" cy="1572174"/>
          </a:xfrm>
          <a:prstGeom prst="rect">
            <a:avLst/>
          </a:prstGeom>
          <a:effectLst>
            <a:outerShdw blurRad="50800" dist="38100" dir="2700000" algn="tl" rotWithShape="0">
              <a:prstClr val="black">
                <a:alpha val="40000"/>
              </a:prstClr>
            </a:outerShdw>
          </a:effectLst>
        </p:spPr>
      </p:pic>
      <p:pic>
        <p:nvPicPr>
          <p:cNvPr id="52" name="Picture 25"/>
          <p:cNvPicPr>
            <a:picLocks noChangeAspect="1"/>
          </p:cNvPicPr>
          <p:nvPr/>
        </p:nvPicPr>
        <p:blipFill>
          <a:blip r:embed="rId8"/>
          <a:stretch>
            <a:fillRect/>
          </a:stretch>
        </p:blipFill>
        <p:spPr>
          <a:xfrm>
            <a:off x="8903518" y="4252850"/>
            <a:ext cx="2532885" cy="1610011"/>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73413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
          <p:cNvPicPr>
            <a:picLocks noChangeAspect="1"/>
          </p:cNvPicPr>
          <p:nvPr/>
        </p:nvPicPr>
        <p:blipFill>
          <a:blip r:embed="rId3"/>
          <a:stretch>
            <a:fillRect/>
          </a:stretch>
        </p:blipFill>
        <p:spPr>
          <a:xfrm>
            <a:off x="415542" y="1005371"/>
            <a:ext cx="11071296" cy="24386"/>
          </a:xfrm>
          <a:prstGeom prst="rect">
            <a:avLst/>
          </a:prstGeom>
        </p:spPr>
      </p:pic>
      <p:sp>
        <p:nvSpPr>
          <p:cNvPr id="3" name="椭圆 2">
            <a:extLst>
              <a:ext uri="{FF2B5EF4-FFF2-40B4-BE49-F238E27FC236}">
                <a16:creationId xmlns:a16="http://schemas.microsoft.com/office/drawing/2014/main" id="{BA969A41-B672-4C79-B051-347B3DADCC9C}"/>
              </a:ext>
            </a:extLst>
          </p:cNvPr>
          <p:cNvSpPr>
            <a:spLocks noGrp="1"/>
          </p:cNvSpPr>
          <p:nvPr/>
        </p:nvSpPr>
        <p:spPr>
          <a:xfrm>
            <a:off x="4495661" y="614880"/>
            <a:ext cx="651284" cy="65128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02</a:t>
            </a:r>
            <a:endParaRPr sz="2000" b="1" i="0" u="none" kern="1200" cap="none" spc="0" baseline="0">
              <a:ln>
                <a:noFill/>
              </a:ln>
              <a:solidFill>
                <a:prstClr val="white"/>
              </a:solidFill>
              <a:latin typeface="Segoe UI"/>
              <a:ea typeface="Segoe UI"/>
              <a:cs typeface="Segoe UI"/>
            </a:endParaRPr>
          </a:p>
        </p:txBody>
      </p:sp>
      <p:sp>
        <p:nvSpPr>
          <p:cNvPr id="5" name="圆角矩形 25">
            <a:extLst>
              <a:ext uri="{FF2B5EF4-FFF2-40B4-BE49-F238E27FC236}">
                <a16:creationId xmlns:a16="http://schemas.microsoft.com/office/drawing/2014/main" id="{EE73E4CF-99E2-499B-B6B5-12E1E0589679}"/>
              </a:ext>
            </a:extLst>
          </p:cNvPr>
          <p:cNvSpPr>
            <a:spLocks noGrp="1"/>
          </p:cNvSpPr>
          <p:nvPr/>
        </p:nvSpPr>
        <p:spPr>
          <a:xfrm>
            <a:off x="703575" y="1210284"/>
            <a:ext cx="4582795" cy="806450"/>
          </a:xfrm>
          <a:prstGeom prst="roundRect">
            <a:avLst>
              <a:gd name="adj" fmla="val 50000"/>
            </a:avLst>
          </a:prstGeom>
          <a:gradFill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6" name="TextBox 16">
            <a:extLst>
              <a:ext uri="{FF2B5EF4-FFF2-40B4-BE49-F238E27FC236}">
                <a16:creationId xmlns:a16="http://schemas.microsoft.com/office/drawing/2014/main" id="{5CD50367-80DF-4ECA-9B99-894461E7CCE4}"/>
              </a:ext>
            </a:extLst>
          </p:cNvPr>
          <p:cNvSpPr>
            <a:spLocks noGrp="1"/>
          </p:cNvSpPr>
          <p:nvPr/>
        </p:nvSpPr>
        <p:spPr>
          <a:xfrm>
            <a:off x="1567810" y="1456664"/>
            <a:ext cx="3455035" cy="369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합금 주조</a:t>
            </a:r>
          </a:p>
        </p:txBody>
      </p:sp>
      <p:sp>
        <p:nvSpPr>
          <p:cNvPr id="10" name="椭圆 9">
            <a:extLst>
              <a:ext uri="{FF2B5EF4-FFF2-40B4-BE49-F238E27FC236}">
                <a16:creationId xmlns:a16="http://schemas.microsoft.com/office/drawing/2014/main" id="{043EABBC-6371-46ED-8C5A-1AE24B732141}"/>
              </a:ext>
            </a:extLst>
          </p:cNvPr>
          <p:cNvSpPr>
            <a:spLocks noGrp="1"/>
          </p:cNvSpPr>
          <p:nvPr/>
        </p:nvSpPr>
        <p:spPr>
          <a:xfrm>
            <a:off x="127435" y="808772"/>
            <a:ext cx="1696085" cy="1609090"/>
          </a:xfrm>
          <a:prstGeom prst="ellipse">
            <a:avLst/>
          </a:prstGeom>
          <a:blipFill rotWithShape="1">
            <a:blip r:embed="rId4"/>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11" name="矩形 5">
            <a:extLst>
              <a:ext uri="{FF2B5EF4-FFF2-40B4-BE49-F238E27FC236}">
                <a16:creationId xmlns:a16="http://schemas.microsoft.com/office/drawing/2014/main" id="{119D8FD4-FA95-48BB-BC11-A90824DDF401}"/>
              </a:ext>
            </a:extLst>
          </p:cNvPr>
          <p:cNvSpPr>
            <a:spLocks noGrp="1"/>
          </p:cNvSpPr>
          <p:nvPr/>
        </p:nvSpPr>
        <p:spPr>
          <a:xfrm>
            <a:off x="127435" y="2394215"/>
            <a:ext cx="5833238" cy="2377830"/>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marL="0" marR="0" lvl="0" indent="0" algn="l" defTabSz="914400">
              <a:lnSpc>
                <a:spcPct val="150000"/>
              </a:lnSpc>
              <a:spcBef>
                <a:spcPts val="0"/>
              </a:spcBef>
              <a:spcAft>
                <a:spcPts val="0"/>
              </a:spcAft>
              <a:buClrTx/>
              <a:buSzTx/>
              <a:buFontTx/>
              <a:buNone/>
            </a:pPr>
            <a:r>
              <a:rPr sz="1440" b="1" i="0" u="none" cap="none">
                <a:ln>
                  <a:noFill/>
                </a:ln>
                <a:solidFill>
                  <a:srgbClr val="264460"/>
                </a:solidFill>
                <a:latin typeface="Segoe UI"/>
                <a:ea typeface="Segoe UI"/>
                <a:cs typeface="Segoe UI"/>
              </a:rPr>
              <a:t>일본경금속이 설계한 첨단 주조라인 4기
연간 빌릿 생산능력 15만 톤(2계열~7계열)
규격 φ120~φ555
전자기 교반, 온라인 탈가스, 이중 세라믹 필터, Al-Ti-B 미세화 기술 적용</a:t>
            </a:r>
            <a:endParaRPr sz="1440" b="1" i="0" u="none" kern="1200" cap="none" spc="0" baseline="0">
              <a:ln>
                <a:noFill/>
              </a:ln>
              <a:solidFill>
                <a:srgbClr val="264460"/>
              </a:solidFill>
              <a:latin typeface="Segoe UI"/>
              <a:ea typeface="Segoe UI"/>
              <a:cs typeface="Segoe UI"/>
            </a:endParaRPr>
          </a:p>
          <a:p>
            <a:pPr lvl="0">
              <a:lnSpc>
                <a:spcPct val="150000"/>
              </a:lnSpc>
              <a:buNone/>
            </a:pPr>
            <a:endParaRPr sz="1440" b="1" i="0" u="none" kern="1200" cap="none" spc="0" baseline="0">
              <a:ln>
                <a:noFill/>
              </a:ln>
              <a:solidFill>
                <a:srgbClr val="264460"/>
              </a:solidFill>
              <a:latin typeface="Segoe UI"/>
              <a:ea typeface="Segoe UI"/>
              <a:cs typeface="Segoe UI"/>
            </a:endParaRPr>
          </a:p>
          <a:p>
            <a:pPr marL="0" marR="0" lvl="0" indent="0" algn="l" defTabSz="914400">
              <a:lnSpc>
                <a:spcPct val="150000"/>
              </a:lnSpc>
              <a:spcBef>
                <a:spcPts val="0"/>
              </a:spcBef>
              <a:spcAft>
                <a:spcPts val="0"/>
              </a:spcAft>
              <a:buClrTx/>
              <a:buSzTx/>
              <a:buFontTx/>
              <a:buNone/>
            </a:pPr>
            <a:endParaRPr sz="1440" b="1" i="0" u="none" kern="1200" cap="none" spc="0" baseline="0">
              <a:ln>
                <a:noFill/>
              </a:ln>
              <a:solidFill>
                <a:srgbClr val="264460"/>
              </a:solidFill>
              <a:latin typeface="Segoe UI"/>
              <a:ea typeface="Segoe UI"/>
              <a:cs typeface="Segoe UI"/>
            </a:endParaRPr>
          </a:p>
          <a:p>
            <a:pPr marL="0" marR="0" lvl="0" indent="0" algn="l" defTabSz="914400">
              <a:lnSpc>
                <a:spcPct val="150000"/>
              </a:lnSpc>
              <a:spcBef>
                <a:spcPts val="0"/>
              </a:spcBef>
              <a:spcAft>
                <a:spcPts val="0"/>
              </a:spcAft>
              <a:buClrTx/>
              <a:buSzTx/>
              <a:buFontTx/>
              <a:buNone/>
            </a:pPr>
            <a:endParaRPr sz="1440" b="1" i="0" u="none" kern="1200" cap="none" spc="0" baseline="0">
              <a:ln>
                <a:noFill/>
              </a:ln>
              <a:solidFill>
                <a:srgbClr val="264460"/>
              </a:solidFill>
              <a:latin typeface="Segoe UI"/>
              <a:ea typeface="Segoe UI"/>
              <a:cs typeface="Segoe UI"/>
            </a:endParaRPr>
          </a:p>
        </p:txBody>
      </p:sp>
      <p:sp>
        <p:nvSpPr>
          <p:cNvPr id="12" name="矩形 2">
            <a:extLst>
              <a:ext uri="{FF2B5EF4-FFF2-40B4-BE49-F238E27FC236}">
                <a16:creationId xmlns:a16="http://schemas.microsoft.com/office/drawing/2014/main" id="{B8461F0B-D3D7-4A57-BB67-8860C09747BC}"/>
              </a:ext>
            </a:extLst>
          </p:cNvPr>
          <p:cNvSpPr>
            <a:spLocks noGrp="1"/>
          </p:cNvSpPr>
          <p:nvPr/>
        </p:nvSpPr>
        <p:spPr>
          <a:xfrm>
            <a:off x="133897" y="5067055"/>
            <a:ext cx="5304606" cy="1382814"/>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marL="0" marR="0" lvl="0" indent="0" algn="l" defTabSz="914400">
              <a:lnSpc>
                <a:spcPct val="150000"/>
              </a:lnSpc>
              <a:spcBef>
                <a:spcPts val="0"/>
              </a:spcBef>
              <a:spcAft>
                <a:spcPts val="0"/>
              </a:spcAft>
              <a:buClrTx/>
              <a:buSzTx/>
              <a:buFontTx/>
              <a:buNone/>
            </a:pPr>
            <a:r>
              <a:rPr sz="1440" b="1" i="0" u="none" cap="none">
                <a:ln>
                  <a:noFill/>
                </a:ln>
                <a:solidFill>
                  <a:srgbClr val="264460"/>
                </a:solidFill>
                <a:latin typeface="Segoe UI"/>
                <a:ea typeface="Segoe UI"/>
                <a:cs typeface="Segoe UI"/>
              </a:rPr>
              <a:t>일본경금속이 설계한 첨단 주조라인 4기
연간 빌릿 생산능력 15만 톤(2계열~7계열)
규격 φ120~φ555
전자기 교반, 온라인 탈가스, 이중 세라믹 필터, Al-Ti-B 미세화 기술 적용</a:t>
            </a:r>
          </a:p>
          <a:p>
            <a:pPr marL="0" marR="0" lvl="0" indent="0" algn="l" defTabSz="914400">
              <a:lnSpc>
                <a:spcPct val="150000"/>
              </a:lnSpc>
              <a:spcBef>
                <a:spcPts val="0"/>
              </a:spcBef>
              <a:spcAft>
                <a:spcPts val="0"/>
              </a:spcAft>
              <a:buClrTx/>
              <a:buSzTx/>
              <a:buFontTx/>
              <a:buNone/>
            </a:pPr>
            <a:endParaRPr sz="1440" b="1" i="0" u="none" cap="none">
              <a:ln>
                <a:noFill/>
              </a:ln>
              <a:solidFill>
                <a:srgbClr val="264460"/>
              </a:solidFill>
              <a:latin typeface="Segoe UI"/>
              <a:ea typeface="Segoe UI"/>
              <a:cs typeface="Segoe UI"/>
            </a:endParaRPr>
          </a:p>
          <a:p>
            <a:pPr lvl="0">
              <a:lnSpc>
                <a:spcPct val="150000"/>
              </a:lnSpc>
              <a:buNone/>
            </a:pPr>
            <a:endParaRPr sz="1440" b="1" i="0" u="none" kern="1200" cap="none" spc="0" baseline="0">
              <a:ln>
                <a:noFill/>
              </a:ln>
              <a:solidFill>
                <a:srgbClr val="264460"/>
              </a:solidFill>
              <a:latin typeface="Segoe UI"/>
              <a:ea typeface="Segoe UI"/>
              <a:cs typeface="Segoe UI"/>
            </a:endParaRPr>
          </a:p>
          <a:p>
            <a:pPr marL="0" marR="0" lvl="0" indent="0" algn="l" defTabSz="914400">
              <a:lnSpc>
                <a:spcPct val="150000"/>
              </a:lnSpc>
              <a:spcBef>
                <a:spcPts val="0"/>
              </a:spcBef>
              <a:spcAft>
                <a:spcPts val="0"/>
              </a:spcAft>
              <a:buClrTx/>
              <a:buSzTx/>
              <a:buFontTx/>
              <a:buNone/>
            </a:pPr>
            <a:endParaRPr sz="1440" b="1" i="0" u="none" kern="1200" cap="none" spc="0" baseline="0">
              <a:ln>
                <a:noFill/>
              </a:ln>
              <a:solidFill>
                <a:srgbClr val="264460"/>
              </a:solidFill>
              <a:latin typeface="Segoe UI"/>
              <a:ea typeface="Segoe UI"/>
              <a:cs typeface="Segoe UI"/>
            </a:endParaRPr>
          </a:p>
        </p:txBody>
      </p:sp>
      <p:pic>
        <p:nvPicPr>
          <p:cNvPr id="25" name="Picture 2"/>
          <p:cNvPicPr>
            <a:picLocks noChangeAspect="1"/>
          </p:cNvPicPr>
          <p:nvPr/>
        </p:nvPicPr>
        <p:blipFill>
          <a:blip r:embed="rId5"/>
          <a:srcRect/>
          <a:stretch>
            <a:fillRect/>
          </a:stretch>
        </p:blipFill>
        <p:spPr>
          <a:xfrm>
            <a:off x="8399462" y="116632"/>
            <a:ext cx="1076325" cy="276225"/>
          </a:xfrm>
          <a:prstGeom prst="rect">
            <a:avLst/>
          </a:prstGeom>
        </p:spPr>
      </p:pic>
      <p:pic>
        <p:nvPicPr>
          <p:cNvPr id="26" name="图片 13"/>
          <p:cNvPicPr>
            <a:picLocks noChangeAspect="1"/>
          </p:cNvPicPr>
          <p:nvPr/>
        </p:nvPicPr>
        <p:blipFill>
          <a:blip r:embed="rId6"/>
          <a:srcRect/>
          <a:stretch>
            <a:fillRect/>
          </a:stretch>
        </p:blipFill>
        <p:spPr>
          <a:xfrm>
            <a:off x="6157283" y="1210284"/>
            <a:ext cx="5329555" cy="2918460"/>
          </a:xfrm>
          <a:prstGeom prst="rect">
            <a:avLst/>
          </a:prstGeom>
          <a:effectLst>
            <a:outerShdw blurRad="50800" dist="38100" dir="2700000" algn="tl" rotWithShape="0">
              <a:prstClr val="black">
                <a:alpha val="40000"/>
              </a:prstClr>
            </a:outerShdw>
          </a:effectLst>
        </p:spPr>
      </p:pic>
      <p:pic>
        <p:nvPicPr>
          <p:cNvPr id="27" name="Picture 2"/>
          <p:cNvPicPr>
            <a:picLocks noChangeAspect="1"/>
          </p:cNvPicPr>
          <p:nvPr/>
        </p:nvPicPr>
        <p:blipFill>
          <a:blip r:embed="rId7"/>
          <a:srcRect/>
          <a:stretch>
            <a:fillRect/>
          </a:stretch>
        </p:blipFill>
        <p:spPr>
          <a:xfrm>
            <a:off x="8937625" y="4221088"/>
            <a:ext cx="2549214" cy="1868741"/>
          </a:xfrm>
          <a:prstGeom prst="rect">
            <a:avLst/>
          </a:prstGeom>
          <a:ln w="9525">
            <a:noFill/>
            <a:miter/>
          </a:ln>
          <a:effectLst>
            <a:outerShdw blurRad="50800" dist="38100" dir="2700000" algn="tl" rotWithShape="0">
              <a:prstClr val="black">
                <a:alpha val="40000"/>
              </a:prstClr>
            </a:outerShdw>
          </a:effectLst>
        </p:spPr>
      </p:pic>
      <p:pic>
        <p:nvPicPr>
          <p:cNvPr id="28" name="图片 15"/>
          <p:cNvPicPr>
            <a:picLocks noChangeAspect="1"/>
          </p:cNvPicPr>
          <p:nvPr/>
        </p:nvPicPr>
        <p:blipFill>
          <a:blip r:embed="rId8"/>
          <a:srcRect/>
          <a:stretch>
            <a:fillRect/>
          </a:stretch>
        </p:blipFill>
        <p:spPr>
          <a:xfrm>
            <a:off x="6111071" y="4221088"/>
            <a:ext cx="2763196" cy="186874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21655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1"/>
          <p:cNvPicPr>
            <a:picLocks noChangeAspect="1"/>
          </p:cNvPicPr>
          <p:nvPr/>
        </p:nvPicPr>
        <p:blipFill>
          <a:blip r:embed="rId3"/>
          <a:stretch>
            <a:fillRect/>
          </a:stretch>
        </p:blipFill>
        <p:spPr>
          <a:xfrm>
            <a:off x="415542" y="1005371"/>
            <a:ext cx="11071296" cy="24386"/>
          </a:xfrm>
          <a:prstGeom prst="rect">
            <a:avLst/>
          </a:prstGeom>
        </p:spPr>
      </p:pic>
      <p:sp>
        <p:nvSpPr>
          <p:cNvPr id="19" name="圆角矩形 31">
            <a:extLst>
              <a:ext uri="{FF2B5EF4-FFF2-40B4-BE49-F238E27FC236}">
                <a16:creationId xmlns:a16="http://schemas.microsoft.com/office/drawing/2014/main" id="{1562A0F5-EC8A-4B79-8AAA-80AB6CC403BA}"/>
              </a:ext>
            </a:extLst>
          </p:cNvPr>
          <p:cNvSpPr>
            <a:spLocks noGrp="1"/>
          </p:cNvSpPr>
          <p:nvPr/>
        </p:nvSpPr>
        <p:spPr>
          <a:xfrm>
            <a:off x="550386" y="1361475"/>
            <a:ext cx="4864100" cy="807085"/>
          </a:xfrm>
          <a:prstGeom prst="roundRect">
            <a:avLst>
              <a:gd name="adj" fmla="val 50000"/>
            </a:avLst>
          </a:prstGeom>
          <a:solidFill>
            <a:srgbClr val="082A7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20" name="椭圆 19">
            <a:extLst>
              <a:ext uri="{FF2B5EF4-FFF2-40B4-BE49-F238E27FC236}">
                <a16:creationId xmlns:a16="http://schemas.microsoft.com/office/drawing/2014/main" id="{20F861C1-AC47-43B3-967B-0DF0623082D2}"/>
              </a:ext>
            </a:extLst>
          </p:cNvPr>
          <p:cNvSpPr>
            <a:spLocks noGrp="1"/>
          </p:cNvSpPr>
          <p:nvPr/>
        </p:nvSpPr>
        <p:spPr>
          <a:xfrm>
            <a:off x="423386" y="908720"/>
            <a:ext cx="1694814" cy="1622425"/>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18" name="TextBox 19">
            <a:extLst>
              <a:ext uri="{FF2B5EF4-FFF2-40B4-BE49-F238E27FC236}">
                <a16:creationId xmlns:a16="http://schemas.microsoft.com/office/drawing/2014/main" id="{ACE0F976-45C8-4255-A655-CCD39AA087B0}"/>
              </a:ext>
            </a:extLst>
          </p:cNvPr>
          <p:cNvSpPr>
            <a:spLocks noGrp="1"/>
          </p:cNvSpPr>
          <p:nvPr/>
        </p:nvSpPr>
        <p:spPr>
          <a:xfrm>
            <a:off x="1916906" y="1571025"/>
            <a:ext cx="3699510" cy="369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형재 압출</a:t>
            </a:r>
          </a:p>
        </p:txBody>
      </p:sp>
      <p:sp>
        <p:nvSpPr>
          <p:cNvPr id="21" name="椭圆 20">
            <a:extLst>
              <a:ext uri="{FF2B5EF4-FFF2-40B4-BE49-F238E27FC236}">
                <a16:creationId xmlns:a16="http://schemas.microsoft.com/office/drawing/2014/main" id="{79CD7F67-A531-428F-B3AE-A56E0E21E9EE}"/>
              </a:ext>
            </a:extLst>
          </p:cNvPr>
          <p:cNvSpPr>
            <a:spLocks noGrp="1"/>
          </p:cNvSpPr>
          <p:nvPr/>
        </p:nvSpPr>
        <p:spPr>
          <a:xfrm>
            <a:off x="4582901" y="781988"/>
            <a:ext cx="651284" cy="651284"/>
          </a:xfrm>
          <a:prstGeom prst="ellipse">
            <a:avLst/>
          </a:prstGeom>
          <a:solidFill>
            <a:srgbClr val="082A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03</a:t>
            </a:r>
            <a:endParaRPr sz="2000" b="1" i="0" u="none" kern="1200" cap="none" spc="0" baseline="0">
              <a:ln>
                <a:noFill/>
              </a:ln>
              <a:solidFill>
                <a:prstClr val="white"/>
              </a:solidFill>
              <a:latin typeface="Segoe UI"/>
              <a:ea typeface="Segoe UI"/>
              <a:cs typeface="Segoe UI"/>
            </a:endParaRPr>
          </a:p>
        </p:txBody>
      </p:sp>
      <p:sp>
        <p:nvSpPr>
          <p:cNvPr id="22" name="矩形 2">
            <a:extLst>
              <a:ext uri="{FF2B5EF4-FFF2-40B4-BE49-F238E27FC236}">
                <a16:creationId xmlns:a16="http://schemas.microsoft.com/office/drawing/2014/main" id="{014AB97D-245A-4F83-B4BC-CF177919B492}"/>
              </a:ext>
            </a:extLst>
          </p:cNvPr>
          <p:cNvSpPr>
            <a:spLocks noGrp="1"/>
          </p:cNvSpPr>
          <p:nvPr/>
        </p:nvSpPr>
        <p:spPr>
          <a:xfrm>
            <a:off x="423386" y="2627796"/>
            <a:ext cx="5904656" cy="2249847"/>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lvl="0">
              <a:spcAft>
                <a:spcPts val="600"/>
              </a:spcAft>
              <a:buClr>
                <a:srgbClr val="FF0000"/>
              </a:buClr>
              <a:buNone/>
            </a:pPr>
            <a:r>
              <a:rPr sz="1440" b="1" i="0" u="none" cap="none">
                <a:ln>
                  <a:noFill/>
                </a:ln>
                <a:solidFill>
                  <a:srgbClr val="264460"/>
                </a:solidFill>
                <a:latin typeface="Segoe UI"/>
                <a:ea typeface="Segoe UI"/>
                <a:cs typeface="Segoe UI"/>
              </a:rPr>
              <a:t>880~10,000톤급 압출라인 15기, 연간 생산능력 10만 톤
최대 폭 900mm, 최대 직경 555mm, 최대 길이 30m의 초대형 산업용 알루미늄 형재 생산</a:t>
            </a:r>
          </a:p>
          <a:p>
            <a:pPr marL="0" marR="0" lvl="0" indent="0" algn="l" defTabSz="914400">
              <a:lnSpc>
                <a:spcPct val="100000"/>
              </a:lnSpc>
              <a:spcBef>
                <a:spcPts val="0"/>
              </a:spcBef>
              <a:spcAft>
                <a:spcPts val="600"/>
              </a:spcAft>
              <a:buClr>
                <a:srgbClr val="FF0000"/>
              </a:buClr>
              <a:buSzTx/>
              <a:buFontTx/>
              <a:buNone/>
            </a:pPr>
            <a:endParaRPr sz="1440" b="1" i="0" u="none" kern="1200" cap="none" spc="0" baseline="0">
              <a:ln>
                <a:noFill/>
              </a:ln>
              <a:solidFill>
                <a:srgbClr val="264460"/>
              </a:solidFill>
              <a:latin typeface="Segoe UI"/>
              <a:ea typeface="Segoe UI"/>
              <a:cs typeface="Segoe UI"/>
            </a:endParaRPr>
          </a:p>
          <a:p>
            <a:pPr lvl="0">
              <a:spcAft>
                <a:spcPts val="600"/>
              </a:spcAft>
              <a:buClr>
                <a:srgbClr val="FF0000"/>
              </a:buClr>
              <a:buNone/>
            </a:pPr>
            <a:endParaRPr sz="1440" b="1" i="0" u="none" kern="1200" cap="none" spc="0" baseline="0">
              <a:ln>
                <a:noFill/>
              </a:ln>
              <a:solidFill>
                <a:srgbClr val="264460"/>
              </a:solidFill>
              <a:latin typeface="Segoe UI"/>
              <a:ea typeface="Segoe UI"/>
              <a:cs typeface="Segoe UI"/>
            </a:endParaRPr>
          </a:p>
          <a:p>
            <a:pPr marL="0" marR="0" lvl="0" indent="0" algn="l" defTabSz="914400">
              <a:lnSpc>
                <a:spcPct val="100000"/>
              </a:lnSpc>
              <a:spcBef>
                <a:spcPts val="0"/>
              </a:spcBef>
              <a:spcAft>
                <a:spcPts val="600"/>
              </a:spcAft>
              <a:buClr>
                <a:srgbClr val="FF0000"/>
              </a:buClr>
              <a:buSzTx/>
              <a:buFontTx/>
              <a:buNone/>
            </a:pPr>
            <a:endParaRPr sz="1440" b="1" i="0" u="none" kern="1200" cap="none" spc="0" baseline="0">
              <a:ln>
                <a:noFill/>
              </a:ln>
              <a:solidFill>
                <a:srgbClr val="264460"/>
              </a:solidFill>
              <a:latin typeface="Segoe UI"/>
              <a:ea typeface="Segoe UI"/>
              <a:cs typeface="Segoe UI"/>
            </a:endParaRPr>
          </a:p>
          <a:p>
            <a:pPr marL="0" marR="0" lvl="0" indent="0" algn="l" defTabSz="914400">
              <a:lnSpc>
                <a:spcPct val="100000"/>
              </a:lnSpc>
              <a:spcBef>
                <a:spcPts val="0"/>
              </a:spcBef>
              <a:spcAft>
                <a:spcPts val="600"/>
              </a:spcAft>
              <a:buClr>
                <a:srgbClr val="FF0000"/>
              </a:buClr>
              <a:buSzTx/>
              <a:buFontTx/>
              <a:buNone/>
            </a:pPr>
            <a:endParaRPr sz="1440" b="0" i="0" u="none" kern="1200" cap="none" spc="0" baseline="0">
              <a:ln>
                <a:noFill/>
              </a:ln>
              <a:solidFill>
                <a:srgbClr val="264460"/>
              </a:solidFill>
              <a:latin typeface="Segoe UI"/>
              <a:ea typeface="Segoe UI"/>
              <a:cs typeface="Segoe UI"/>
            </a:endParaRPr>
          </a:p>
          <a:p>
            <a:pPr marL="0" marR="0" lvl="0" indent="0" algn="l" defTabSz="914400">
              <a:lnSpc>
                <a:spcPct val="100000"/>
              </a:lnSpc>
              <a:spcBef>
                <a:spcPts val="0"/>
              </a:spcBef>
              <a:spcAft>
                <a:spcPts val="600"/>
              </a:spcAft>
              <a:buClr>
                <a:srgbClr val="FF0000"/>
              </a:buClr>
              <a:buSzTx/>
              <a:buFontTx/>
              <a:buNone/>
            </a:pPr>
            <a:endParaRPr sz="1440" b="1" i="0" u="none" kern="1200" cap="none" spc="0" baseline="0">
              <a:ln>
                <a:noFill/>
              </a:ln>
              <a:solidFill>
                <a:srgbClr val="264460"/>
              </a:solidFill>
              <a:latin typeface="Segoe UI"/>
              <a:ea typeface="Segoe UI"/>
              <a:cs typeface="Segoe UI"/>
            </a:endParaRPr>
          </a:p>
        </p:txBody>
      </p:sp>
      <p:pic>
        <p:nvPicPr>
          <p:cNvPr id="62" name="Picture 2"/>
          <p:cNvPicPr>
            <a:picLocks noChangeAspect="1"/>
          </p:cNvPicPr>
          <p:nvPr/>
        </p:nvPicPr>
        <p:blipFill>
          <a:blip r:embed="rId5"/>
          <a:srcRect/>
          <a:stretch>
            <a:fillRect/>
          </a:stretch>
        </p:blipFill>
        <p:spPr>
          <a:xfrm>
            <a:off x="8399462" y="116632"/>
            <a:ext cx="1076325" cy="276225"/>
          </a:xfrm>
          <a:prstGeom prst="rect">
            <a:avLst/>
          </a:prstGeom>
        </p:spPr>
      </p:pic>
      <p:sp>
        <p:nvSpPr>
          <p:cNvPr id="33" name="圆角矩形 27">
            <a:extLst>
              <a:ext uri="{FF2B5EF4-FFF2-40B4-BE49-F238E27FC236}">
                <a16:creationId xmlns:a16="http://schemas.microsoft.com/office/drawing/2014/main" id="{F71624D2-CDA0-4FDE-ACDE-1553B989CFFF}"/>
              </a:ext>
            </a:extLst>
          </p:cNvPr>
          <p:cNvSpPr>
            <a:spLocks noGrp="1"/>
          </p:cNvSpPr>
          <p:nvPr/>
        </p:nvSpPr>
        <p:spPr>
          <a:xfrm>
            <a:off x="6618252" y="2573705"/>
            <a:ext cx="1881290" cy="102914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28" tIns="45714" rIns="91428" bIns="45714" anchor="ctr">
            <a:noAutofit/>
          </a:bodyPr>
          <a:lstStyle/>
          <a:p>
            <a:pPr lvl="0" algn="l" defTabSz="987425">
              <a:lnSpc>
                <a:spcPts val="2200"/>
              </a:lnSpc>
              <a:buClr>
                <a:srgbClr val="00B050"/>
              </a:buClr>
              <a:buSzTx/>
              <a:buFont typeface="Wingdings"/>
              <a:buNone/>
              <a:tabLst>
                <a:tab pos="180975" algn="l"/>
              </a:tabLst>
            </a:pPr>
            <a:r>
              <a:rPr sz="1400">
                <a:solidFill>
                  <a:srgbClr val="00B050"/>
                </a:solidFill>
                <a:latin typeface="Segoe UI"/>
                <a:ea typeface="Segoe UI"/>
                <a:cs typeface="Segoe UI"/>
              </a:rPr>
              <a:t>100MN</a:t>
            </a:r>
            <a:endParaRPr sz="1400">
              <a:latin typeface="Segoe UI"/>
              <a:ea typeface="Segoe UI"/>
              <a:cs typeface="Segoe UI"/>
            </a:endParaRPr>
          </a:p>
          <a:p>
            <a:pPr lvl="0" algn="l" defTabSz="987425">
              <a:lnSpc>
                <a:spcPts val="2200"/>
              </a:lnSpc>
              <a:buClr>
                <a:srgbClr val="00B050"/>
              </a:buClr>
              <a:buSzTx/>
              <a:buFont typeface="Wingdings"/>
              <a:buNone/>
              <a:tabLst>
                <a:tab pos="180975" algn="l"/>
              </a:tabLst>
            </a:pPr>
            <a:r>
              <a:rPr sz="1200" b="0">
                <a:solidFill>
                  <a:schemeClr val="tx1"/>
                </a:solidFill>
                <a:latin typeface="Segoe UI"/>
                <a:ea typeface="Segoe UI"/>
                <a:cs typeface="Segoe UI"/>
              </a:rPr>
              <a:t>铝棒直径：φ555mm</a:t>
            </a:r>
          </a:p>
          <a:p>
            <a:pPr lvl="0" algn="l" defTabSz="987425">
              <a:lnSpc>
                <a:spcPts val="2200"/>
              </a:lnSpc>
              <a:buClr>
                <a:srgbClr val="00B050"/>
              </a:buClr>
              <a:buSzTx/>
              <a:buFont typeface="Wingdings"/>
              <a:buNone/>
              <a:tabLst>
                <a:tab pos="180975" algn="l"/>
              </a:tabLst>
            </a:pPr>
            <a:r>
              <a:rPr sz="1200" b="0">
                <a:solidFill>
                  <a:schemeClr val="tx1"/>
                </a:solidFill>
                <a:latin typeface="Segoe UI"/>
                <a:ea typeface="Segoe UI"/>
                <a:cs typeface="Segoe UI"/>
              </a:rPr>
              <a:t>模具规格：φ458-1090</a:t>
            </a:r>
          </a:p>
        </p:txBody>
      </p:sp>
      <p:sp>
        <p:nvSpPr>
          <p:cNvPr id="35" name="圆角矩形 9">
            <a:extLst>
              <a:ext uri="{FF2B5EF4-FFF2-40B4-BE49-F238E27FC236}">
                <a16:creationId xmlns:a16="http://schemas.microsoft.com/office/drawing/2014/main" id="{16AFF650-EFCE-47C3-BBE8-F87B354C73BA}"/>
              </a:ext>
            </a:extLst>
          </p:cNvPr>
          <p:cNvSpPr>
            <a:spLocks noGrp="1"/>
          </p:cNvSpPr>
          <p:nvPr/>
        </p:nvSpPr>
        <p:spPr>
          <a:xfrm>
            <a:off x="6383477" y="1080661"/>
            <a:ext cx="2334742" cy="2715636"/>
          </a:xfrm>
          <a:prstGeom prst="roundRect">
            <a:avLst>
              <a:gd name="adj" fmla="val 9837"/>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36" name="同侧圆角矩形 11">
            <a:extLst>
              <a:ext uri="{FF2B5EF4-FFF2-40B4-BE49-F238E27FC236}">
                <a16:creationId xmlns:a16="http://schemas.microsoft.com/office/drawing/2014/main" id="{E916B9A0-347D-42DF-829B-31C87BB0C7A5}"/>
              </a:ext>
            </a:extLst>
          </p:cNvPr>
          <p:cNvSpPr>
            <a:spLocks noGrp="1"/>
          </p:cNvSpPr>
          <p:nvPr/>
        </p:nvSpPr>
        <p:spPr>
          <a:xfrm>
            <a:off x="6383477" y="1080661"/>
            <a:ext cx="2334742" cy="1283973"/>
          </a:xfrm>
          <a:prstGeom prst="round2SameRect">
            <a:avLst>
              <a:gd name="adj1" fmla="val 17065"/>
              <a:gd name="adj2" fmla="val 0"/>
            </a:avLst>
          </a:prstGeom>
          <a:blipFill rotWithShape="1">
            <a:blip r:embed="rId6"/>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38" name="圆角矩形 28">
            <a:extLst>
              <a:ext uri="{FF2B5EF4-FFF2-40B4-BE49-F238E27FC236}">
                <a16:creationId xmlns:a16="http://schemas.microsoft.com/office/drawing/2014/main" id="{850BF92F-3058-415F-82A2-39B41E79279D}"/>
              </a:ext>
            </a:extLst>
          </p:cNvPr>
          <p:cNvSpPr>
            <a:spLocks noGrp="1"/>
          </p:cNvSpPr>
          <p:nvPr/>
        </p:nvSpPr>
        <p:spPr>
          <a:xfrm>
            <a:off x="9318272" y="2573705"/>
            <a:ext cx="1881290" cy="102914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28" tIns="45714" rIns="91428" bIns="45714" anchor="ctr">
            <a:noAutofit/>
          </a:bodyPr>
          <a:lstStyle/>
          <a:p>
            <a:pPr lvl="0" algn="l" defTabSz="987425">
              <a:lnSpc>
                <a:spcPts val="2200"/>
              </a:lnSpc>
              <a:buClr>
                <a:srgbClr val="00B050"/>
              </a:buClr>
              <a:buSzTx/>
              <a:buFont typeface="Wingdings"/>
              <a:buNone/>
              <a:tabLst>
                <a:tab pos="180975" algn="l"/>
              </a:tabLst>
            </a:pPr>
            <a:r>
              <a:rPr sz="1400">
                <a:solidFill>
                  <a:srgbClr val="00B050"/>
                </a:solidFill>
                <a:latin typeface="Segoe UI"/>
                <a:ea typeface="Segoe UI"/>
                <a:cs typeface="Segoe UI"/>
              </a:rPr>
              <a:t>80MN</a:t>
            </a:r>
            <a:endParaRPr sz="1400">
              <a:latin typeface="Segoe UI"/>
              <a:ea typeface="Segoe UI"/>
              <a:cs typeface="Segoe UI"/>
            </a:endParaRPr>
          </a:p>
          <a:p>
            <a:pPr lvl="0" algn="l" defTabSz="987425">
              <a:lnSpc>
                <a:spcPts val="2200"/>
              </a:lnSpc>
              <a:buClr>
                <a:srgbClr val="00B050"/>
              </a:buClr>
              <a:buSzTx/>
              <a:buFont typeface="Wingdings"/>
              <a:buNone/>
              <a:tabLst>
                <a:tab pos="180975" algn="l"/>
              </a:tabLst>
            </a:pPr>
            <a:r>
              <a:rPr sz="1200" b="0">
                <a:solidFill>
                  <a:schemeClr val="tx1"/>
                </a:solidFill>
                <a:latin typeface="Segoe UI"/>
                <a:ea typeface="Segoe UI"/>
                <a:cs typeface="Segoe UI"/>
              </a:rPr>
              <a:t>铝棒直径：φ460mm</a:t>
            </a:r>
          </a:p>
          <a:p>
            <a:pPr lvl="0" algn="l" defTabSz="987425">
              <a:lnSpc>
                <a:spcPts val="2200"/>
              </a:lnSpc>
              <a:buClr>
                <a:srgbClr val="00B050"/>
              </a:buClr>
              <a:buSzTx/>
              <a:buFont typeface="Wingdings"/>
              <a:buNone/>
              <a:tabLst>
                <a:tab pos="180975" algn="l"/>
              </a:tabLst>
            </a:pPr>
            <a:r>
              <a:rPr sz="1200" b="0">
                <a:solidFill>
                  <a:schemeClr val="tx1"/>
                </a:solidFill>
                <a:latin typeface="Segoe UI"/>
                <a:ea typeface="Segoe UI"/>
                <a:cs typeface="Segoe UI"/>
              </a:rPr>
              <a:t>模具规格：φ458-910</a:t>
            </a:r>
          </a:p>
        </p:txBody>
      </p:sp>
      <p:sp>
        <p:nvSpPr>
          <p:cNvPr id="40" name="圆角矩形 26">
            <a:extLst>
              <a:ext uri="{FF2B5EF4-FFF2-40B4-BE49-F238E27FC236}">
                <a16:creationId xmlns:a16="http://schemas.microsoft.com/office/drawing/2014/main" id="{79201B9F-EAB3-44DD-81FC-D548646CECC8}"/>
              </a:ext>
            </a:extLst>
          </p:cNvPr>
          <p:cNvSpPr>
            <a:spLocks noGrp="1"/>
          </p:cNvSpPr>
          <p:nvPr/>
        </p:nvSpPr>
        <p:spPr>
          <a:xfrm>
            <a:off x="9083497" y="1080661"/>
            <a:ext cx="2334742" cy="2715636"/>
          </a:xfrm>
          <a:prstGeom prst="roundRect">
            <a:avLst>
              <a:gd name="adj" fmla="val 10218"/>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41" name="同侧圆角矩形 30">
            <a:extLst>
              <a:ext uri="{FF2B5EF4-FFF2-40B4-BE49-F238E27FC236}">
                <a16:creationId xmlns:a16="http://schemas.microsoft.com/office/drawing/2014/main" id="{2338D6EB-C065-42FC-9EE3-57983C90ABF3}"/>
              </a:ext>
            </a:extLst>
          </p:cNvPr>
          <p:cNvSpPr>
            <a:spLocks noGrp="1"/>
          </p:cNvSpPr>
          <p:nvPr/>
        </p:nvSpPr>
        <p:spPr>
          <a:xfrm>
            <a:off x="9083497" y="1080661"/>
            <a:ext cx="2334742" cy="1283973"/>
          </a:xfrm>
          <a:prstGeom prst="round2SameRect">
            <a:avLst>
              <a:gd name="adj1" fmla="val 18453"/>
              <a:gd name="adj2" fmla="val 0"/>
            </a:avLst>
          </a:prstGeom>
          <a:blipFill rotWithShape="1">
            <a:blip r:embed="rId7"/>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43" name="圆角矩形 29">
            <a:extLst>
              <a:ext uri="{FF2B5EF4-FFF2-40B4-BE49-F238E27FC236}">
                <a16:creationId xmlns:a16="http://schemas.microsoft.com/office/drawing/2014/main" id="{4AAFF402-E2A7-47D6-8E55-F97BF4705126}"/>
              </a:ext>
            </a:extLst>
          </p:cNvPr>
          <p:cNvSpPr>
            <a:spLocks noGrp="1"/>
          </p:cNvSpPr>
          <p:nvPr/>
        </p:nvSpPr>
        <p:spPr>
          <a:xfrm>
            <a:off x="6631463" y="5470723"/>
            <a:ext cx="1917357" cy="106965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28" tIns="45714" rIns="91428" bIns="45714" anchor="ctr">
            <a:noAutofit/>
          </a:bodyPr>
          <a:lstStyle/>
          <a:p>
            <a:pPr lvl="0" algn="l" defTabSz="987425">
              <a:lnSpc>
                <a:spcPts val="2200"/>
              </a:lnSpc>
              <a:buClr>
                <a:srgbClr val="00B050"/>
              </a:buClr>
              <a:buSzTx/>
              <a:buFont typeface="Wingdings"/>
              <a:buNone/>
              <a:tabLst>
                <a:tab pos="180975" algn="l"/>
              </a:tabLst>
            </a:pPr>
            <a:r>
              <a:rPr sz="1400">
                <a:solidFill>
                  <a:srgbClr val="00B050"/>
                </a:solidFill>
                <a:latin typeface="Segoe UI"/>
                <a:ea typeface="Segoe UI"/>
                <a:cs typeface="Segoe UI"/>
              </a:rPr>
              <a:t>70MN</a:t>
            </a:r>
            <a:endParaRPr sz="1400">
              <a:latin typeface="Segoe UI"/>
              <a:ea typeface="Segoe UI"/>
              <a:cs typeface="Segoe UI"/>
            </a:endParaRPr>
          </a:p>
          <a:p>
            <a:pPr lvl="0" algn="l" defTabSz="987425">
              <a:lnSpc>
                <a:spcPts val="2200"/>
              </a:lnSpc>
              <a:buClr>
                <a:srgbClr val="00B050"/>
              </a:buClr>
              <a:buSzTx/>
              <a:buFont typeface="Wingdings"/>
              <a:buNone/>
              <a:tabLst>
                <a:tab pos="180975" algn="l"/>
              </a:tabLst>
            </a:pPr>
            <a:r>
              <a:rPr sz="1200" b="0">
                <a:solidFill>
                  <a:schemeClr val="tx1"/>
                </a:solidFill>
                <a:latin typeface="Segoe UI"/>
                <a:ea typeface="Segoe UI"/>
                <a:cs typeface="Segoe UI"/>
              </a:rPr>
              <a:t>铝棒直径：φ430mm</a:t>
            </a:r>
          </a:p>
          <a:p>
            <a:pPr lvl="0" algn="l" defTabSz="987425">
              <a:lnSpc>
                <a:spcPts val="2200"/>
              </a:lnSpc>
              <a:buClr>
                <a:srgbClr val="00B050"/>
              </a:buClr>
              <a:buSzTx/>
              <a:buFont typeface="Wingdings"/>
              <a:buNone/>
              <a:tabLst>
                <a:tab pos="180975" algn="l"/>
              </a:tabLst>
            </a:pPr>
            <a:r>
              <a:rPr sz="1200" b="0">
                <a:solidFill>
                  <a:schemeClr val="tx1"/>
                </a:solidFill>
                <a:latin typeface="Segoe UI"/>
                <a:ea typeface="Segoe UI"/>
                <a:cs typeface="Segoe UI"/>
              </a:rPr>
              <a:t>模具规格：φ398-700</a:t>
            </a:r>
          </a:p>
        </p:txBody>
      </p:sp>
      <p:sp>
        <p:nvSpPr>
          <p:cNvPr id="45" name="圆角矩形 33">
            <a:extLst>
              <a:ext uri="{FF2B5EF4-FFF2-40B4-BE49-F238E27FC236}">
                <a16:creationId xmlns:a16="http://schemas.microsoft.com/office/drawing/2014/main" id="{83C57487-FF31-4363-89B1-CCF0E914E4F4}"/>
              </a:ext>
            </a:extLst>
          </p:cNvPr>
          <p:cNvSpPr>
            <a:spLocks noGrp="1"/>
          </p:cNvSpPr>
          <p:nvPr/>
        </p:nvSpPr>
        <p:spPr>
          <a:xfrm>
            <a:off x="6392188" y="3918901"/>
            <a:ext cx="2379502" cy="2822548"/>
          </a:xfrm>
          <a:prstGeom prst="roundRect">
            <a:avLst>
              <a:gd name="adj" fmla="val 10522"/>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46" name="同侧圆角矩形 34">
            <a:extLst>
              <a:ext uri="{FF2B5EF4-FFF2-40B4-BE49-F238E27FC236}">
                <a16:creationId xmlns:a16="http://schemas.microsoft.com/office/drawing/2014/main" id="{594B3443-8D7B-4734-80F0-6265FD3E89E0}"/>
              </a:ext>
            </a:extLst>
          </p:cNvPr>
          <p:cNvSpPr>
            <a:spLocks noGrp="1"/>
          </p:cNvSpPr>
          <p:nvPr/>
        </p:nvSpPr>
        <p:spPr>
          <a:xfrm>
            <a:off x="6392188" y="3918901"/>
            <a:ext cx="2379502" cy="1334521"/>
          </a:xfrm>
          <a:prstGeom prst="round2SameRect">
            <a:avLst>
              <a:gd name="adj1" fmla="val 18453"/>
              <a:gd name="adj2" fmla="val 0"/>
            </a:avLst>
          </a:prstGeom>
          <a:blipFill rotWithShape="1">
            <a:blip r:embed="rId8"/>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50" name="圆角矩形 26">
            <a:extLst>
              <a:ext uri="{FF2B5EF4-FFF2-40B4-BE49-F238E27FC236}">
                <a16:creationId xmlns:a16="http://schemas.microsoft.com/office/drawing/2014/main" id="{7F15C780-7772-49F9-800F-C95C10BF834F}"/>
              </a:ext>
            </a:extLst>
          </p:cNvPr>
          <p:cNvSpPr>
            <a:spLocks noGrp="1"/>
          </p:cNvSpPr>
          <p:nvPr/>
        </p:nvSpPr>
        <p:spPr>
          <a:xfrm>
            <a:off x="9071830" y="3958670"/>
            <a:ext cx="2379502" cy="2738616"/>
          </a:xfrm>
          <a:prstGeom prst="roundRect">
            <a:avLst>
              <a:gd name="adj" fmla="val 10218"/>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51" name="同侧圆角矩形 30">
            <a:extLst>
              <a:ext uri="{FF2B5EF4-FFF2-40B4-BE49-F238E27FC236}">
                <a16:creationId xmlns:a16="http://schemas.microsoft.com/office/drawing/2014/main" id="{B73FF026-A118-4CFF-AE39-BEBCC63FF323}"/>
              </a:ext>
            </a:extLst>
          </p:cNvPr>
          <p:cNvSpPr>
            <a:spLocks noGrp="1"/>
          </p:cNvSpPr>
          <p:nvPr/>
        </p:nvSpPr>
        <p:spPr>
          <a:xfrm>
            <a:off x="9071830" y="3958670"/>
            <a:ext cx="2379502" cy="1294838"/>
          </a:xfrm>
          <a:prstGeom prst="round2SameRect">
            <a:avLst>
              <a:gd name="adj1" fmla="val 18453"/>
              <a:gd name="adj2" fmla="val 0"/>
            </a:avLst>
          </a:prstGeom>
          <a:blipFill rotWithShape="1">
            <a:blip r:embed="rId9"/>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49" name="圆角矩形 10">
            <a:extLst>
              <a:ext uri="{FF2B5EF4-FFF2-40B4-BE49-F238E27FC236}">
                <a16:creationId xmlns:a16="http://schemas.microsoft.com/office/drawing/2014/main" id="{C77A5FA7-45FF-48C4-B6DE-1B6152DE16CA}"/>
              </a:ext>
            </a:extLst>
          </p:cNvPr>
          <p:cNvSpPr>
            <a:spLocks noGrp="1"/>
          </p:cNvSpPr>
          <p:nvPr/>
        </p:nvSpPr>
        <p:spPr>
          <a:xfrm>
            <a:off x="9311105" y="5464348"/>
            <a:ext cx="1917357" cy="10378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28" tIns="45714" rIns="91428" bIns="45714" anchor="ctr">
            <a:noAutofit/>
          </a:bodyPr>
          <a:lstStyle/>
          <a:p>
            <a:pPr lvl="0" algn="l" defTabSz="987425">
              <a:lnSpc>
                <a:spcPts val="2200"/>
              </a:lnSpc>
              <a:buClr>
                <a:srgbClr val="00B050"/>
              </a:buClr>
              <a:buSzTx/>
              <a:buFont typeface="Wingdings"/>
              <a:buNone/>
              <a:tabLst>
                <a:tab pos="180975" algn="l"/>
              </a:tabLst>
            </a:pPr>
            <a:r>
              <a:rPr sz="1400">
                <a:solidFill>
                  <a:srgbClr val="00B050"/>
                </a:solidFill>
                <a:latin typeface="Segoe UI"/>
                <a:ea typeface="Segoe UI"/>
                <a:cs typeface="Segoe UI"/>
              </a:rPr>
              <a:t>44MN</a:t>
            </a:r>
            <a:endParaRPr sz="1400">
              <a:latin typeface="Segoe UI"/>
              <a:ea typeface="Segoe UI"/>
              <a:cs typeface="Segoe UI"/>
            </a:endParaRPr>
          </a:p>
          <a:p>
            <a:pPr lvl="0" algn="l" defTabSz="987425">
              <a:lnSpc>
                <a:spcPts val="2200"/>
              </a:lnSpc>
              <a:buClr>
                <a:srgbClr val="00B050"/>
              </a:buClr>
              <a:buSzTx/>
              <a:buFont typeface="Wingdings"/>
              <a:buNone/>
              <a:tabLst>
                <a:tab pos="180975" algn="l"/>
              </a:tabLst>
            </a:pPr>
            <a:r>
              <a:rPr sz="1200" b="0">
                <a:solidFill>
                  <a:schemeClr val="tx1"/>
                </a:solidFill>
                <a:latin typeface="Segoe UI"/>
                <a:ea typeface="Segoe UI"/>
                <a:cs typeface="Segoe UI"/>
              </a:rPr>
              <a:t>铝棒直径：φ304mm</a:t>
            </a:r>
          </a:p>
          <a:p>
            <a:pPr lvl="0" algn="l" defTabSz="987425">
              <a:lnSpc>
                <a:spcPts val="2200"/>
              </a:lnSpc>
              <a:buClr>
                <a:srgbClr val="00B050"/>
              </a:buClr>
              <a:buSzTx/>
              <a:buFont typeface="Wingdings"/>
              <a:buNone/>
              <a:tabLst>
                <a:tab pos="180975" algn="l"/>
              </a:tabLst>
            </a:pPr>
            <a:r>
              <a:rPr sz="1200" b="0">
                <a:solidFill>
                  <a:schemeClr val="tx1"/>
                </a:solidFill>
                <a:latin typeface="Segoe UI"/>
                <a:ea typeface="Segoe UI"/>
                <a:cs typeface="Segoe UI"/>
              </a:rPr>
              <a:t>模具规格：φ307-588</a:t>
            </a:r>
          </a:p>
        </p:txBody>
      </p:sp>
      <p:pic>
        <p:nvPicPr>
          <p:cNvPr id="75" name="图片 3"/>
          <p:cNvPicPr>
            <a:picLocks noChangeAspect="1"/>
          </p:cNvPicPr>
          <p:nvPr/>
        </p:nvPicPr>
        <p:blipFill>
          <a:blip r:embed="rId10"/>
          <a:stretch>
            <a:fillRect/>
          </a:stretch>
        </p:blipFill>
        <p:spPr>
          <a:xfrm>
            <a:off x="550386" y="4294926"/>
            <a:ext cx="2448476" cy="2448476"/>
          </a:xfrm>
          <a:prstGeom prst="rect">
            <a:avLst/>
          </a:prstGeom>
        </p:spPr>
      </p:pic>
      <p:pic>
        <p:nvPicPr>
          <p:cNvPr id="76" name="图片 51"/>
          <p:cNvPicPr>
            <a:picLocks noChangeAspect="1"/>
          </p:cNvPicPr>
          <p:nvPr/>
        </p:nvPicPr>
        <p:blipFill>
          <a:blip r:embed="rId11"/>
          <a:stretch>
            <a:fillRect/>
          </a:stretch>
        </p:blipFill>
        <p:spPr>
          <a:xfrm>
            <a:off x="2998862" y="4299284"/>
            <a:ext cx="3197231" cy="2397923"/>
          </a:xfrm>
          <a:prstGeom prst="rect">
            <a:avLst/>
          </a:prstGeom>
        </p:spPr>
      </p:pic>
    </p:spTree>
    <p:extLst>
      <p:ext uri="{BB962C8B-B14F-4D97-AF65-F5344CB8AC3E}">
        <p14:creationId xmlns:p14="http://schemas.microsoft.com/office/powerpoint/2010/main" val="740937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
          <p:cNvPicPr>
            <a:picLocks noChangeAspect="1"/>
          </p:cNvPicPr>
          <p:nvPr/>
        </p:nvPicPr>
        <p:blipFill>
          <a:blip r:embed="rId3"/>
          <a:srcRect/>
          <a:stretch>
            <a:fillRect/>
          </a:stretch>
        </p:blipFill>
        <p:spPr>
          <a:xfrm>
            <a:off x="0" y="980728"/>
            <a:ext cx="12190413" cy="4608512"/>
          </a:xfrm>
          <a:prstGeom prst="rect">
            <a:avLst/>
          </a:prstGeom>
        </p:spPr>
      </p:pic>
      <p:sp>
        <p:nvSpPr>
          <p:cNvPr id="9" name="矩形 8">
            <a:extLst>
              <a:ext uri="{FF2B5EF4-FFF2-40B4-BE49-F238E27FC236}">
                <a16:creationId xmlns:a16="http://schemas.microsoft.com/office/drawing/2014/main" id="{F79D1517-3B47-427B-AFC2-E1B8C3016FF5}"/>
              </a:ext>
            </a:extLst>
          </p:cNvPr>
          <p:cNvSpPr>
            <a:spLocks noGrp="1"/>
          </p:cNvSpPr>
          <p:nvPr/>
        </p:nvSpPr>
        <p:spPr>
          <a:xfrm>
            <a:off x="4799062" y="5466273"/>
            <a:ext cx="2646878" cy="1131079"/>
          </a:xfrm>
          <a:prstGeom prst="rect">
            <a:avLst/>
          </a:prstGeom>
        </p:spPr>
        <p:txBody>
          <a:bodyPr wrap="none">
            <a:spAutoFit/>
          </a:bodyPr>
          <a:lstStyle/>
          <a:p>
            <a:pPr algn="ctr">
              <a:lnSpc>
                <a:spcPct val="150000"/>
              </a:lnSpc>
              <a:buNone/>
            </a:pPr>
            <a:r>
              <a:rPr sz="3000">
                <a:latin typeface="Segoe UI"/>
                <a:ea typeface="Segoe UI"/>
                <a:cs typeface="Segoe UI"/>
              </a:rPr>
              <a:t>CNC 가공센터</a:t>
            </a:r>
            <a:endParaRPr sz="3000" spc="200">
              <a:latin typeface="Segoe UI"/>
              <a:ea typeface="Segoe UI"/>
              <a:cs typeface="Segoe UI"/>
            </a:endParaRPr>
          </a:p>
          <a:p>
            <a:pPr algn="ctr">
              <a:lnSpc>
                <a:spcPct val="150000"/>
              </a:lnSpc>
              <a:buNone/>
            </a:pPr>
            <a:endParaRPr sz="3000" spc="200">
              <a:latin typeface="Segoe UI"/>
              <a:ea typeface="Segoe UI"/>
              <a:cs typeface="Segoe UI"/>
            </a:endParaRPr>
          </a:p>
        </p:txBody>
      </p:sp>
      <p:pic>
        <p:nvPicPr>
          <p:cNvPr id="14" name="Picture 2"/>
          <p:cNvPicPr>
            <a:picLocks noChangeAspect="1"/>
          </p:cNvPicPr>
          <p:nvPr/>
        </p:nvPicPr>
        <p:blipFill>
          <a:blip r:embed="rId4"/>
          <a:srcRect/>
          <a:stretch>
            <a:fillRect/>
          </a:stretch>
        </p:blipFill>
        <p:spPr>
          <a:xfrm>
            <a:off x="8399462" y="116632"/>
            <a:ext cx="1076325" cy="276225"/>
          </a:xfrm>
          <a:prstGeom prst="rect">
            <a:avLst/>
          </a:prstGeom>
        </p:spPr>
      </p:pic>
      <p:sp>
        <p:nvSpPr>
          <p:cNvPr id="4" name="文本框 3">
            <a:extLst>
              <a:ext uri="{FF2B5EF4-FFF2-40B4-BE49-F238E27FC236}">
                <a16:creationId xmlns:a16="http://schemas.microsoft.com/office/drawing/2014/main" id="{57EC4FBA-7A3E-432C-B3ED-133C0031BF86}"/>
              </a:ext>
            </a:extLst>
          </p:cNvPr>
          <p:cNvSpPr>
            <a:spLocks noGrp="1"/>
          </p:cNvSpPr>
          <p:nvPr/>
        </p:nvSpPr>
        <p:spPr>
          <a:xfrm>
            <a:off x="406574" y="230506"/>
            <a:ext cx="2448272" cy="369332"/>
          </a:xfrm>
          <a:prstGeom prst="rect">
            <a:avLst/>
          </a:prstGeom>
          <a:noFill/>
        </p:spPr>
        <p:txBody>
          <a:bodyPr wrap="square">
            <a:spAutoFit/>
          </a:bodyPr>
          <a:lstStyle/>
          <a:p>
            <a:r>
              <a:t>노르비텍</a:t>
            </a:r>
          </a:p>
        </p:txBody>
      </p:sp>
    </p:spTree>
    <p:extLst>
      <p:ext uri="{BB962C8B-B14F-4D97-AF65-F5344CB8AC3E}">
        <p14:creationId xmlns:p14="http://schemas.microsoft.com/office/powerpoint/2010/main" val="796933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1"/>
          <p:cNvPicPr>
            <a:picLocks noChangeAspect="1"/>
          </p:cNvPicPr>
          <p:nvPr/>
        </p:nvPicPr>
        <p:blipFill>
          <a:blip r:embed="rId3"/>
          <a:stretch>
            <a:fillRect/>
          </a:stretch>
        </p:blipFill>
        <p:spPr>
          <a:xfrm>
            <a:off x="415542" y="1005371"/>
            <a:ext cx="11071296" cy="24386"/>
          </a:xfrm>
          <a:prstGeom prst="rect">
            <a:avLst/>
          </a:prstGeom>
        </p:spPr>
      </p:pic>
      <p:pic>
        <p:nvPicPr>
          <p:cNvPr id="49" name="图片 22"/>
          <p:cNvPicPr>
            <a:picLocks noChangeAspect="1"/>
          </p:cNvPicPr>
          <p:nvPr/>
        </p:nvPicPr>
        <p:blipFill>
          <a:blip r:embed="rId4"/>
          <a:stretch>
            <a:fillRect/>
          </a:stretch>
        </p:blipFill>
        <p:spPr>
          <a:xfrm>
            <a:off x="4489598" y="1989386"/>
            <a:ext cx="3218524" cy="2218767"/>
          </a:xfrm>
          <a:prstGeom prst="rect">
            <a:avLst/>
          </a:prstGeom>
        </p:spPr>
      </p:pic>
      <p:pic>
        <p:nvPicPr>
          <p:cNvPr id="50" name="图片 23"/>
          <p:cNvPicPr>
            <a:picLocks noChangeAspect="1"/>
          </p:cNvPicPr>
          <p:nvPr/>
        </p:nvPicPr>
        <p:blipFill>
          <a:blip r:embed="rId5"/>
          <a:stretch>
            <a:fillRect/>
          </a:stretch>
        </p:blipFill>
        <p:spPr>
          <a:xfrm>
            <a:off x="8183027" y="1990021"/>
            <a:ext cx="3425925" cy="2217920"/>
          </a:xfrm>
          <a:prstGeom prst="rect">
            <a:avLst/>
          </a:prstGeom>
        </p:spPr>
      </p:pic>
      <p:pic>
        <p:nvPicPr>
          <p:cNvPr id="51" name="图片 24"/>
          <p:cNvPicPr>
            <a:picLocks noChangeAspect="1"/>
          </p:cNvPicPr>
          <p:nvPr/>
        </p:nvPicPr>
        <p:blipFill>
          <a:blip r:embed="rId6"/>
          <a:srcRect/>
          <a:stretch>
            <a:fillRect/>
          </a:stretch>
        </p:blipFill>
        <p:spPr>
          <a:xfrm>
            <a:off x="334800" y="1988539"/>
            <a:ext cx="3693429" cy="2219613"/>
          </a:xfrm>
          <a:prstGeom prst="rect">
            <a:avLst/>
          </a:prstGeom>
        </p:spPr>
      </p:pic>
      <p:sp>
        <p:nvSpPr>
          <p:cNvPr id="32" name="文本框 31">
            <a:extLst>
              <a:ext uri="{FF2B5EF4-FFF2-40B4-BE49-F238E27FC236}">
                <a16:creationId xmlns:a16="http://schemas.microsoft.com/office/drawing/2014/main" id="{328FE07A-C9EF-4378-B5F3-4DA7855E8229}"/>
              </a:ext>
            </a:extLst>
          </p:cNvPr>
          <p:cNvSpPr>
            <a:spLocks noGrp="1"/>
          </p:cNvSpPr>
          <p:nvPr/>
        </p:nvSpPr>
        <p:spPr>
          <a:xfrm>
            <a:off x="355601" y="4581525"/>
            <a:ext cx="3672628" cy="2492990"/>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pPr>
            <a:r>
              <a:rPr sz="2000" b="0" i="0" u="none" cap="none" dirty="0" err="1">
                <a:ln>
                  <a:noFill/>
                </a:ln>
                <a:solidFill>
                  <a:srgbClr val="264460"/>
                </a:solidFill>
                <a:latin typeface="Segoe UI"/>
                <a:ea typeface="Segoe UI"/>
                <a:cs typeface="Segoe UI"/>
              </a:rPr>
              <a:t>Fooke</a:t>
            </a:r>
            <a:r>
              <a:rPr sz="2000" b="0" i="0" u="none" cap="none" dirty="0">
                <a:ln>
                  <a:noFill/>
                </a:ln>
                <a:solidFill>
                  <a:srgbClr val="264460"/>
                </a:solidFill>
                <a:latin typeface="Segoe UI"/>
                <a:ea typeface="Segoe UI"/>
                <a:cs typeface="Segoe UI"/>
              </a:rPr>
              <a:t> 5축 </a:t>
            </a:r>
            <a:r>
              <a:rPr sz="2000" b="0" i="0" u="none" cap="none" dirty="0" err="1">
                <a:ln>
                  <a:noFill/>
                </a:ln>
                <a:solidFill>
                  <a:srgbClr val="264460"/>
                </a:solidFill>
                <a:latin typeface="Segoe UI"/>
                <a:ea typeface="Segoe UI"/>
                <a:cs typeface="Segoe UI"/>
              </a:rPr>
              <a:t>가공센터</a:t>
            </a:r>
            <a:r>
              <a:rPr sz="2000" b="0" i="0" u="none" cap="none" dirty="0">
                <a:ln>
                  <a:noFill/>
                </a:ln>
                <a:solidFill>
                  <a:srgbClr val="264460"/>
                </a:solidFill>
                <a:latin typeface="Segoe UI"/>
                <a:ea typeface="Segoe UI"/>
                <a:cs typeface="Segoe UI"/>
              </a:rPr>
              <a:t>
</a:t>
            </a:r>
            <a:r>
              <a:rPr sz="2000" b="0" i="0" u="none" cap="none" dirty="0" err="1">
                <a:ln>
                  <a:noFill/>
                </a:ln>
                <a:solidFill>
                  <a:srgbClr val="264460"/>
                </a:solidFill>
                <a:latin typeface="Segoe UI"/>
                <a:ea typeface="Segoe UI"/>
                <a:cs typeface="Segoe UI"/>
              </a:rPr>
              <a:t>가공</a:t>
            </a:r>
            <a:r>
              <a:rPr sz="2000" b="0" i="0" u="none" cap="none" dirty="0">
                <a:ln>
                  <a:noFill/>
                </a:ln>
                <a:solidFill>
                  <a:srgbClr val="264460"/>
                </a:solidFill>
                <a:latin typeface="Segoe UI"/>
                <a:ea typeface="Segoe UI"/>
                <a:cs typeface="Segoe UI"/>
              </a:rPr>
              <a:t> </a:t>
            </a:r>
            <a:r>
              <a:rPr sz="2000" b="0" i="0" u="none" cap="none" dirty="0" err="1">
                <a:ln>
                  <a:noFill/>
                </a:ln>
                <a:solidFill>
                  <a:srgbClr val="264460"/>
                </a:solidFill>
                <a:latin typeface="Segoe UI"/>
                <a:ea typeface="Segoe UI"/>
                <a:cs typeface="Segoe UI"/>
              </a:rPr>
              <a:t>범위</a:t>
            </a:r>
            <a:r>
              <a:rPr sz="2000" b="0" i="0" u="none" cap="none" dirty="0">
                <a:ln>
                  <a:noFill/>
                </a:ln>
                <a:solidFill>
                  <a:srgbClr val="264460"/>
                </a:solidFill>
                <a:latin typeface="Segoe UI"/>
                <a:ea typeface="Segoe UI"/>
                <a:cs typeface="Segoe UI"/>
              </a:rPr>
              <a:t>: 30m×4.1m×1.2m / 60m×4.5m×1.5m</a:t>
            </a:r>
            <a:endParaRPr sz="2000" b="1" i="0" u="none" kern="1200" cap="none" spc="0" baseline="0" dirty="0">
              <a:ln>
                <a:noFill/>
              </a:ln>
              <a:solidFill>
                <a:srgbClr val="264460"/>
              </a:solidFill>
              <a:latin typeface="Segoe UI"/>
              <a:ea typeface="Segoe UI"/>
              <a:cs typeface="Segoe UI"/>
            </a:endParaRPr>
          </a:p>
          <a:p>
            <a:pPr marL="0" marR="0" lvl="0" indent="0" algn="l"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l"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l"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l"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l"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l"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p:txBody>
      </p:sp>
      <p:sp>
        <p:nvSpPr>
          <p:cNvPr id="33" name="文本框 32">
            <a:extLst>
              <a:ext uri="{FF2B5EF4-FFF2-40B4-BE49-F238E27FC236}">
                <a16:creationId xmlns:a16="http://schemas.microsoft.com/office/drawing/2014/main" id="{22E0DA8E-7600-4E6E-8AEA-81E9A50B255B}"/>
              </a:ext>
            </a:extLst>
          </p:cNvPr>
          <p:cNvSpPr>
            <a:spLocks noGrp="1"/>
          </p:cNvSpPr>
          <p:nvPr/>
        </p:nvSpPr>
        <p:spPr>
          <a:xfrm>
            <a:off x="3862705" y="4581525"/>
            <a:ext cx="4176718" cy="1938992"/>
          </a:xfrm>
          <a:prstGeom prst="rect">
            <a:avLst/>
          </a:prstGeom>
          <a:noFill/>
        </p:spPr>
        <p:txBody>
          <a:bodyPr wrap="square">
            <a:spAutoFit/>
          </a:bodyPr>
          <a:lstStyle/>
          <a:p>
            <a:pPr marL="0" marR="0" lvl="0" indent="0" algn="ctr" defTabSz="914400">
              <a:lnSpc>
                <a:spcPct val="100000"/>
              </a:lnSpc>
              <a:spcBef>
                <a:spcPts val="0"/>
              </a:spcBef>
              <a:spcAft>
                <a:spcPts val="0"/>
              </a:spcAft>
              <a:buClrTx/>
              <a:buSzTx/>
              <a:buFontTx/>
              <a:buNone/>
            </a:pPr>
            <a:r>
              <a:rPr sz="2000" b="0" i="0" u="none" cap="none" dirty="0">
                <a:ln>
                  <a:noFill/>
                </a:ln>
                <a:solidFill>
                  <a:srgbClr val="264460"/>
                </a:solidFill>
                <a:latin typeface="Segoe UI"/>
                <a:ea typeface="Segoe UI"/>
                <a:cs typeface="Segoe UI"/>
              </a:rPr>
              <a:t>Heian 5축 </a:t>
            </a:r>
            <a:r>
              <a:rPr sz="2000" b="0" i="0" u="none" cap="none" dirty="0" err="1">
                <a:ln>
                  <a:noFill/>
                </a:ln>
                <a:solidFill>
                  <a:srgbClr val="264460"/>
                </a:solidFill>
                <a:latin typeface="Segoe UI"/>
                <a:ea typeface="Segoe UI"/>
                <a:cs typeface="Segoe UI"/>
              </a:rPr>
              <a:t>가공센터</a:t>
            </a:r>
            <a:r>
              <a:rPr sz="2000" b="0" i="0" u="none" cap="none" dirty="0">
                <a:ln>
                  <a:noFill/>
                </a:ln>
                <a:solidFill>
                  <a:srgbClr val="264460"/>
                </a:solidFill>
                <a:latin typeface="Segoe UI"/>
                <a:ea typeface="Segoe UI"/>
                <a:cs typeface="Segoe UI"/>
              </a:rPr>
              <a:t>
</a:t>
            </a:r>
            <a:r>
              <a:rPr sz="2000" b="0" i="0" u="none" cap="none" dirty="0" err="1">
                <a:ln>
                  <a:noFill/>
                </a:ln>
                <a:solidFill>
                  <a:srgbClr val="264460"/>
                </a:solidFill>
                <a:latin typeface="Segoe UI"/>
                <a:ea typeface="Segoe UI"/>
                <a:cs typeface="Segoe UI"/>
              </a:rPr>
              <a:t>가공</a:t>
            </a:r>
            <a:r>
              <a:rPr sz="2000" b="0" i="0" u="none" cap="none" dirty="0">
                <a:ln>
                  <a:noFill/>
                </a:ln>
                <a:solidFill>
                  <a:srgbClr val="264460"/>
                </a:solidFill>
                <a:latin typeface="Segoe UI"/>
                <a:ea typeface="Segoe UI"/>
                <a:cs typeface="Segoe UI"/>
              </a:rPr>
              <a:t> </a:t>
            </a:r>
            <a:r>
              <a:rPr sz="2000" b="0" i="0" u="none" cap="none" dirty="0" err="1">
                <a:ln>
                  <a:noFill/>
                </a:ln>
                <a:solidFill>
                  <a:srgbClr val="264460"/>
                </a:solidFill>
                <a:latin typeface="Segoe UI"/>
                <a:ea typeface="Segoe UI"/>
                <a:cs typeface="Segoe UI"/>
              </a:rPr>
              <a:t>범위</a:t>
            </a:r>
            <a:r>
              <a:rPr sz="2000" b="0" i="0" u="none" cap="none" dirty="0">
                <a:ln>
                  <a:noFill/>
                </a:ln>
                <a:solidFill>
                  <a:srgbClr val="264460"/>
                </a:solidFill>
                <a:latin typeface="Segoe UI"/>
                <a:ea typeface="Segoe UI"/>
                <a:cs typeface="Segoe UI"/>
              </a:rPr>
              <a:t>: 30m×4.7m×1.5m</a:t>
            </a:r>
            <a:endParaRPr sz="20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p:txBody>
      </p:sp>
      <p:sp>
        <p:nvSpPr>
          <p:cNvPr id="34" name="文本框 33">
            <a:extLst>
              <a:ext uri="{FF2B5EF4-FFF2-40B4-BE49-F238E27FC236}">
                <a16:creationId xmlns:a16="http://schemas.microsoft.com/office/drawing/2014/main" id="{FDEE6E93-F213-43B3-90CC-86BC3A3CCC77}"/>
              </a:ext>
            </a:extLst>
          </p:cNvPr>
          <p:cNvSpPr>
            <a:spLocks noGrp="1"/>
          </p:cNvSpPr>
          <p:nvPr/>
        </p:nvSpPr>
        <p:spPr>
          <a:xfrm>
            <a:off x="7855585" y="4653280"/>
            <a:ext cx="4334510" cy="1692771"/>
          </a:xfrm>
          <a:prstGeom prst="rect">
            <a:avLst/>
          </a:prstGeom>
          <a:noFill/>
        </p:spPr>
        <p:txBody>
          <a:bodyPr wrap="square">
            <a:spAutoFit/>
          </a:bodyPr>
          <a:lstStyle/>
          <a:p>
            <a:pPr marL="0" marR="0" lvl="0" indent="0" algn="ctr" defTabSz="914400">
              <a:lnSpc>
                <a:spcPct val="100000"/>
              </a:lnSpc>
              <a:spcBef>
                <a:spcPts val="0"/>
              </a:spcBef>
              <a:spcAft>
                <a:spcPts val="0"/>
              </a:spcAft>
              <a:buClrTx/>
              <a:buSzTx/>
              <a:buFontTx/>
              <a:buNone/>
            </a:pPr>
            <a:r>
              <a:rPr sz="2000" b="0" i="0" u="none" cap="none" dirty="0">
                <a:ln>
                  <a:noFill/>
                </a:ln>
                <a:solidFill>
                  <a:srgbClr val="264460"/>
                </a:solidFill>
                <a:latin typeface="Segoe UI"/>
                <a:ea typeface="Segoe UI"/>
                <a:cs typeface="Segoe UI"/>
              </a:rPr>
              <a:t>Shoda 5축 </a:t>
            </a:r>
            <a:r>
              <a:rPr sz="2000" b="0" i="0" u="none" cap="none" dirty="0" err="1">
                <a:ln>
                  <a:noFill/>
                </a:ln>
                <a:solidFill>
                  <a:srgbClr val="264460"/>
                </a:solidFill>
                <a:latin typeface="Segoe UI"/>
                <a:ea typeface="Segoe UI"/>
                <a:cs typeface="Segoe UI"/>
              </a:rPr>
              <a:t>가공센터</a:t>
            </a:r>
            <a:r>
              <a:rPr sz="2000" b="0" i="0" u="none" cap="none" dirty="0">
                <a:ln>
                  <a:noFill/>
                </a:ln>
                <a:solidFill>
                  <a:srgbClr val="264460"/>
                </a:solidFill>
                <a:latin typeface="Segoe UI"/>
                <a:ea typeface="Segoe UI"/>
                <a:cs typeface="Segoe UI"/>
              </a:rPr>
              <a:t>
</a:t>
            </a:r>
            <a:r>
              <a:rPr sz="2000" b="0" i="0" u="none" cap="none" dirty="0" err="1">
                <a:ln>
                  <a:noFill/>
                </a:ln>
                <a:solidFill>
                  <a:srgbClr val="264460"/>
                </a:solidFill>
                <a:latin typeface="Segoe UI"/>
                <a:ea typeface="Segoe UI"/>
                <a:cs typeface="Segoe UI"/>
              </a:rPr>
              <a:t>가공</a:t>
            </a:r>
            <a:r>
              <a:rPr sz="2000" b="0" i="0" u="none" cap="none" dirty="0">
                <a:ln>
                  <a:noFill/>
                </a:ln>
                <a:solidFill>
                  <a:srgbClr val="264460"/>
                </a:solidFill>
                <a:latin typeface="Segoe UI"/>
                <a:ea typeface="Segoe UI"/>
                <a:cs typeface="Segoe UI"/>
              </a:rPr>
              <a:t> </a:t>
            </a:r>
            <a:r>
              <a:rPr sz="2000" b="0" i="0" u="none" cap="none" dirty="0" err="1">
                <a:ln>
                  <a:noFill/>
                </a:ln>
                <a:solidFill>
                  <a:srgbClr val="264460"/>
                </a:solidFill>
                <a:latin typeface="Segoe UI"/>
                <a:ea typeface="Segoe UI"/>
                <a:cs typeface="Segoe UI"/>
              </a:rPr>
              <a:t>범위</a:t>
            </a:r>
            <a:r>
              <a:rPr sz="2000" b="0" i="0" u="none" cap="none" dirty="0">
                <a:ln>
                  <a:noFill/>
                </a:ln>
                <a:solidFill>
                  <a:srgbClr val="264460"/>
                </a:solidFill>
                <a:latin typeface="Segoe UI"/>
                <a:ea typeface="Segoe UI"/>
                <a:cs typeface="Segoe UI"/>
              </a:rPr>
              <a:t>: 7.3m×4.6m×1.2m</a:t>
            </a:r>
            <a:endParaRPr sz="20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p:txBody>
      </p:sp>
      <p:sp>
        <p:nvSpPr>
          <p:cNvPr id="36" name="直接连接符 35">
            <a:extLst>
              <a:ext uri="{FF2B5EF4-FFF2-40B4-BE49-F238E27FC236}">
                <a16:creationId xmlns:a16="http://schemas.microsoft.com/office/drawing/2014/main" id="{DA46F641-590A-45EA-BE7B-0DD94FE78085}"/>
              </a:ext>
            </a:extLst>
          </p:cNvPr>
          <p:cNvSpPr>
            <a:spLocks noGrp="1"/>
          </p:cNvSpPr>
          <p:nvPr/>
        </p:nvSpPr>
        <p:spPr>
          <a:xfrm>
            <a:off x="4739046" y="613616"/>
            <a:ext cx="0" cy="616279"/>
          </a:xfrm>
          <a:prstGeom prst="line">
            <a:avLst/>
          </a:prstGeom>
          <a:ln w="38100">
            <a:solidFill>
              <a:srgbClr val="16CC68"/>
            </a:solidFill>
            <a:prstDash val="sysDot"/>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37" name="椭圆 36">
            <a:extLst>
              <a:ext uri="{FF2B5EF4-FFF2-40B4-BE49-F238E27FC236}">
                <a16:creationId xmlns:a16="http://schemas.microsoft.com/office/drawing/2014/main" id="{E94B412D-6524-4071-BF33-058C4072393A}"/>
              </a:ext>
            </a:extLst>
          </p:cNvPr>
          <p:cNvSpPr>
            <a:spLocks noGrp="1"/>
          </p:cNvSpPr>
          <p:nvPr/>
        </p:nvSpPr>
        <p:spPr>
          <a:xfrm>
            <a:off x="4489556" y="62533"/>
            <a:ext cx="651284" cy="651284"/>
          </a:xfrm>
          <a:prstGeom prst="ellipse">
            <a:avLst/>
          </a:prstGeom>
          <a:solidFill>
            <a:srgbClr val="2644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04</a:t>
            </a:r>
            <a:endParaRPr sz="2000" b="1" i="0" u="none" kern="1200" cap="none" spc="0" baseline="0">
              <a:ln>
                <a:noFill/>
              </a:ln>
              <a:solidFill>
                <a:prstClr val="white"/>
              </a:solidFill>
              <a:latin typeface="Segoe UI"/>
              <a:ea typeface="Segoe UI"/>
              <a:cs typeface="Segoe UI"/>
            </a:endParaRPr>
          </a:p>
        </p:txBody>
      </p:sp>
      <p:sp>
        <p:nvSpPr>
          <p:cNvPr id="41" name="圆角矩形 24">
            <a:extLst>
              <a:ext uri="{FF2B5EF4-FFF2-40B4-BE49-F238E27FC236}">
                <a16:creationId xmlns:a16="http://schemas.microsoft.com/office/drawing/2014/main" id="{5627B824-AECD-4AB3-B051-DA5112077C3B}"/>
              </a:ext>
            </a:extLst>
          </p:cNvPr>
          <p:cNvSpPr>
            <a:spLocks noGrp="1"/>
          </p:cNvSpPr>
          <p:nvPr/>
        </p:nvSpPr>
        <p:spPr>
          <a:xfrm>
            <a:off x="465730" y="713740"/>
            <a:ext cx="5020526" cy="807085"/>
          </a:xfrm>
          <a:prstGeom prst="roundRect">
            <a:avLst>
              <a:gd name="adj" fmla="val 50000"/>
            </a:avLst>
          </a:prstGeom>
          <a:solidFill>
            <a:srgbClr val="26446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42" name="椭圆 41">
            <a:extLst>
              <a:ext uri="{FF2B5EF4-FFF2-40B4-BE49-F238E27FC236}">
                <a16:creationId xmlns:a16="http://schemas.microsoft.com/office/drawing/2014/main" id="{D9000C51-3276-4607-8A1F-43AEBD0DDDD2}"/>
              </a:ext>
            </a:extLst>
          </p:cNvPr>
          <p:cNvSpPr>
            <a:spLocks noGrp="1"/>
          </p:cNvSpPr>
          <p:nvPr/>
        </p:nvSpPr>
        <p:spPr>
          <a:xfrm>
            <a:off x="334646" y="260985"/>
            <a:ext cx="1749319" cy="1622425"/>
          </a:xfrm>
          <a:prstGeom prst="ellipse">
            <a:avLst/>
          </a:prstGeom>
          <a:blipFill rotWithShape="1">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40" name="TextBox 19">
            <a:extLst>
              <a:ext uri="{FF2B5EF4-FFF2-40B4-BE49-F238E27FC236}">
                <a16:creationId xmlns:a16="http://schemas.microsoft.com/office/drawing/2014/main" id="{9973B231-AEC1-4F94-8432-45392FC5AFC1}"/>
              </a:ext>
            </a:extLst>
          </p:cNvPr>
          <p:cNvSpPr>
            <a:spLocks noGrp="1"/>
          </p:cNvSpPr>
          <p:nvPr/>
        </p:nvSpPr>
        <p:spPr>
          <a:xfrm>
            <a:off x="1876196" y="923290"/>
            <a:ext cx="3818484" cy="369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정밀 가공</a:t>
            </a:r>
          </a:p>
        </p:txBody>
      </p:sp>
      <p:pic>
        <p:nvPicPr>
          <p:cNvPr id="60" name="Picture 2"/>
          <p:cNvPicPr>
            <a:picLocks noChangeAspect="1"/>
          </p:cNvPicPr>
          <p:nvPr/>
        </p:nvPicPr>
        <p:blipFill>
          <a:blip r:embed="rId8"/>
          <a:srcRect/>
          <a:stretch>
            <a:fillRect/>
          </a:stretch>
        </p:blipFill>
        <p:spPr>
          <a:xfrm>
            <a:off x="8399462" y="116632"/>
            <a:ext cx="1076325" cy="276225"/>
          </a:xfrm>
          <a:prstGeom prst="rect">
            <a:avLst/>
          </a:prstGeom>
        </p:spPr>
      </p:pic>
      <p:sp>
        <p:nvSpPr>
          <p:cNvPr id="18" name="文本框 17">
            <a:extLst>
              <a:ext uri="{FF2B5EF4-FFF2-40B4-BE49-F238E27FC236}">
                <a16:creationId xmlns:a16="http://schemas.microsoft.com/office/drawing/2014/main" id="{0EFF7825-E209-4BFD-9A82-BAAA89EDB005}"/>
              </a:ext>
            </a:extLst>
          </p:cNvPr>
          <p:cNvSpPr>
            <a:spLocks noGrp="1"/>
          </p:cNvSpPr>
          <p:nvPr/>
        </p:nvSpPr>
        <p:spPr>
          <a:xfrm>
            <a:off x="1916539" y="283331"/>
            <a:ext cx="2448272" cy="369332"/>
          </a:xfrm>
          <a:prstGeom prst="rect">
            <a:avLst/>
          </a:prstGeom>
          <a:noFill/>
        </p:spPr>
        <p:txBody>
          <a:bodyPr wrap="square">
            <a:spAutoFit/>
          </a:bodyPr>
          <a:lstStyle/>
          <a:p>
            <a:r>
              <a:t>노르비텍</a:t>
            </a:r>
          </a:p>
        </p:txBody>
      </p:sp>
    </p:spTree>
    <p:extLst>
      <p:ext uri="{BB962C8B-B14F-4D97-AF65-F5344CB8AC3E}">
        <p14:creationId xmlns:p14="http://schemas.microsoft.com/office/powerpoint/2010/main" val="415357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
          <p:cNvPicPr>
            <a:picLocks noChangeAspect="1"/>
          </p:cNvPicPr>
          <p:nvPr/>
        </p:nvPicPr>
        <p:blipFill>
          <a:blip r:embed="rId3"/>
          <a:srcRect/>
          <a:stretch>
            <a:fillRect/>
          </a:stretch>
        </p:blipFill>
        <p:spPr>
          <a:xfrm>
            <a:off x="0" y="1052736"/>
            <a:ext cx="12190412" cy="4608512"/>
          </a:xfrm>
          <a:prstGeom prst="rect">
            <a:avLst/>
          </a:prstGeom>
        </p:spPr>
      </p:pic>
      <p:sp>
        <p:nvSpPr>
          <p:cNvPr id="9" name="矩形 8">
            <a:extLst>
              <a:ext uri="{FF2B5EF4-FFF2-40B4-BE49-F238E27FC236}">
                <a16:creationId xmlns:a16="http://schemas.microsoft.com/office/drawing/2014/main" id="{A949C96E-864D-40A5-9616-EE19F438053E}"/>
              </a:ext>
            </a:extLst>
          </p:cNvPr>
          <p:cNvSpPr>
            <a:spLocks noGrp="1"/>
          </p:cNvSpPr>
          <p:nvPr/>
        </p:nvSpPr>
        <p:spPr>
          <a:xfrm>
            <a:off x="5205169" y="5517232"/>
            <a:ext cx="1826141" cy="1131079"/>
          </a:xfrm>
          <a:prstGeom prst="rect">
            <a:avLst/>
          </a:prstGeom>
        </p:spPr>
        <p:txBody>
          <a:bodyPr wrap="none">
            <a:spAutoFit/>
          </a:bodyPr>
          <a:lstStyle/>
          <a:p>
            <a:pPr algn="ctr">
              <a:lnSpc>
                <a:spcPct val="150000"/>
              </a:lnSpc>
              <a:buNone/>
            </a:pPr>
            <a:r>
              <a:rPr sz="3000">
                <a:latin typeface="Segoe UI"/>
                <a:ea typeface="Segoe UI"/>
                <a:cs typeface="Segoe UI"/>
              </a:rPr>
              <a:t>용접센터</a:t>
            </a:r>
            <a:endParaRPr sz="3000" spc="200">
              <a:latin typeface="Segoe UI"/>
              <a:ea typeface="Segoe UI"/>
              <a:cs typeface="Segoe UI"/>
            </a:endParaRPr>
          </a:p>
          <a:p>
            <a:pPr algn="ctr">
              <a:lnSpc>
                <a:spcPct val="150000"/>
              </a:lnSpc>
              <a:buNone/>
            </a:pPr>
            <a:endParaRPr sz="1500">
              <a:solidFill>
                <a:schemeClr val="tx1">
                  <a:lumMod val="85000"/>
                  <a:lumOff val="15000"/>
                </a:schemeClr>
              </a:solidFill>
              <a:latin typeface="Segoe UI"/>
              <a:ea typeface="Segoe UI"/>
              <a:cs typeface="Segoe UI"/>
            </a:endParaRPr>
          </a:p>
        </p:txBody>
      </p:sp>
      <p:pic>
        <p:nvPicPr>
          <p:cNvPr id="14" name="Picture 2"/>
          <p:cNvPicPr>
            <a:picLocks noChangeAspect="1"/>
          </p:cNvPicPr>
          <p:nvPr/>
        </p:nvPicPr>
        <p:blipFill>
          <a:blip r:embed="rId4"/>
          <a:srcRect/>
          <a:stretch>
            <a:fillRect/>
          </a:stretch>
        </p:blipFill>
        <p:spPr>
          <a:xfrm>
            <a:off x="46534" y="79375"/>
            <a:ext cx="1944687" cy="971550"/>
          </a:xfrm>
          <a:prstGeom prst="rect">
            <a:avLst/>
          </a:prstGeom>
          <a:ln w="9525">
            <a:noFill/>
            <a:miter/>
          </a:ln>
        </p:spPr>
      </p:pic>
      <p:sp>
        <p:nvSpPr>
          <p:cNvPr id="5" name="文本框 4">
            <a:extLst>
              <a:ext uri="{FF2B5EF4-FFF2-40B4-BE49-F238E27FC236}">
                <a16:creationId xmlns:a16="http://schemas.microsoft.com/office/drawing/2014/main" id="{FF3172A0-0C08-4D53-BC83-AC0F02813A47}"/>
              </a:ext>
            </a:extLst>
          </p:cNvPr>
          <p:cNvSpPr>
            <a:spLocks noGrp="1"/>
          </p:cNvSpPr>
          <p:nvPr/>
        </p:nvSpPr>
        <p:spPr>
          <a:xfrm>
            <a:off x="1774726" y="565150"/>
            <a:ext cx="2448272" cy="369332"/>
          </a:xfrm>
          <a:prstGeom prst="rect">
            <a:avLst/>
          </a:prstGeom>
          <a:noFill/>
        </p:spPr>
        <p:txBody>
          <a:bodyPr wrap="square">
            <a:spAutoFit/>
          </a:bodyPr>
          <a:lstStyle/>
          <a:p>
            <a:r>
              <a:t>노르비텍</a:t>
            </a:r>
          </a:p>
        </p:txBody>
      </p:sp>
    </p:spTree>
    <p:extLst>
      <p:ext uri="{BB962C8B-B14F-4D97-AF65-F5344CB8AC3E}">
        <p14:creationId xmlns:p14="http://schemas.microsoft.com/office/powerpoint/2010/main" val="833260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1"/>
          <p:cNvPicPr>
            <a:picLocks noChangeAspect="1"/>
          </p:cNvPicPr>
          <p:nvPr/>
        </p:nvPicPr>
        <p:blipFill>
          <a:blip r:embed="rId3"/>
          <a:stretch>
            <a:fillRect/>
          </a:stretch>
        </p:blipFill>
        <p:spPr>
          <a:xfrm>
            <a:off x="415542" y="1005371"/>
            <a:ext cx="11071296" cy="24386"/>
          </a:xfrm>
          <a:prstGeom prst="rect">
            <a:avLst/>
          </a:prstGeom>
        </p:spPr>
      </p:pic>
      <p:sp>
        <p:nvSpPr>
          <p:cNvPr id="18" name="直接连接符 17">
            <a:extLst>
              <a:ext uri="{FF2B5EF4-FFF2-40B4-BE49-F238E27FC236}">
                <a16:creationId xmlns:a16="http://schemas.microsoft.com/office/drawing/2014/main" id="{D8B08DB6-F4E3-46DD-B7E9-43A88A78C75C}"/>
              </a:ext>
            </a:extLst>
          </p:cNvPr>
          <p:cNvSpPr>
            <a:spLocks noGrp="1"/>
          </p:cNvSpPr>
          <p:nvPr/>
        </p:nvSpPr>
        <p:spPr>
          <a:xfrm>
            <a:off x="4904781" y="739981"/>
            <a:ext cx="0" cy="616279"/>
          </a:xfrm>
          <a:prstGeom prst="line">
            <a:avLst/>
          </a:prstGeom>
          <a:solidFill>
            <a:srgbClr val="1F6D82"/>
          </a:solidFill>
          <a:ln w="38100">
            <a:solidFill>
              <a:srgbClr val="16CC68"/>
            </a:solidFill>
            <a:prstDash val="sysDot"/>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9" name="椭圆 18">
            <a:extLst>
              <a:ext uri="{FF2B5EF4-FFF2-40B4-BE49-F238E27FC236}">
                <a16:creationId xmlns:a16="http://schemas.microsoft.com/office/drawing/2014/main" id="{2DBCAA2C-8EE3-4917-B4E4-DDAA27404042}"/>
              </a:ext>
            </a:extLst>
          </p:cNvPr>
          <p:cNvSpPr>
            <a:spLocks noGrp="1"/>
          </p:cNvSpPr>
          <p:nvPr/>
        </p:nvSpPr>
        <p:spPr>
          <a:xfrm>
            <a:off x="4655291" y="188898"/>
            <a:ext cx="651284" cy="651284"/>
          </a:xfrm>
          <a:prstGeom prst="ellipse">
            <a:avLst/>
          </a:prstGeom>
          <a:solidFill>
            <a:srgbClr val="1F6D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05</a:t>
            </a:r>
            <a:endParaRPr sz="2000" b="1" i="0" u="none" kern="1200" cap="none" spc="0" baseline="0">
              <a:ln>
                <a:noFill/>
              </a:ln>
              <a:solidFill>
                <a:prstClr val="white"/>
              </a:solidFill>
              <a:latin typeface="Segoe UI"/>
              <a:ea typeface="Segoe UI"/>
              <a:cs typeface="Segoe UI"/>
            </a:endParaRPr>
          </a:p>
        </p:txBody>
      </p:sp>
      <p:pic>
        <p:nvPicPr>
          <p:cNvPr id="51" name="图片 19"/>
          <p:cNvPicPr>
            <a:picLocks noChangeAspect="1"/>
          </p:cNvPicPr>
          <p:nvPr/>
        </p:nvPicPr>
        <p:blipFill>
          <a:blip r:embed="rId4"/>
          <a:stretch>
            <a:fillRect/>
          </a:stretch>
        </p:blipFill>
        <p:spPr>
          <a:xfrm>
            <a:off x="4799062" y="2076584"/>
            <a:ext cx="3060700" cy="2233930"/>
          </a:xfrm>
          <a:prstGeom prst="rect">
            <a:avLst/>
          </a:prstGeom>
        </p:spPr>
      </p:pic>
      <p:pic>
        <p:nvPicPr>
          <p:cNvPr id="52" name="图片 20"/>
          <p:cNvPicPr>
            <a:picLocks noChangeAspect="1"/>
          </p:cNvPicPr>
          <p:nvPr/>
        </p:nvPicPr>
        <p:blipFill>
          <a:blip r:embed="rId5"/>
          <a:stretch>
            <a:fillRect/>
          </a:stretch>
        </p:blipFill>
        <p:spPr>
          <a:xfrm>
            <a:off x="766614" y="2047329"/>
            <a:ext cx="3008630" cy="2237740"/>
          </a:xfrm>
          <a:prstGeom prst="rect">
            <a:avLst/>
          </a:prstGeom>
        </p:spPr>
      </p:pic>
      <p:sp>
        <p:nvSpPr>
          <p:cNvPr id="22" name="矩形 21">
            <a:extLst>
              <a:ext uri="{FF2B5EF4-FFF2-40B4-BE49-F238E27FC236}">
                <a16:creationId xmlns:a16="http://schemas.microsoft.com/office/drawing/2014/main" id="{D994AEA2-E88A-43E8-8BA0-81D4C833B7AE}"/>
              </a:ext>
            </a:extLst>
          </p:cNvPr>
          <p:cNvSpPr>
            <a:spLocks noGrp="1"/>
          </p:cNvSpPr>
          <p:nvPr/>
        </p:nvSpPr>
        <p:spPr>
          <a:xfrm>
            <a:off x="8650605" y="2103120"/>
            <a:ext cx="3155315" cy="2123440"/>
          </a:xfrm>
          <a:prstGeom prst="rect">
            <a:avLst/>
          </a:prstGeom>
          <a:blipFill>
            <a:blip r:embed="rId6"/>
            <a:stretch>
              <a:fillRect/>
            </a:stretch>
          </a:blipFill>
          <a:ln>
            <a:noFill/>
          </a:ln>
          <a:effectLst>
            <a:outerShdw blurRad="50800" dist="38100" dir="2700000" algn="ctr" rotWithShape="0">
              <a:schemeClr val="tx1">
                <a:lumMod val="85000"/>
                <a:lumOff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2400" b="0" i="0" u="none" kern="1200" cap="none" spc="0" baseline="0">
              <a:ln>
                <a:noFill/>
              </a:ln>
              <a:solidFill>
                <a:prstClr val="white"/>
              </a:solidFill>
              <a:latin typeface="Calibri"/>
              <a:ea typeface="Calibri"/>
              <a:cs typeface="Calibri"/>
            </a:endParaRPr>
          </a:p>
        </p:txBody>
      </p:sp>
      <p:sp>
        <p:nvSpPr>
          <p:cNvPr id="26" name="文本框 25">
            <a:extLst>
              <a:ext uri="{FF2B5EF4-FFF2-40B4-BE49-F238E27FC236}">
                <a16:creationId xmlns:a16="http://schemas.microsoft.com/office/drawing/2014/main" id="{97CEA6B5-158B-4576-A35C-C70E19C8D274}"/>
              </a:ext>
            </a:extLst>
          </p:cNvPr>
          <p:cNvSpPr>
            <a:spLocks noGrp="1"/>
          </p:cNvSpPr>
          <p:nvPr/>
        </p:nvSpPr>
        <p:spPr>
          <a:xfrm>
            <a:off x="4344247" y="4811668"/>
            <a:ext cx="3623167" cy="1969770"/>
          </a:xfrm>
          <a:prstGeom prst="rect">
            <a:avLst/>
          </a:prstGeom>
          <a:noFill/>
        </p:spPr>
        <p:txBody>
          <a:bodyPr wrap="square">
            <a:spAutoFit/>
          </a:bodyPr>
          <a:lstStyle/>
          <a:p>
            <a:pPr marL="0" marR="0" lvl="0" indent="0" algn="ctr" defTabSz="914400">
              <a:lnSpc>
                <a:spcPct val="100000"/>
              </a:lnSpc>
              <a:spcBef>
                <a:spcPts val="0"/>
              </a:spcBef>
              <a:spcAft>
                <a:spcPts val="0"/>
              </a:spcAft>
              <a:buClrTx/>
              <a:buSzTx/>
              <a:buFontTx/>
              <a:buNone/>
            </a:pPr>
            <a:r>
              <a:rPr sz="1400" b="1" i="0" u="none" cap="none" dirty="0" err="1">
                <a:ln>
                  <a:noFill/>
                </a:ln>
                <a:solidFill>
                  <a:srgbClr val="264460"/>
                </a:solidFill>
                <a:latin typeface="Segoe UI"/>
                <a:ea typeface="Segoe UI"/>
                <a:cs typeface="Segoe UI"/>
              </a:rPr>
              <a:t>搅拌摩擦焊마찰교반용접</a:t>
            </a:r>
            <a:r>
              <a:rPr sz="1400" b="1" i="0" u="none" cap="none" dirty="0">
                <a:ln>
                  <a:noFill/>
                </a:ln>
                <a:solidFill>
                  <a:srgbClr val="264460"/>
                </a:solidFill>
                <a:latin typeface="Segoe UI"/>
                <a:ea typeface="Segoe UI"/>
                <a:cs typeface="Segoe UI"/>
              </a:rPr>
              <a:t>(FSW)(FSW)</a:t>
            </a:r>
            <a:r>
              <a:rPr sz="1400" b="1" i="0" u="none" cap="none" dirty="0" err="1">
                <a:ln>
                  <a:noFill/>
                </a:ln>
                <a:solidFill>
                  <a:srgbClr val="264460"/>
                </a:solidFill>
                <a:latin typeface="Segoe UI"/>
                <a:ea typeface="Segoe UI"/>
                <a:cs typeface="Segoe UI"/>
              </a:rPr>
              <a:t>용접</a:t>
            </a:r>
            <a:r>
              <a:rPr sz="1400" b="1" i="0" u="none" cap="none" dirty="0">
                <a:ln>
                  <a:noFill/>
                </a:ln>
                <a:solidFill>
                  <a:srgbClr val="264460"/>
                </a:solidFill>
                <a:latin typeface="Segoe UI"/>
                <a:ea typeface="Segoe UI"/>
                <a:cs typeface="Segoe UI"/>
              </a:rPr>
              <a:t> </a:t>
            </a:r>
            <a:r>
              <a:rPr sz="1400" b="1" i="0" u="none" cap="none" dirty="0" err="1">
                <a:ln>
                  <a:noFill/>
                </a:ln>
                <a:solidFill>
                  <a:srgbClr val="264460"/>
                </a:solidFill>
                <a:latin typeface="Segoe UI"/>
                <a:ea typeface="Segoe UI"/>
                <a:cs typeface="Segoe UI"/>
              </a:rPr>
              <a:t>범위welding</a:t>
            </a:r>
            <a:r>
              <a:rPr sz="1400" b="1" i="0" u="none" cap="none" dirty="0">
                <a:ln>
                  <a:noFill/>
                </a:ln>
                <a:solidFill>
                  <a:srgbClr val="264460"/>
                </a:solidFill>
                <a:latin typeface="Segoe UI"/>
                <a:ea typeface="Segoe UI"/>
                <a:cs typeface="Segoe UI"/>
              </a:rPr>
              <a:t> capability：Length:8m*4m*1.5m厚度width：2mm-12mm</a:t>
            </a:r>
            <a:endParaRPr sz="14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p:txBody>
      </p:sp>
      <p:sp>
        <p:nvSpPr>
          <p:cNvPr id="27" name="文本框 26">
            <a:extLst>
              <a:ext uri="{FF2B5EF4-FFF2-40B4-BE49-F238E27FC236}">
                <a16:creationId xmlns:a16="http://schemas.microsoft.com/office/drawing/2014/main" id="{06FA86E1-BB1A-4076-A96E-F5078FFB2A51}"/>
              </a:ext>
            </a:extLst>
          </p:cNvPr>
          <p:cNvSpPr>
            <a:spLocks noGrp="1"/>
          </p:cNvSpPr>
          <p:nvPr/>
        </p:nvSpPr>
        <p:spPr>
          <a:xfrm>
            <a:off x="-55758" y="4797613"/>
            <a:ext cx="4208595" cy="2339102"/>
          </a:xfrm>
          <a:prstGeom prst="rect">
            <a:avLst/>
          </a:prstGeom>
          <a:noFill/>
        </p:spPr>
        <p:txBody>
          <a:bodyPr wrap="square">
            <a:spAutoFit/>
          </a:bodyPr>
          <a:lstStyle/>
          <a:p>
            <a:pPr marL="0" marR="0" lvl="0" indent="0" algn="ctr" defTabSz="914400">
              <a:lnSpc>
                <a:spcPct val="100000"/>
              </a:lnSpc>
              <a:spcBef>
                <a:spcPts val="0"/>
              </a:spcBef>
              <a:spcAft>
                <a:spcPts val="0"/>
              </a:spcAft>
              <a:buClrTx/>
              <a:buSzTx/>
              <a:buFontTx/>
              <a:buNone/>
            </a:pPr>
            <a:r>
              <a:rPr sz="1400" b="1" i="0" u="none" cap="none" dirty="0" err="1">
                <a:ln>
                  <a:noFill/>
                </a:ln>
                <a:solidFill>
                  <a:srgbClr val="264460"/>
                </a:solidFill>
                <a:latin typeface="Segoe UI"/>
                <a:ea typeface="Segoe UI"/>
                <a:cs typeface="Segoe UI"/>
              </a:rPr>
              <a:t>IGM龙门自动焊接设备IGM</a:t>
            </a:r>
            <a:r>
              <a:rPr sz="1400" b="1" i="0" u="none" cap="none" dirty="0">
                <a:ln>
                  <a:noFill/>
                </a:ln>
                <a:solidFill>
                  <a:srgbClr val="264460"/>
                </a:solidFill>
                <a:latin typeface="Segoe UI"/>
                <a:ea typeface="Segoe UI"/>
                <a:cs typeface="Segoe UI"/>
              </a:rPr>
              <a:t> </a:t>
            </a:r>
            <a:r>
              <a:rPr sz="1400" b="1" i="0" u="none" cap="none" dirty="0" err="1">
                <a:ln>
                  <a:noFill/>
                </a:ln>
                <a:solidFill>
                  <a:srgbClr val="264460"/>
                </a:solidFill>
                <a:latin typeface="Segoe UI"/>
                <a:ea typeface="Segoe UI"/>
                <a:cs typeface="Segoe UI"/>
              </a:rPr>
              <a:t>갠트리</a:t>
            </a:r>
            <a:r>
              <a:rPr sz="1400" b="1" i="0" u="none" cap="none" dirty="0">
                <a:ln>
                  <a:noFill/>
                </a:ln>
                <a:solidFill>
                  <a:srgbClr val="264460"/>
                </a:solidFill>
                <a:latin typeface="Segoe UI"/>
                <a:ea typeface="Segoe UI"/>
                <a:cs typeface="Segoe UI"/>
              </a:rPr>
              <a:t> </a:t>
            </a:r>
            <a:r>
              <a:rPr sz="1400" b="1" i="0" u="none" cap="none" dirty="0" err="1">
                <a:ln>
                  <a:noFill/>
                </a:ln>
                <a:solidFill>
                  <a:srgbClr val="264460"/>
                </a:solidFill>
                <a:latin typeface="Segoe UI"/>
                <a:ea typeface="Segoe UI"/>
                <a:cs typeface="Segoe UI"/>
              </a:rPr>
              <a:t>자동용접설비</a:t>
            </a:r>
            <a:r>
              <a:rPr sz="1400" b="1" i="0" u="none" cap="none" dirty="0">
                <a:ln>
                  <a:noFill/>
                </a:ln>
                <a:solidFill>
                  <a:srgbClr val="264460"/>
                </a:solidFill>
                <a:latin typeface="Segoe UI"/>
                <a:ea typeface="Segoe UI"/>
                <a:cs typeface="Segoe UI"/>
              </a:rPr>
              <a:t> Welding </a:t>
            </a:r>
            <a:r>
              <a:rPr sz="1400" b="1" i="0" u="none" cap="none" dirty="0" err="1">
                <a:ln>
                  <a:noFill/>
                </a:ln>
                <a:solidFill>
                  <a:srgbClr val="264460"/>
                </a:solidFill>
                <a:latin typeface="Segoe UI"/>
                <a:ea typeface="Segoe UI"/>
                <a:cs typeface="Segoe UI"/>
              </a:rPr>
              <a:t>Equipment용접</a:t>
            </a:r>
            <a:r>
              <a:rPr sz="1400" b="1" i="0" u="none" cap="none" dirty="0">
                <a:ln>
                  <a:noFill/>
                </a:ln>
                <a:solidFill>
                  <a:srgbClr val="264460"/>
                </a:solidFill>
                <a:latin typeface="Segoe UI"/>
                <a:ea typeface="Segoe UI"/>
                <a:cs typeface="Segoe UI"/>
              </a:rPr>
              <a:t> </a:t>
            </a:r>
            <a:r>
              <a:rPr sz="1400" b="1" i="0" u="none" cap="none" dirty="0" err="1">
                <a:ln>
                  <a:noFill/>
                </a:ln>
                <a:solidFill>
                  <a:srgbClr val="264460"/>
                </a:solidFill>
                <a:latin typeface="Segoe UI"/>
                <a:ea typeface="Segoe UI"/>
                <a:cs typeface="Segoe UI"/>
              </a:rPr>
              <a:t>범위welding</a:t>
            </a:r>
            <a:r>
              <a:rPr sz="1400" b="1" i="0" u="none" cap="none" dirty="0">
                <a:ln>
                  <a:noFill/>
                </a:ln>
                <a:solidFill>
                  <a:srgbClr val="264460"/>
                </a:solidFill>
                <a:latin typeface="Segoe UI"/>
                <a:ea typeface="Segoe UI"/>
                <a:cs typeface="Segoe UI"/>
              </a:rPr>
              <a:t> capability：120m*10m*1.2m 厚度width：3mm-40mm</a:t>
            </a:r>
            <a:endParaRPr sz="14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2400" b="0" i="0" u="none" kern="1200" cap="none" spc="0" baseline="0" dirty="0">
              <a:ln>
                <a:noFill/>
              </a:ln>
              <a:solidFill>
                <a:srgbClr val="264460"/>
              </a:solidFill>
              <a:latin typeface="Segoe UI"/>
              <a:ea typeface="Segoe UI"/>
              <a:cs typeface="Segoe UI"/>
            </a:endParaRPr>
          </a:p>
        </p:txBody>
      </p:sp>
      <p:sp>
        <p:nvSpPr>
          <p:cNvPr id="28" name="文本框 27">
            <a:extLst>
              <a:ext uri="{FF2B5EF4-FFF2-40B4-BE49-F238E27FC236}">
                <a16:creationId xmlns:a16="http://schemas.microsoft.com/office/drawing/2014/main" id="{1327B5A4-5A26-4181-AE91-13D07446E57A}"/>
              </a:ext>
            </a:extLst>
          </p:cNvPr>
          <p:cNvSpPr>
            <a:spLocks noGrp="1"/>
          </p:cNvSpPr>
          <p:nvPr/>
        </p:nvSpPr>
        <p:spPr>
          <a:xfrm>
            <a:off x="8183438" y="4797406"/>
            <a:ext cx="3888432" cy="2154436"/>
          </a:xfrm>
          <a:prstGeom prst="rect">
            <a:avLst/>
          </a:prstGeom>
          <a:noFill/>
        </p:spPr>
        <p:txBody>
          <a:bodyPr wrap="square">
            <a:spAutoFit/>
          </a:bodyPr>
          <a:lstStyle/>
          <a:p>
            <a:pPr marL="0" marR="0" lvl="0" indent="0" algn="ctr" defTabSz="914400">
              <a:lnSpc>
                <a:spcPct val="100000"/>
              </a:lnSpc>
              <a:spcBef>
                <a:spcPts val="0"/>
              </a:spcBef>
              <a:spcAft>
                <a:spcPts val="0"/>
              </a:spcAft>
              <a:buClrTx/>
              <a:buSzTx/>
              <a:buFontTx/>
              <a:buNone/>
            </a:pPr>
            <a:r>
              <a:rPr sz="1400" b="1" i="0" u="none" cap="none" dirty="0" err="1">
                <a:ln>
                  <a:noFill/>
                </a:ln>
                <a:solidFill>
                  <a:srgbClr val="264460"/>
                </a:solidFill>
                <a:latin typeface="Segoe UI"/>
                <a:ea typeface="Segoe UI"/>
                <a:cs typeface="Segoe UI"/>
              </a:rPr>
              <a:t>福尼斯龙门焊接设备</a:t>
            </a:r>
            <a:r>
              <a:rPr sz="1400" b="1" i="0" u="none" cap="none" dirty="0">
                <a:ln>
                  <a:noFill/>
                </a:ln>
                <a:solidFill>
                  <a:srgbClr val="264460"/>
                </a:solidFill>
                <a:latin typeface="Segoe UI"/>
                <a:ea typeface="Segoe UI"/>
                <a:cs typeface="Segoe UI"/>
              </a:rPr>
              <a:t> Fronius </a:t>
            </a:r>
            <a:r>
              <a:rPr sz="1400" b="1" i="0" u="none" cap="none" dirty="0" err="1">
                <a:ln>
                  <a:noFill/>
                </a:ln>
                <a:solidFill>
                  <a:srgbClr val="264460"/>
                </a:solidFill>
                <a:latin typeface="Segoe UI"/>
                <a:ea typeface="Segoe UI"/>
                <a:cs typeface="Segoe UI"/>
              </a:rPr>
              <a:t>갠트리</a:t>
            </a:r>
            <a:r>
              <a:rPr sz="1400" b="1" i="0" u="none" cap="none" dirty="0">
                <a:ln>
                  <a:noFill/>
                </a:ln>
                <a:solidFill>
                  <a:srgbClr val="264460"/>
                </a:solidFill>
                <a:latin typeface="Segoe UI"/>
                <a:ea typeface="Segoe UI"/>
                <a:cs typeface="Segoe UI"/>
              </a:rPr>
              <a:t> </a:t>
            </a:r>
            <a:r>
              <a:rPr sz="1400" b="1" i="0" u="none" cap="none" dirty="0" err="1">
                <a:ln>
                  <a:noFill/>
                </a:ln>
                <a:solidFill>
                  <a:srgbClr val="264460"/>
                </a:solidFill>
                <a:latin typeface="Segoe UI"/>
                <a:ea typeface="Segoe UI"/>
                <a:cs typeface="Segoe UI"/>
              </a:rPr>
              <a:t>용접설비</a:t>
            </a:r>
            <a:r>
              <a:rPr sz="1400" b="1" i="0" u="none" cap="none" dirty="0">
                <a:ln>
                  <a:noFill/>
                </a:ln>
                <a:solidFill>
                  <a:srgbClr val="264460"/>
                </a:solidFill>
                <a:latin typeface="Segoe UI"/>
                <a:ea typeface="Segoe UI"/>
                <a:cs typeface="Segoe UI"/>
              </a:rPr>
              <a:t> Welding </a:t>
            </a:r>
            <a:r>
              <a:rPr sz="1400" b="1" i="0" u="none" cap="none" dirty="0" err="1">
                <a:ln>
                  <a:noFill/>
                </a:ln>
                <a:solidFill>
                  <a:srgbClr val="264460"/>
                </a:solidFill>
                <a:latin typeface="Segoe UI"/>
                <a:ea typeface="Segoe UI"/>
                <a:cs typeface="Segoe UI"/>
              </a:rPr>
              <a:t>Equipment용접</a:t>
            </a:r>
            <a:r>
              <a:rPr sz="1400" b="1" i="0" u="none" cap="none" dirty="0">
                <a:ln>
                  <a:noFill/>
                </a:ln>
                <a:solidFill>
                  <a:srgbClr val="264460"/>
                </a:solidFill>
                <a:latin typeface="Segoe UI"/>
                <a:ea typeface="Segoe UI"/>
                <a:cs typeface="Segoe UI"/>
              </a:rPr>
              <a:t> </a:t>
            </a:r>
            <a:r>
              <a:rPr sz="1400" b="1" i="0" u="none" cap="none" dirty="0" err="1">
                <a:ln>
                  <a:noFill/>
                </a:ln>
                <a:solidFill>
                  <a:srgbClr val="264460"/>
                </a:solidFill>
                <a:latin typeface="Segoe UI"/>
                <a:ea typeface="Segoe UI"/>
                <a:cs typeface="Segoe UI"/>
              </a:rPr>
              <a:t>범위welding</a:t>
            </a:r>
            <a:r>
              <a:rPr sz="1400" b="1" i="0" u="none" cap="none" dirty="0">
                <a:ln>
                  <a:noFill/>
                </a:ln>
                <a:solidFill>
                  <a:srgbClr val="264460"/>
                </a:solidFill>
                <a:latin typeface="Segoe UI"/>
                <a:ea typeface="Segoe UI"/>
                <a:cs typeface="Segoe UI"/>
              </a:rPr>
              <a:t> capability：120m*4.5m*1.2m 厚度width：3mm-40mm</a:t>
            </a:r>
            <a:endParaRPr sz="14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4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dirty="0">
              <a:ln>
                <a:noFill/>
              </a:ln>
              <a:solidFill>
                <a:srgbClr val="264460"/>
              </a:solidFill>
              <a:latin typeface="Segoe UI"/>
              <a:ea typeface="Segoe UI"/>
              <a:cs typeface="Segoe UI"/>
            </a:endParaRPr>
          </a:p>
        </p:txBody>
      </p:sp>
      <p:sp>
        <p:nvSpPr>
          <p:cNvPr id="30" name="圆角矩形 33">
            <a:extLst>
              <a:ext uri="{FF2B5EF4-FFF2-40B4-BE49-F238E27FC236}">
                <a16:creationId xmlns:a16="http://schemas.microsoft.com/office/drawing/2014/main" id="{7944EE81-EA1D-4C31-87B0-699375FDAD47}"/>
              </a:ext>
            </a:extLst>
          </p:cNvPr>
          <p:cNvSpPr>
            <a:spLocks noGrp="1"/>
          </p:cNvSpPr>
          <p:nvPr/>
        </p:nvSpPr>
        <p:spPr>
          <a:xfrm>
            <a:off x="1270506" y="836487"/>
            <a:ext cx="4223385" cy="806450"/>
          </a:xfrm>
          <a:prstGeom prst="roundRect">
            <a:avLst>
              <a:gd name="adj" fmla="val 50000"/>
            </a:avLst>
          </a:prstGeom>
          <a:solidFill>
            <a:srgbClr val="1F6D8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31" name="TextBox 13">
            <a:extLst>
              <a:ext uri="{FF2B5EF4-FFF2-40B4-BE49-F238E27FC236}">
                <a16:creationId xmlns:a16="http://schemas.microsoft.com/office/drawing/2014/main" id="{DAE48767-7BBC-458B-84D3-2E73F8BDC62B}"/>
              </a:ext>
            </a:extLst>
          </p:cNvPr>
          <p:cNvSpPr>
            <a:spLocks noGrp="1"/>
          </p:cNvSpPr>
          <p:nvPr/>
        </p:nvSpPr>
        <p:spPr>
          <a:xfrm>
            <a:off x="1758186" y="1035877"/>
            <a:ext cx="3535680" cy="369570"/>
          </a:xfrm>
          <a:prstGeom prst="rect">
            <a:avLst/>
          </a:prstGeom>
          <a:solidFill>
            <a:srgbClr val="1F6D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용접센터</a:t>
            </a:r>
          </a:p>
        </p:txBody>
      </p:sp>
      <p:sp>
        <p:nvSpPr>
          <p:cNvPr id="43" name="椭圆 42">
            <a:extLst>
              <a:ext uri="{FF2B5EF4-FFF2-40B4-BE49-F238E27FC236}">
                <a16:creationId xmlns:a16="http://schemas.microsoft.com/office/drawing/2014/main" id="{E5EF45C4-1B83-47E9-8AAD-CB8BA17F032B}"/>
              </a:ext>
            </a:extLst>
          </p:cNvPr>
          <p:cNvSpPr>
            <a:spLocks noGrp="1"/>
          </p:cNvSpPr>
          <p:nvPr/>
        </p:nvSpPr>
        <p:spPr>
          <a:xfrm>
            <a:off x="39370" y="304165"/>
            <a:ext cx="1718945" cy="1577975"/>
          </a:xfrm>
          <a:prstGeom prst="ellipse">
            <a:avLst/>
          </a:prstGeom>
          <a:blipFill rotWithShape="1">
            <a:blip r:embed="rId7"/>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pic>
        <p:nvPicPr>
          <p:cNvPr id="60" name="Picture 2"/>
          <p:cNvPicPr>
            <a:picLocks noChangeAspect="1"/>
          </p:cNvPicPr>
          <p:nvPr/>
        </p:nvPicPr>
        <p:blipFill>
          <a:blip r:embed="rId8"/>
          <a:srcRect/>
          <a:stretch>
            <a:fillRect/>
          </a:stretch>
        </p:blipFill>
        <p:spPr>
          <a:xfrm>
            <a:off x="8399462" y="116632"/>
            <a:ext cx="1076325" cy="276225"/>
          </a:xfrm>
          <a:prstGeom prst="rect">
            <a:avLst/>
          </a:prstGeom>
        </p:spPr>
      </p:pic>
      <p:sp>
        <p:nvSpPr>
          <p:cNvPr id="23" name="文本框 22">
            <a:extLst>
              <a:ext uri="{FF2B5EF4-FFF2-40B4-BE49-F238E27FC236}">
                <a16:creationId xmlns:a16="http://schemas.microsoft.com/office/drawing/2014/main" id="{07CEA84F-025C-4587-88C7-8CCE12971411}"/>
              </a:ext>
            </a:extLst>
          </p:cNvPr>
          <p:cNvSpPr>
            <a:spLocks noGrp="1"/>
          </p:cNvSpPr>
          <p:nvPr/>
        </p:nvSpPr>
        <p:spPr>
          <a:xfrm>
            <a:off x="1704565" y="433843"/>
            <a:ext cx="2448272" cy="369332"/>
          </a:xfrm>
          <a:prstGeom prst="rect">
            <a:avLst/>
          </a:prstGeom>
          <a:noFill/>
        </p:spPr>
        <p:txBody>
          <a:bodyPr wrap="square">
            <a:spAutoFit/>
          </a:bodyPr>
          <a:lstStyle/>
          <a:p>
            <a:r>
              <a:t>노르비텍</a:t>
            </a:r>
          </a:p>
        </p:txBody>
      </p:sp>
    </p:spTree>
    <p:extLst>
      <p:ext uri="{BB962C8B-B14F-4D97-AF65-F5344CB8AC3E}">
        <p14:creationId xmlns:p14="http://schemas.microsoft.com/office/powerpoint/2010/main" val="1778805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1"/>
          <p:cNvPicPr>
            <a:picLocks noChangeAspect="1"/>
          </p:cNvPicPr>
          <p:nvPr/>
        </p:nvPicPr>
        <p:blipFill>
          <a:blip r:embed="rId3"/>
          <a:stretch>
            <a:fillRect/>
          </a:stretch>
        </p:blipFill>
        <p:spPr>
          <a:xfrm>
            <a:off x="415542" y="1005371"/>
            <a:ext cx="11071296" cy="24386"/>
          </a:xfrm>
          <a:prstGeom prst="rect">
            <a:avLst/>
          </a:prstGeom>
        </p:spPr>
      </p:pic>
      <p:sp>
        <p:nvSpPr>
          <p:cNvPr id="3" name="椭圆 2">
            <a:extLst>
              <a:ext uri="{FF2B5EF4-FFF2-40B4-BE49-F238E27FC236}">
                <a16:creationId xmlns:a16="http://schemas.microsoft.com/office/drawing/2014/main" id="{020830E0-2B38-4E40-A75C-0F9589B319A1}"/>
              </a:ext>
            </a:extLst>
          </p:cNvPr>
          <p:cNvSpPr>
            <a:spLocks noGrp="1"/>
          </p:cNvSpPr>
          <p:nvPr/>
        </p:nvSpPr>
        <p:spPr>
          <a:xfrm>
            <a:off x="4511040" y="113030"/>
            <a:ext cx="651510" cy="651510"/>
          </a:xfrm>
          <a:prstGeom prst="ellipse">
            <a:avLst/>
          </a:prstGeom>
          <a:solidFill>
            <a:srgbClr val="558E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r>
              <a:rPr sz="2000" b="1" i="0" u="none" cap="none">
                <a:ln>
                  <a:noFill/>
                </a:ln>
                <a:solidFill>
                  <a:prstClr val="white"/>
                </a:solidFill>
                <a:latin typeface="Segoe UI"/>
                <a:ea typeface="Segoe UI"/>
                <a:cs typeface="Segoe UI"/>
              </a:rPr>
              <a:t>06</a:t>
            </a:r>
            <a:endParaRPr sz="2000" b="1" i="0" u="none" kern="1200" cap="none" spc="0" baseline="0">
              <a:ln>
                <a:noFill/>
              </a:ln>
              <a:solidFill>
                <a:prstClr val="white"/>
              </a:solidFill>
              <a:latin typeface="Segoe UI"/>
              <a:ea typeface="Segoe UI"/>
              <a:cs typeface="Segoe UI"/>
            </a:endParaRPr>
          </a:p>
        </p:txBody>
      </p:sp>
      <p:sp>
        <p:nvSpPr>
          <p:cNvPr id="5" name="矩形 4">
            <a:extLst>
              <a:ext uri="{FF2B5EF4-FFF2-40B4-BE49-F238E27FC236}">
                <a16:creationId xmlns:a16="http://schemas.microsoft.com/office/drawing/2014/main" id="{AA656E42-1A92-4F26-8EF5-57F1D8EA5484}"/>
              </a:ext>
            </a:extLst>
          </p:cNvPr>
          <p:cNvSpPr>
            <a:spLocks noGrp="1"/>
          </p:cNvSpPr>
          <p:nvPr/>
        </p:nvSpPr>
        <p:spPr>
          <a:xfrm>
            <a:off x="339434" y="2060849"/>
            <a:ext cx="3420000" cy="2232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white"/>
              </a:solidFill>
              <a:latin typeface="Calibri"/>
              <a:ea typeface="Calibri"/>
              <a:cs typeface="Calibri"/>
            </a:endParaRPr>
          </a:p>
        </p:txBody>
      </p:sp>
      <p:sp>
        <p:nvSpPr>
          <p:cNvPr id="7" name="矩形 6">
            <a:extLst>
              <a:ext uri="{FF2B5EF4-FFF2-40B4-BE49-F238E27FC236}">
                <a16:creationId xmlns:a16="http://schemas.microsoft.com/office/drawing/2014/main" id="{690F9A5D-14AA-4871-9D85-D087AF3C1A10}"/>
              </a:ext>
            </a:extLst>
          </p:cNvPr>
          <p:cNvSpPr>
            <a:spLocks noGrp="1"/>
          </p:cNvSpPr>
          <p:nvPr/>
        </p:nvSpPr>
        <p:spPr>
          <a:xfrm>
            <a:off x="7463993" y="2204864"/>
            <a:ext cx="4536505" cy="3729932"/>
          </a:xfrm>
          <a:prstGeom prst="rect">
            <a:avLst/>
          </a:prstGeom>
        </p:spPr>
        <p:txBody>
          <a:bodyPr wrap="square">
            <a:spAutoFit/>
          </a:bodyPr>
          <a:lstStyle/>
          <a:p>
            <a:pPr marL="0" marR="0" lvl="0" indent="0" algn="l" defTabSz="914400">
              <a:lnSpc>
                <a:spcPct val="200000"/>
              </a:lnSpc>
              <a:spcBef>
                <a:spcPts val="0"/>
              </a:spcBef>
              <a:spcAft>
                <a:spcPts val="0"/>
              </a:spcAft>
              <a:buClrTx/>
              <a:buSzTx/>
              <a:buFontTx/>
              <a:buNone/>
            </a:pPr>
            <a:r>
              <a:rPr sz="1200" b="1" i="0" u="none" cap="none">
                <a:ln>
                  <a:noFill/>
                </a:ln>
                <a:solidFill>
                  <a:srgbClr val="264460"/>
                </a:solidFill>
                <a:latin typeface="Segoe UI"/>
                <a:ea typeface="Segoe UI"/>
                <a:cs typeface="Segoe UI"/>
              </a:rPr>
              <a:t>대형 절곡기와 다수의 밀링·드릴링·펀칭·톱·전단·프레스 설비, 중소형 CNC 공작기계, Fuyu 가공센터, Fronius MIG 설비 및 SAF·Kemppi 수동용접기 60여 대를 보유하고 있습니다.</a:t>
            </a:r>
          </a:p>
          <a:p>
            <a:pPr marL="0" marR="0" lvl="0" indent="0" algn="l" defTabSz="914400">
              <a:lnSpc>
                <a:spcPct val="200000"/>
              </a:lnSpc>
              <a:spcBef>
                <a:spcPts val="0"/>
              </a:spcBef>
              <a:spcAft>
                <a:spcPts val="0"/>
              </a:spcAft>
              <a:buClrTx/>
              <a:buSzTx/>
              <a:buFontTx/>
              <a:buNone/>
            </a:pPr>
            <a:endParaRPr sz="1200" b="1" i="0" u="none" kern="1200" cap="none" spc="0" baseline="0">
              <a:ln>
                <a:noFill/>
              </a:ln>
              <a:solidFill>
                <a:srgbClr val="264460"/>
              </a:solidFill>
              <a:latin typeface="Segoe UI"/>
              <a:ea typeface="Segoe UI"/>
              <a:cs typeface="Segoe UI"/>
            </a:endParaRPr>
          </a:p>
        </p:txBody>
      </p:sp>
      <p:sp>
        <p:nvSpPr>
          <p:cNvPr id="12" name="圆角矩形 15">
            <a:extLst>
              <a:ext uri="{FF2B5EF4-FFF2-40B4-BE49-F238E27FC236}">
                <a16:creationId xmlns:a16="http://schemas.microsoft.com/office/drawing/2014/main" id="{DC050C47-3E11-4CAB-87BB-07FE041D96E2}"/>
              </a:ext>
            </a:extLst>
          </p:cNvPr>
          <p:cNvSpPr>
            <a:spLocks noGrp="1"/>
          </p:cNvSpPr>
          <p:nvPr/>
        </p:nvSpPr>
        <p:spPr>
          <a:xfrm>
            <a:off x="393340" y="785495"/>
            <a:ext cx="5020526" cy="807085"/>
          </a:xfrm>
          <a:prstGeom prst="roundRect">
            <a:avLst>
              <a:gd name="adj" fmla="val 50000"/>
            </a:avLst>
          </a:prstGeom>
          <a:solidFill>
            <a:srgbClr val="4E83C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13" name="椭圆 12">
            <a:extLst>
              <a:ext uri="{FF2B5EF4-FFF2-40B4-BE49-F238E27FC236}">
                <a16:creationId xmlns:a16="http://schemas.microsoft.com/office/drawing/2014/main" id="{333330FF-5E89-416A-A71D-5BA3AAE6DFB1}"/>
              </a:ext>
            </a:extLst>
          </p:cNvPr>
          <p:cNvSpPr>
            <a:spLocks noGrp="1"/>
          </p:cNvSpPr>
          <p:nvPr/>
        </p:nvSpPr>
        <p:spPr>
          <a:xfrm>
            <a:off x="262256" y="332740"/>
            <a:ext cx="1749319" cy="1622425"/>
          </a:xfrm>
          <a:prstGeom prst="ellipse">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1" i="0" u="none" kern="1200" cap="none" spc="0" baseline="0">
              <a:ln>
                <a:noFill/>
              </a:ln>
              <a:solidFill>
                <a:prstClr val="white"/>
              </a:solidFill>
              <a:latin typeface="微软雅黑"/>
              <a:ea typeface="微软雅黑"/>
              <a:cs typeface="微软雅黑"/>
            </a:endParaRPr>
          </a:p>
        </p:txBody>
      </p:sp>
      <p:sp>
        <p:nvSpPr>
          <p:cNvPr id="11" name="TextBox 19">
            <a:extLst>
              <a:ext uri="{FF2B5EF4-FFF2-40B4-BE49-F238E27FC236}">
                <a16:creationId xmlns:a16="http://schemas.microsoft.com/office/drawing/2014/main" id="{DEC1E755-F8A9-4559-A74D-8F78A88BAA1C}"/>
              </a:ext>
            </a:extLst>
          </p:cNvPr>
          <p:cNvSpPr>
            <a:spLocks noGrp="1"/>
          </p:cNvSpPr>
          <p:nvPr/>
        </p:nvSpPr>
        <p:spPr>
          <a:xfrm>
            <a:off x="1803806" y="995045"/>
            <a:ext cx="3818484" cy="369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a:buNone/>
              <a:defRPr>
                <a:solidFill>
                  <a:schemeClr val="lt1"/>
                </a:solidFill>
              </a:defRPr>
            </a:lvl1pPr>
            <a:lvl2pPr>
              <a:buNone/>
              <a:defRPr>
                <a:solidFill>
                  <a:schemeClr val="lt1"/>
                </a:solidFill>
              </a:defRPr>
            </a:lvl2pPr>
            <a:lvl3pPr>
              <a:buNone/>
              <a:defRPr>
                <a:solidFill>
                  <a:schemeClr val="lt1"/>
                </a:solidFill>
              </a:defRPr>
            </a:lvl3pPr>
            <a:lvl4pPr>
              <a:buNone/>
              <a:defRPr>
                <a:solidFill>
                  <a:schemeClr val="lt1"/>
                </a:solidFill>
              </a:defRPr>
            </a:lvl4pPr>
            <a:lvl5pPr>
              <a:buNone/>
              <a:defRPr>
                <a:solidFill>
                  <a:schemeClr val="lt1"/>
                </a:solidFill>
              </a:defRPr>
            </a:lvl5pPr>
            <a:lvl6pPr>
              <a:buNone/>
              <a:defRPr>
                <a:solidFill>
                  <a:schemeClr val="lt1"/>
                </a:solidFill>
              </a:defRPr>
            </a:lvl6pPr>
            <a:lvl7pPr>
              <a:buNone/>
              <a:defRPr>
                <a:solidFill>
                  <a:schemeClr val="lt1"/>
                </a:solidFill>
              </a:defRPr>
            </a:lvl7pPr>
            <a:lvl8pPr>
              <a:buNone/>
              <a:defRPr>
                <a:solidFill>
                  <a:schemeClr val="lt1"/>
                </a:solidFill>
              </a:defRPr>
            </a:lvl8pPr>
            <a:lvl9pPr>
              <a:buNone/>
              <a:defRPr>
                <a:solidFill>
                  <a:schemeClr val="lt1"/>
                </a:solidFill>
              </a:defRPr>
            </a:lvl9pPr>
          </a:lstStyle>
          <a:p>
            <a:pPr marL="0" marR="0" lvl="0" indent="0" algn="ctr" defTabSz="914400">
              <a:lnSpc>
                <a:spcPct val="100000"/>
              </a:lnSpc>
              <a:spcBef>
                <a:spcPts val="0"/>
              </a:spcBef>
              <a:spcAft>
                <a:spcPts val="0"/>
              </a:spcAft>
              <a:buClrTx/>
              <a:buSzTx/>
              <a:buFontTx/>
              <a:buNone/>
            </a:pPr>
            <a:r>
              <a:rPr sz="1800" b="1" i="0" u="none" cap="none">
                <a:ln>
                  <a:noFill/>
                </a:ln>
                <a:solidFill>
                  <a:prstClr val="white"/>
                </a:solidFill>
                <a:latin typeface="Segoe UI"/>
                <a:ea typeface="Segoe UI"/>
                <a:cs typeface="Segoe UI"/>
              </a:rPr>
              <a:t>절곡센터</a:t>
            </a:r>
          </a:p>
        </p:txBody>
      </p:sp>
      <p:pic>
        <p:nvPicPr>
          <p:cNvPr id="29" name="Picture 2"/>
          <p:cNvPicPr>
            <a:picLocks noChangeAspect="1"/>
          </p:cNvPicPr>
          <p:nvPr/>
        </p:nvPicPr>
        <p:blipFill>
          <a:blip r:embed="rId6"/>
          <a:srcRect/>
          <a:stretch>
            <a:fillRect/>
          </a:stretch>
        </p:blipFill>
        <p:spPr>
          <a:xfrm>
            <a:off x="8399462" y="116632"/>
            <a:ext cx="1076325" cy="276225"/>
          </a:xfrm>
          <a:prstGeom prst="rect">
            <a:avLst/>
          </a:prstGeom>
        </p:spPr>
      </p:pic>
      <p:pic>
        <p:nvPicPr>
          <p:cNvPr id="30" name="Picture 29"/>
          <p:cNvPicPr>
            <a:picLocks noChangeAspect="1"/>
          </p:cNvPicPr>
          <p:nvPr/>
        </p:nvPicPr>
        <p:blipFill>
          <a:blip r:embed="rId7"/>
          <a:srcRect l="2380" t="3246" r="2380" b="15637"/>
          <a:stretch>
            <a:fillRect/>
          </a:stretch>
        </p:blipFill>
        <p:spPr>
          <a:xfrm>
            <a:off x="3866938" y="2060849"/>
            <a:ext cx="3420000" cy="2220926"/>
          </a:xfrm>
          <a:prstGeom prst="rect">
            <a:avLst/>
          </a:prstGeom>
          <a:ln>
            <a:noFill/>
          </a:ln>
        </p:spPr>
      </p:pic>
      <p:sp>
        <p:nvSpPr>
          <p:cNvPr id="16" name="圆角矩形 27">
            <a:extLst>
              <a:ext uri="{FF2B5EF4-FFF2-40B4-BE49-F238E27FC236}">
                <a16:creationId xmlns:a16="http://schemas.microsoft.com/office/drawing/2014/main" id="{3F07C543-1D7D-43DF-77C0-37BF4BA52152}"/>
              </a:ext>
            </a:extLst>
          </p:cNvPr>
          <p:cNvSpPr>
            <a:spLocks noGrp="1"/>
          </p:cNvSpPr>
          <p:nvPr/>
        </p:nvSpPr>
        <p:spPr>
          <a:xfrm>
            <a:off x="3899342" y="4409341"/>
            <a:ext cx="3420000" cy="1899979"/>
          </a:xfrm>
          <a:prstGeom prst="roundRect">
            <a:avLst>
              <a:gd name="adj" fmla="val 11229"/>
            </a:avLst>
          </a:prstGeom>
          <a:blipFill rotWithShape="1">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28" tIns="45714" rIns="91428" bIns="45714" anchor="ctr">
            <a:noAutofit/>
          </a:bodyPr>
          <a:lstStyle/>
          <a:p>
            <a:pPr lvl="0" algn="l" defTabSz="987425">
              <a:lnSpc>
                <a:spcPts val="2200"/>
              </a:lnSpc>
              <a:buClr>
                <a:srgbClr val="00B050"/>
              </a:buClr>
              <a:buSzTx/>
              <a:buFont typeface="Wingdings"/>
              <a:buNone/>
              <a:tabLst>
                <a:tab pos="180975" algn="l"/>
              </a:tabLst>
            </a:pPr>
            <a:endParaRPr sz="1200" b="0">
              <a:solidFill>
                <a:schemeClr val="tx1"/>
              </a:solidFill>
              <a:latin typeface="微软雅黑"/>
              <a:ea typeface="微软雅黑"/>
              <a:cs typeface="微软雅黑"/>
            </a:endParaRPr>
          </a:p>
        </p:txBody>
      </p:sp>
      <p:sp>
        <p:nvSpPr>
          <p:cNvPr id="17" name="圆角矩形 36">
            <a:extLst>
              <a:ext uri="{FF2B5EF4-FFF2-40B4-BE49-F238E27FC236}">
                <a16:creationId xmlns:a16="http://schemas.microsoft.com/office/drawing/2014/main" id="{69638A7B-8BC3-642B-8C67-A6A9458B2E4B}"/>
              </a:ext>
            </a:extLst>
          </p:cNvPr>
          <p:cNvSpPr>
            <a:spLocks noGrp="1"/>
          </p:cNvSpPr>
          <p:nvPr/>
        </p:nvSpPr>
        <p:spPr>
          <a:xfrm>
            <a:off x="366930" y="4470539"/>
            <a:ext cx="3280981" cy="1838781"/>
          </a:xfrm>
          <a:prstGeom prst="roundRect">
            <a:avLst>
              <a:gd name="adj" fmla="val 11229"/>
            </a:avLst>
          </a:prstGeom>
          <a:blipFill rotWithShape="1">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28" tIns="45714" rIns="91428" bIns="45714" anchor="ctr">
            <a:noAutofit/>
          </a:bodyPr>
          <a:lstStyle/>
          <a:p>
            <a:pPr lvl="0" algn="l" defTabSz="987425">
              <a:lnSpc>
                <a:spcPts val="2200"/>
              </a:lnSpc>
              <a:buClr>
                <a:srgbClr val="00B050"/>
              </a:buClr>
              <a:buSzTx/>
              <a:buFont typeface="Wingdings"/>
              <a:buNone/>
              <a:tabLst>
                <a:tab pos="180975" algn="l"/>
              </a:tabLst>
            </a:pPr>
            <a:endParaRPr sz="1200" b="0">
              <a:solidFill>
                <a:schemeClr val="tx1"/>
              </a:solidFill>
              <a:latin typeface="微软雅黑"/>
              <a:ea typeface="微软雅黑"/>
              <a:cs typeface="微软雅黑"/>
            </a:endParaRPr>
          </a:p>
        </p:txBody>
      </p:sp>
      <p:sp>
        <p:nvSpPr>
          <p:cNvPr id="18" name="文本框 17">
            <a:extLst>
              <a:ext uri="{FF2B5EF4-FFF2-40B4-BE49-F238E27FC236}">
                <a16:creationId xmlns:a16="http://schemas.microsoft.com/office/drawing/2014/main" id="{B449E41F-4E07-4E37-B0C2-3D93D9568550}"/>
              </a:ext>
            </a:extLst>
          </p:cNvPr>
          <p:cNvSpPr>
            <a:spLocks noGrp="1"/>
          </p:cNvSpPr>
          <p:nvPr/>
        </p:nvSpPr>
        <p:spPr>
          <a:xfrm>
            <a:off x="1918742" y="414317"/>
            <a:ext cx="2448272" cy="369332"/>
          </a:xfrm>
          <a:prstGeom prst="rect">
            <a:avLst/>
          </a:prstGeom>
          <a:noFill/>
        </p:spPr>
        <p:txBody>
          <a:bodyPr wrap="square">
            <a:spAutoFit/>
          </a:bodyPr>
          <a:lstStyle/>
          <a:p>
            <a:r>
              <a:t>노르비텍</a:t>
            </a:r>
          </a:p>
        </p:txBody>
      </p:sp>
    </p:spTree>
    <p:extLst>
      <p:ext uri="{BB962C8B-B14F-4D97-AF65-F5344CB8AC3E}">
        <p14:creationId xmlns:p14="http://schemas.microsoft.com/office/powerpoint/2010/main" val="1011306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1"/>
          <p:cNvPicPr>
            <a:picLocks noChangeAspect="1"/>
          </p:cNvPicPr>
          <p:nvPr/>
        </p:nvPicPr>
        <p:blipFill>
          <a:blip r:embed="rId3"/>
          <a:stretch>
            <a:fillRect/>
          </a:stretch>
        </p:blipFill>
        <p:spPr>
          <a:xfrm>
            <a:off x="415542" y="1005371"/>
            <a:ext cx="11071296" cy="24386"/>
          </a:xfrm>
          <a:prstGeom prst="rect">
            <a:avLst/>
          </a:prstGeom>
        </p:spPr>
      </p:pic>
      <p:sp>
        <p:nvSpPr>
          <p:cNvPr id="14" name="文本框 13">
            <a:extLst>
              <a:ext uri="{FF2B5EF4-FFF2-40B4-BE49-F238E27FC236}">
                <a16:creationId xmlns:a16="http://schemas.microsoft.com/office/drawing/2014/main" id="{6091CBC7-A577-4FA9-8D8D-4347D0DDBD94}"/>
              </a:ext>
            </a:extLst>
          </p:cNvPr>
          <p:cNvSpPr>
            <a:spLocks noGrp="1"/>
          </p:cNvSpPr>
          <p:nvPr/>
        </p:nvSpPr>
        <p:spPr>
          <a:xfrm>
            <a:off x="569716" y="396714"/>
            <a:ext cx="11055056" cy="523220"/>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pPr>
            <a:r>
              <a:rPr sz="2800" b="1" i="0" u="none" cap="none">
                <a:ln>
                  <a:noFill/>
                </a:ln>
                <a:solidFill>
                  <a:srgbClr val="264460"/>
                </a:solidFill>
                <a:latin typeface="Segoe UI"/>
                <a:ea typeface="Segoe UI"/>
                <a:cs typeface="Segoe UI"/>
              </a:rPr>
              <a:t>시험·검사센터</a:t>
            </a:r>
            <a:endParaRPr sz="2800" b="1" i="0" u="none" kern="1200" cap="none" spc="0" baseline="0">
              <a:ln>
                <a:noFill/>
              </a:ln>
              <a:solidFill>
                <a:srgbClr val="264460"/>
              </a:solidFill>
              <a:latin typeface="Segoe UI"/>
              <a:ea typeface="Segoe UI"/>
              <a:cs typeface="Segoe UI"/>
            </a:endParaRPr>
          </a:p>
        </p:txBody>
      </p:sp>
      <p:sp>
        <p:nvSpPr>
          <p:cNvPr id="15" name="文本框 14">
            <a:extLst>
              <a:ext uri="{FF2B5EF4-FFF2-40B4-BE49-F238E27FC236}">
                <a16:creationId xmlns:a16="http://schemas.microsoft.com/office/drawing/2014/main" id="{D20E8337-AE2A-455C-8A5C-94FB88500CCF}"/>
              </a:ext>
            </a:extLst>
          </p:cNvPr>
          <p:cNvSpPr>
            <a:spLocks noGrp="1"/>
          </p:cNvSpPr>
          <p:nvPr/>
        </p:nvSpPr>
        <p:spPr>
          <a:xfrm>
            <a:off x="399564" y="1347244"/>
            <a:ext cx="8629571" cy="1569660"/>
          </a:xfrm>
          <a:prstGeom prst="rect">
            <a:avLst/>
          </a:prstGeom>
          <a:noFill/>
        </p:spPr>
        <p:txBody>
          <a:bodyPr wrap="square" anchor="t">
            <a:spAutoFit/>
          </a:bodyPr>
          <a:lstStyle/>
          <a:p>
            <a:pPr marL="0" marR="0" lvl="1" indent="457200" algn="l" defTabSz="914400">
              <a:lnSpc>
                <a:spcPct val="150000"/>
              </a:lnSpc>
              <a:spcBef>
                <a:spcPts val="0"/>
              </a:spcBef>
              <a:spcAft>
                <a:spcPts val="0"/>
              </a:spcAft>
              <a:buClr>
                <a:srgbClr val="FF0000"/>
              </a:buClr>
              <a:buSzTx/>
              <a:buFont typeface="Arial"/>
              <a:buNone/>
            </a:pPr>
            <a:r>
              <a:rPr sz="1400" b="1" i="0" u="none" cap="none">
                <a:ln>
                  <a:noFill/>
                </a:ln>
                <a:solidFill>
                  <a:srgbClr val="264460"/>
                </a:solidFill>
                <a:latin typeface="Segoe UI"/>
                <a:ea typeface="Segoe UI"/>
                <a:cs typeface="Segoe UI"/>
              </a:rPr>
              <a:t>CNAS 국가공인시험실을 운영하며 20여 명의 전문 검사인력과 세계 수준의 장비를 갖추고 있습니다. 알루미늄합금의 화학성분, 미세조직, 기계적 특성, 피로 특성, 내식성 등을 종합적으로 시험합니다.</a:t>
            </a:r>
            <a:endParaRPr sz="1200" b="1" i="0" u="none" kern="1200" cap="none" spc="0" baseline="0">
              <a:ln>
                <a:noFill/>
              </a:ln>
              <a:solidFill>
                <a:srgbClr val="264460"/>
              </a:solidFill>
              <a:latin typeface="Segoe UI"/>
              <a:ea typeface="Segoe UI"/>
              <a:cs typeface="Segoe UI"/>
            </a:endParaRPr>
          </a:p>
        </p:txBody>
      </p:sp>
      <p:pic>
        <p:nvPicPr>
          <p:cNvPr id="28" name="Picture 2"/>
          <p:cNvPicPr>
            <a:picLocks noChangeAspect="1"/>
          </p:cNvPicPr>
          <p:nvPr/>
        </p:nvPicPr>
        <p:blipFill>
          <a:blip r:embed="rId4"/>
          <a:srcRect/>
          <a:stretch>
            <a:fillRect/>
          </a:stretch>
        </p:blipFill>
        <p:spPr>
          <a:xfrm>
            <a:off x="793761" y="2998913"/>
            <a:ext cx="2618469" cy="1640924"/>
          </a:xfrm>
          <a:prstGeom prst="rect">
            <a:avLst/>
          </a:prstGeom>
          <a:ln>
            <a:noFill/>
          </a:ln>
        </p:spPr>
      </p:pic>
      <p:pic>
        <p:nvPicPr>
          <p:cNvPr id="29" name="Picture 4"/>
          <p:cNvPicPr>
            <a:picLocks noChangeAspect="1"/>
          </p:cNvPicPr>
          <p:nvPr/>
        </p:nvPicPr>
        <p:blipFill>
          <a:blip r:embed="rId5"/>
          <a:srcRect/>
          <a:stretch>
            <a:fillRect/>
          </a:stretch>
        </p:blipFill>
        <p:spPr>
          <a:xfrm>
            <a:off x="694606" y="4847431"/>
            <a:ext cx="2900195" cy="1664449"/>
          </a:xfrm>
          <a:prstGeom prst="rect">
            <a:avLst/>
          </a:prstGeom>
          <a:ln>
            <a:noFill/>
          </a:ln>
        </p:spPr>
      </p:pic>
      <p:pic>
        <p:nvPicPr>
          <p:cNvPr id="30" name="Picture 5"/>
          <p:cNvPicPr>
            <a:picLocks noChangeAspect="1"/>
          </p:cNvPicPr>
          <p:nvPr/>
        </p:nvPicPr>
        <p:blipFill>
          <a:blip r:embed="rId6"/>
          <a:srcRect/>
          <a:stretch>
            <a:fillRect/>
          </a:stretch>
        </p:blipFill>
        <p:spPr>
          <a:xfrm>
            <a:off x="6507426" y="3022144"/>
            <a:ext cx="2817466" cy="1680756"/>
          </a:xfrm>
          <a:prstGeom prst="rect">
            <a:avLst/>
          </a:prstGeom>
          <a:ln>
            <a:noFill/>
          </a:ln>
        </p:spPr>
      </p:pic>
      <p:pic>
        <p:nvPicPr>
          <p:cNvPr id="31" name="Picture 3"/>
          <p:cNvPicPr>
            <a:picLocks noChangeAspect="1"/>
          </p:cNvPicPr>
          <p:nvPr/>
        </p:nvPicPr>
        <p:blipFill>
          <a:blip r:embed="rId7"/>
          <a:srcRect/>
          <a:stretch>
            <a:fillRect/>
          </a:stretch>
        </p:blipFill>
        <p:spPr>
          <a:xfrm>
            <a:off x="3351224" y="2924944"/>
            <a:ext cx="3654597" cy="1812722"/>
          </a:xfrm>
          <a:prstGeom prst="rect">
            <a:avLst/>
          </a:prstGeom>
          <a:ln>
            <a:noFill/>
          </a:ln>
        </p:spPr>
      </p:pic>
      <p:pic>
        <p:nvPicPr>
          <p:cNvPr id="32" name="Picture 6"/>
          <p:cNvPicPr>
            <a:picLocks noChangeAspect="1"/>
          </p:cNvPicPr>
          <p:nvPr/>
        </p:nvPicPr>
        <p:blipFill>
          <a:blip r:embed="rId8"/>
          <a:srcRect/>
          <a:stretch>
            <a:fillRect/>
          </a:stretch>
        </p:blipFill>
        <p:spPr>
          <a:xfrm>
            <a:off x="3715636" y="4835011"/>
            <a:ext cx="2774218" cy="1688747"/>
          </a:xfrm>
          <a:prstGeom prst="rect">
            <a:avLst/>
          </a:prstGeom>
          <a:ln>
            <a:noFill/>
          </a:ln>
        </p:spPr>
      </p:pic>
      <p:pic>
        <p:nvPicPr>
          <p:cNvPr id="33" name="Picture 7"/>
          <p:cNvPicPr>
            <a:picLocks noChangeAspect="1"/>
          </p:cNvPicPr>
          <p:nvPr/>
        </p:nvPicPr>
        <p:blipFill>
          <a:blip r:embed="rId9"/>
          <a:srcRect/>
          <a:stretch>
            <a:fillRect/>
          </a:stretch>
        </p:blipFill>
        <p:spPr>
          <a:xfrm>
            <a:off x="6489855" y="4772180"/>
            <a:ext cx="2924729" cy="1780942"/>
          </a:xfrm>
          <a:prstGeom prst="rect">
            <a:avLst/>
          </a:prstGeom>
          <a:ln>
            <a:noFill/>
          </a:ln>
        </p:spPr>
      </p:pic>
      <p:pic>
        <p:nvPicPr>
          <p:cNvPr id="34" name="图片 23"/>
          <p:cNvPicPr>
            <a:picLocks noChangeAspect="1"/>
          </p:cNvPicPr>
          <p:nvPr/>
        </p:nvPicPr>
        <p:blipFill>
          <a:blip r:embed="rId10"/>
          <a:srcRect/>
          <a:stretch>
            <a:fillRect/>
          </a:stretch>
        </p:blipFill>
        <p:spPr>
          <a:xfrm>
            <a:off x="9233256" y="1031637"/>
            <a:ext cx="1984277" cy="2213687"/>
          </a:xfrm>
          <a:prstGeom prst="rect">
            <a:avLst/>
          </a:prstGeom>
          <a:ln>
            <a:noFill/>
          </a:ln>
        </p:spPr>
      </p:pic>
      <p:pic>
        <p:nvPicPr>
          <p:cNvPr id="35" name="Picture 2"/>
          <p:cNvPicPr>
            <a:picLocks noChangeAspect="1"/>
          </p:cNvPicPr>
          <p:nvPr/>
        </p:nvPicPr>
        <p:blipFill>
          <a:blip r:embed="rId11"/>
          <a:srcRect/>
          <a:stretch>
            <a:fillRect/>
          </a:stretch>
        </p:blipFill>
        <p:spPr>
          <a:xfrm>
            <a:off x="8399462" y="116632"/>
            <a:ext cx="1076325" cy="276225"/>
          </a:xfrm>
          <a:prstGeom prst="rect">
            <a:avLst/>
          </a:prstGeom>
        </p:spPr>
      </p:pic>
    </p:spTree>
    <p:extLst>
      <p:ext uri="{BB962C8B-B14F-4D97-AF65-F5344CB8AC3E}">
        <p14:creationId xmlns:p14="http://schemas.microsoft.com/office/powerpoint/2010/main" val="851961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raight Connector 28">
            <a:extLst>
              <a:ext uri="{FF2B5EF4-FFF2-40B4-BE49-F238E27FC236}">
                <a16:creationId xmlns:a16="http://schemas.microsoft.com/office/drawing/2014/main" id="{9D6C884E-CDFF-49A0-9DC8-1C3550CAD2A8}"/>
              </a:ext>
            </a:extLst>
          </p:cNvPr>
          <p:cNvSpPr>
            <a:spLocks noGrp="1"/>
          </p:cNvSpPr>
          <p:nvPr/>
        </p:nvSpPr>
        <p:spPr>
          <a:xfrm>
            <a:off x="1071653" y="4407722"/>
            <a:ext cx="1007340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3" name="Straight Connector 18">
            <a:extLst>
              <a:ext uri="{FF2B5EF4-FFF2-40B4-BE49-F238E27FC236}">
                <a16:creationId xmlns:a16="http://schemas.microsoft.com/office/drawing/2014/main" id="{11933DF6-1800-47A1-A95E-F6632DF52230}"/>
              </a:ext>
            </a:extLst>
          </p:cNvPr>
          <p:cNvSpPr>
            <a:spLocks noGrp="1"/>
          </p:cNvSpPr>
          <p:nvPr/>
        </p:nvSpPr>
        <p:spPr>
          <a:xfrm>
            <a:off x="4361936" y="2740957"/>
            <a:ext cx="0" cy="33486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4" name="Straight Connector 33">
            <a:extLst>
              <a:ext uri="{FF2B5EF4-FFF2-40B4-BE49-F238E27FC236}">
                <a16:creationId xmlns:a16="http://schemas.microsoft.com/office/drawing/2014/main" id="{0C47B687-DCEA-4493-B616-53036B9A122E}"/>
              </a:ext>
            </a:extLst>
          </p:cNvPr>
          <p:cNvSpPr>
            <a:spLocks noGrp="1"/>
          </p:cNvSpPr>
          <p:nvPr/>
        </p:nvSpPr>
        <p:spPr>
          <a:xfrm>
            <a:off x="7846542" y="2740957"/>
            <a:ext cx="0" cy="33486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5" name="TextBox 4">
            <a:extLst>
              <a:ext uri="{FF2B5EF4-FFF2-40B4-BE49-F238E27FC236}">
                <a16:creationId xmlns:a16="http://schemas.microsoft.com/office/drawing/2014/main" id="{0D71C9DA-AF4C-4670-B0FA-6720F0EE4A1C}"/>
              </a:ext>
            </a:extLst>
          </p:cNvPr>
          <p:cNvSpPr>
            <a:spLocks noGrp="1"/>
          </p:cNvSpPr>
          <p:nvPr/>
        </p:nvSpPr>
        <p:spPr>
          <a:xfrm>
            <a:off x="910630" y="944528"/>
            <a:ext cx="4058198" cy="1699696"/>
          </a:xfrm>
          <a:prstGeom prst="rect">
            <a:avLst/>
          </a:prstGeom>
          <a:noFill/>
        </p:spPr>
        <p:txBody>
          <a:bodyPr wrap="square">
            <a:spAutoFit/>
          </a:bodyPr>
          <a:lstStyle/>
          <a:p>
            <a:pPr>
              <a:lnSpc>
                <a:spcPts val="6780"/>
              </a:lnSpc>
              <a:buNone/>
            </a:pPr>
            <a:r>
              <a:rPr sz="6900">
                <a:effectLst>
                  <a:outerShdw blurRad="38100" dist="38100" dir="2700000" algn="tl">
                    <a:srgbClr val="000000">
                      <a:alpha val="43137"/>
                    </a:srgbClr>
                  </a:outerShdw>
                </a:effectLst>
                <a:latin typeface="Segoe UI"/>
                <a:ea typeface="Segoe UI"/>
                <a:cs typeface="Segoe UI"/>
              </a:rPr>
              <a:t>품질 인증</a:t>
            </a:r>
          </a:p>
          <a:p>
            <a:pPr>
              <a:lnSpc>
                <a:spcPts val="6780"/>
              </a:lnSpc>
              <a:buNone/>
            </a:pPr>
            <a:endParaRPr sz="6900">
              <a:effectLst>
                <a:outerShdw blurRad="38100" dist="38100" dir="2700000" algn="tl">
                  <a:srgbClr val="000000">
                    <a:alpha val="43137"/>
                  </a:srgbClr>
                </a:outerShdw>
              </a:effectLst>
              <a:latin typeface="Segoe UI"/>
              <a:ea typeface="Segoe UI"/>
              <a:cs typeface="Segoe UI"/>
            </a:endParaRPr>
          </a:p>
        </p:txBody>
      </p:sp>
      <p:pic>
        <p:nvPicPr>
          <p:cNvPr id="20" name="图片 6"/>
          <p:cNvPicPr>
            <a:picLocks noChangeAspect="1"/>
          </p:cNvPicPr>
          <p:nvPr/>
        </p:nvPicPr>
        <p:blipFill>
          <a:blip r:embed="rId3"/>
          <a:stretch>
            <a:fillRect/>
          </a:stretch>
        </p:blipFill>
        <p:spPr>
          <a:xfrm>
            <a:off x="1414686" y="2925328"/>
            <a:ext cx="2442542" cy="3456000"/>
          </a:xfrm>
          <a:prstGeom prst="rect">
            <a:avLst/>
          </a:prstGeom>
          <a:ln>
            <a:noFill/>
          </a:ln>
        </p:spPr>
      </p:pic>
      <p:pic>
        <p:nvPicPr>
          <p:cNvPr id="21" name="图片 7"/>
          <p:cNvPicPr>
            <a:picLocks noChangeAspect="1"/>
          </p:cNvPicPr>
          <p:nvPr/>
        </p:nvPicPr>
        <p:blipFill>
          <a:blip r:embed="rId4"/>
          <a:stretch>
            <a:fillRect/>
          </a:stretch>
        </p:blipFill>
        <p:spPr>
          <a:xfrm>
            <a:off x="4871070" y="2708920"/>
            <a:ext cx="2441575" cy="3454828"/>
          </a:xfrm>
          <a:prstGeom prst="rect">
            <a:avLst/>
          </a:prstGeom>
          <a:ln>
            <a:noFill/>
          </a:ln>
          <a:effectLst>
            <a:outerShdw sx="1000" sy="1000" algn="tl" rotWithShape="0">
              <a:srgbClr val="333333"/>
            </a:outerShdw>
          </a:effectLst>
        </p:spPr>
      </p:pic>
      <p:pic>
        <p:nvPicPr>
          <p:cNvPr id="22" name="图片 8"/>
          <p:cNvPicPr>
            <a:picLocks noChangeAspect="1"/>
          </p:cNvPicPr>
          <p:nvPr/>
        </p:nvPicPr>
        <p:blipFill>
          <a:blip r:embed="rId5"/>
          <a:stretch>
            <a:fillRect/>
          </a:stretch>
        </p:blipFill>
        <p:spPr>
          <a:xfrm>
            <a:off x="8399462" y="2708920"/>
            <a:ext cx="2442253" cy="3456000"/>
          </a:xfrm>
          <a:prstGeom prst="rect">
            <a:avLst/>
          </a:prstGeom>
          <a:ln>
            <a:noFill/>
          </a:ln>
        </p:spPr>
      </p:pic>
      <p:sp>
        <p:nvSpPr>
          <p:cNvPr id="10" name="Text Box 8">
            <a:extLst>
              <a:ext uri="{FF2B5EF4-FFF2-40B4-BE49-F238E27FC236}">
                <a16:creationId xmlns:a16="http://schemas.microsoft.com/office/drawing/2014/main" id="{E2E8947E-0A8F-42F1-9C92-A985F8BEA929}"/>
              </a:ext>
            </a:extLst>
          </p:cNvPr>
          <p:cNvSpPr>
            <a:spLocks noGrp="1"/>
          </p:cNvSpPr>
          <p:nvPr/>
        </p:nvSpPr>
        <p:spPr>
          <a:xfrm>
            <a:off x="5159102" y="332657"/>
            <a:ext cx="6815288" cy="2354491"/>
          </a:xfrm>
          <a:prstGeom prst="rect">
            <a:avLst/>
          </a:prstGeom>
          <a:noFill/>
          <a:ln w="9525">
            <a:noFill/>
          </a:ln>
        </p:spPr>
        <p:txBody>
          <a:bodyPr wrap="square">
            <a:spAutoFit/>
          </a:bodyPr>
          <a:lstStyle/>
          <a:p>
            <a:pPr lvl="0">
              <a:lnSpc>
                <a:spcPts val="2100"/>
              </a:lnSpc>
              <a:spcBef>
                <a:spcPct val="50000"/>
              </a:spcBef>
              <a:buNone/>
            </a:pPr>
            <a:r>
              <a:rPr sz="1400">
                <a:latin typeface="Segoe UI"/>
                <a:ea typeface="Segoe UI"/>
                <a:cs typeface="Segoe UI"/>
              </a:rPr>
              <a:t>EN 15085-2 CL1 유럽 철도차량·부품 용접인증, IRIS 국제철도산업 품질경영시스템, ISO 9001 인증을 보유하며 알루미늄합금·스테인리스강·강재 제품의 용접과 기계가공에 대응합니다.</a:t>
            </a:r>
          </a:p>
          <a:p>
            <a:pPr>
              <a:lnSpc>
                <a:spcPts val="2100"/>
              </a:lnSpc>
              <a:spcBef>
                <a:spcPct val="50000"/>
              </a:spcBef>
              <a:buNone/>
            </a:pPr>
            <a:endParaRPr sz="1600">
              <a:latin typeface="Segoe UI"/>
              <a:ea typeface="Segoe UI"/>
              <a:cs typeface="Segoe UI"/>
            </a:endParaRPr>
          </a:p>
        </p:txBody>
      </p:sp>
      <p:pic>
        <p:nvPicPr>
          <p:cNvPr id="24" name="Picture 2"/>
          <p:cNvPicPr>
            <a:picLocks noChangeAspect="1"/>
          </p:cNvPicPr>
          <p:nvPr/>
        </p:nvPicPr>
        <p:blipFill>
          <a:blip r:embed="rId6"/>
          <a:srcRect/>
          <a:stretch>
            <a:fillRect/>
          </a:stretch>
        </p:blipFill>
        <p:spPr>
          <a:xfrm>
            <a:off x="46534" y="79375"/>
            <a:ext cx="1944687" cy="971550"/>
          </a:xfrm>
          <a:prstGeom prst="rect">
            <a:avLst/>
          </a:prstGeom>
          <a:ln w="9525">
            <a:noFill/>
            <a:miter/>
          </a:ln>
        </p:spPr>
      </p:pic>
      <p:pic>
        <p:nvPicPr>
          <p:cNvPr id="25" name="Picture 2"/>
          <p:cNvPicPr>
            <a:picLocks noChangeAspect="1"/>
          </p:cNvPicPr>
          <p:nvPr/>
        </p:nvPicPr>
        <p:blipFill>
          <a:blip r:embed="rId7"/>
          <a:srcRect/>
          <a:stretch>
            <a:fillRect/>
          </a:stretch>
        </p:blipFill>
        <p:spPr>
          <a:xfrm>
            <a:off x="8399462" y="116632"/>
            <a:ext cx="1076325" cy="276225"/>
          </a:xfrm>
          <a:prstGeom prst="rect">
            <a:avLst/>
          </a:prstGeom>
        </p:spPr>
      </p:pic>
    </p:spTree>
    <p:extLst>
      <p:ext uri="{BB962C8B-B14F-4D97-AF65-F5344CB8AC3E}">
        <p14:creationId xmlns:p14="http://schemas.microsoft.com/office/powerpoint/2010/main" val="1600138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1"/>
          <p:cNvPicPr>
            <a:picLocks noChangeAspect="1"/>
          </p:cNvPicPr>
          <p:nvPr/>
        </p:nvPicPr>
        <p:blipFill>
          <a:blip r:embed="rId3"/>
          <a:stretch>
            <a:fillRect/>
          </a:stretch>
        </p:blipFill>
        <p:spPr>
          <a:xfrm>
            <a:off x="415542" y="1005371"/>
            <a:ext cx="11071296" cy="24386"/>
          </a:xfrm>
          <a:prstGeom prst="rect">
            <a:avLst/>
          </a:prstGeom>
        </p:spPr>
      </p:pic>
      <p:sp>
        <p:nvSpPr>
          <p:cNvPr id="3" name="矩形 3">
            <a:extLst>
              <a:ext uri="{FF2B5EF4-FFF2-40B4-BE49-F238E27FC236}">
                <a16:creationId xmlns:a16="http://schemas.microsoft.com/office/drawing/2014/main" id="{98F913D7-F6DE-44FE-9A11-998FA6316396}"/>
              </a:ext>
            </a:extLst>
          </p:cNvPr>
          <p:cNvSpPr>
            <a:spLocks noGrp="1"/>
          </p:cNvSpPr>
          <p:nvPr/>
        </p:nvSpPr>
        <p:spPr>
          <a:xfrm>
            <a:off x="1096291" y="265680"/>
            <a:ext cx="1628203" cy="526843"/>
          </a:xfrm>
          <a:prstGeom prst="rect">
            <a:avLst/>
          </a:prstGeom>
          <a:noFill/>
          <a:ln>
            <a:noFill/>
          </a:ln>
        </p:spPr>
        <p:txBody>
          <a:bodyPr wrap="none" lIns="95028" tIns="47514" rIns="95028" bIns="47514">
            <a:spAutoFit/>
          </a:bodyPr>
          <a:lstStyle>
            <a:lvl1pPr>
              <a:spcBef>
                <a:spcPct val="20000"/>
              </a:spcBef>
              <a:buFont typeface="Arial"/>
              <a:buChar char="•"/>
              <a:defRPr sz="3200">
                <a:solidFill>
                  <a:schemeClr val="tx1"/>
                </a:solidFill>
                <a:latin typeface="微软雅黑"/>
                <a:ea typeface="微软雅黑"/>
                <a:cs typeface="微软雅黑"/>
              </a:defRPr>
            </a:lvl1pPr>
            <a:lvl2pPr marL="742950" indent="-285750">
              <a:spcBef>
                <a:spcPct val="20000"/>
              </a:spcBef>
              <a:buFont typeface="Arial"/>
              <a:buChar char="–"/>
              <a:defRPr sz="2800">
                <a:solidFill>
                  <a:schemeClr val="tx1"/>
                </a:solidFill>
                <a:latin typeface="微软雅黑"/>
                <a:ea typeface="微软雅黑"/>
                <a:cs typeface="微软雅黑"/>
              </a:defRPr>
            </a:lvl2pPr>
            <a:lvl3pPr marL="1143000" indent="-228600">
              <a:spcBef>
                <a:spcPct val="20000"/>
              </a:spcBef>
              <a:buFont typeface="Arial"/>
              <a:buChar char="•"/>
              <a:defRPr sz="2400">
                <a:solidFill>
                  <a:schemeClr val="tx1"/>
                </a:solidFill>
                <a:latin typeface="微软雅黑"/>
                <a:ea typeface="微软雅黑"/>
                <a:cs typeface="微软雅黑"/>
              </a:defRPr>
            </a:lvl3pPr>
            <a:lvl4pPr marL="1600200" indent="-228600">
              <a:spcBef>
                <a:spcPct val="20000"/>
              </a:spcBef>
              <a:buFont typeface="Arial"/>
              <a:buChar char="–"/>
              <a:defRPr sz="2000">
                <a:solidFill>
                  <a:schemeClr val="tx1"/>
                </a:solidFill>
                <a:latin typeface="微软雅黑"/>
                <a:ea typeface="微软雅黑"/>
                <a:cs typeface="微软雅黑"/>
              </a:defRPr>
            </a:lvl4pPr>
            <a:lvl5pPr marL="2057400" indent="-228600">
              <a:spcBef>
                <a:spcPct val="20000"/>
              </a:spcBef>
              <a:buFont typeface="Arial"/>
              <a:buChar char="»"/>
              <a:defRPr sz="2000">
                <a:solidFill>
                  <a:schemeClr val="tx1"/>
                </a:solidFill>
                <a:latin typeface="微软雅黑"/>
                <a:ea typeface="微软雅黑"/>
                <a:cs typeface="微软雅黑"/>
              </a:defRPr>
            </a:lvl5pPr>
            <a:lvl6pPr marL="2514600" indent="-228600">
              <a:spcBef>
                <a:spcPct val="20000"/>
              </a:spcBef>
              <a:spcAft>
                <a:spcPct val="0"/>
              </a:spcAft>
              <a:buFont typeface="Arial"/>
              <a:buChar char="»"/>
              <a:defRPr sz="2000">
                <a:solidFill>
                  <a:schemeClr val="tx1"/>
                </a:solidFill>
                <a:latin typeface="微软雅黑"/>
                <a:ea typeface="微软雅黑"/>
                <a:cs typeface="微软雅黑"/>
              </a:defRPr>
            </a:lvl6pPr>
            <a:lvl7pPr marL="2971800" indent="-228600">
              <a:spcBef>
                <a:spcPct val="20000"/>
              </a:spcBef>
              <a:spcAft>
                <a:spcPct val="0"/>
              </a:spcAft>
              <a:buFont typeface="Arial"/>
              <a:buChar char="»"/>
              <a:defRPr sz="2000">
                <a:solidFill>
                  <a:schemeClr val="tx1"/>
                </a:solidFill>
                <a:latin typeface="微软雅黑"/>
                <a:ea typeface="微软雅黑"/>
                <a:cs typeface="微软雅黑"/>
              </a:defRPr>
            </a:lvl7pPr>
            <a:lvl8pPr marL="3429000" indent="-228600">
              <a:spcBef>
                <a:spcPct val="20000"/>
              </a:spcBef>
              <a:spcAft>
                <a:spcPct val="0"/>
              </a:spcAft>
              <a:buFont typeface="Arial"/>
              <a:buChar char="»"/>
              <a:defRPr sz="2000">
                <a:solidFill>
                  <a:schemeClr val="tx1"/>
                </a:solidFill>
                <a:latin typeface="微软雅黑"/>
                <a:ea typeface="微软雅黑"/>
                <a:cs typeface="微软雅黑"/>
              </a:defRPr>
            </a:lvl8pPr>
            <a:lvl9pPr marL="3886200" indent="-228600">
              <a:spcBef>
                <a:spcPct val="20000"/>
              </a:spcBef>
              <a:spcAft>
                <a:spcPct val="0"/>
              </a:spcAft>
              <a:buFont typeface="Arial"/>
              <a:buChar char="»"/>
              <a:defRPr sz="2000">
                <a:solidFill>
                  <a:schemeClr val="tx1"/>
                </a:solidFill>
                <a:latin typeface="微软雅黑"/>
                <a:ea typeface="微软雅黑"/>
                <a:cs typeface="微软雅黑"/>
              </a:defRPr>
            </a:lvl9pPr>
          </a:lstStyle>
          <a:p>
            <a:pPr marL="0" marR="0" lvl="0" indent="0" algn="l" defTabSz="914400">
              <a:lnSpc>
                <a:spcPct val="100000"/>
              </a:lnSpc>
              <a:spcBef>
                <a:spcPct val="0"/>
              </a:spcBef>
              <a:spcAft>
                <a:spcPts val="0"/>
              </a:spcAft>
              <a:buClrTx/>
              <a:buSzTx/>
              <a:buFont typeface="Arial"/>
              <a:buNone/>
            </a:pPr>
            <a:r>
              <a:rPr sz="2800" b="1" i="0" u="none" cap="none">
                <a:ln>
                  <a:noFill/>
                </a:ln>
                <a:solidFill>
                  <a:srgbClr val="264460"/>
                </a:solidFill>
                <a:latin typeface="Segoe UI"/>
                <a:ea typeface="Segoe UI"/>
                <a:cs typeface="Segoe UI"/>
              </a:rPr>
              <a:t>资质认证</a:t>
            </a:r>
            <a:endParaRPr sz="2800" b="1" i="0" u="none" kern="1200" cap="none" spc="0" baseline="0">
              <a:ln>
                <a:noFill/>
              </a:ln>
              <a:solidFill>
                <a:srgbClr val="264460"/>
              </a:solidFill>
              <a:latin typeface="Segoe UI"/>
              <a:ea typeface="Segoe UI"/>
              <a:cs typeface="Segoe UI"/>
            </a:endParaRPr>
          </a:p>
        </p:txBody>
      </p:sp>
      <p:sp>
        <p:nvSpPr>
          <p:cNvPr id="4" name="文本框 37">
            <a:extLst>
              <a:ext uri="{FF2B5EF4-FFF2-40B4-BE49-F238E27FC236}">
                <a16:creationId xmlns:a16="http://schemas.microsoft.com/office/drawing/2014/main" id="{DDFE88A0-4AEF-44BA-BA31-A3C282B82BE6}"/>
              </a:ext>
            </a:extLst>
          </p:cNvPr>
          <p:cNvSpPr>
            <a:spLocks noGrp="1"/>
          </p:cNvSpPr>
          <p:nvPr/>
        </p:nvSpPr>
        <p:spPr>
          <a:xfrm>
            <a:off x="1096292" y="725672"/>
            <a:ext cx="2385169" cy="354965"/>
          </a:xfrm>
          <a:prstGeom prst="rect">
            <a:avLst/>
          </a:prstGeom>
          <a:noFill/>
        </p:spPr>
        <p:txBody>
          <a:bodyPr wrap="square" lIns="95028" tIns="47514" rIns="95028" bIns="47514">
            <a:spAutoFit/>
          </a:bodyPr>
          <a:lstStyle/>
          <a:p>
            <a:pPr marL="0" marR="0" lvl="0" indent="0" algn="l" defTabSz="914400">
              <a:lnSpc>
                <a:spcPct val="100000"/>
              </a:lnSpc>
              <a:spcBef>
                <a:spcPts val="0"/>
              </a:spcBef>
              <a:spcAft>
                <a:spcPts val="0"/>
              </a:spcAft>
              <a:buClrTx/>
              <a:buSzTx/>
              <a:buFontTx/>
              <a:buNone/>
            </a:pPr>
            <a:r>
              <a:rPr sz="1700" b="1" i="0" u="none" cap="none">
                <a:ln>
                  <a:noFill/>
                </a:ln>
                <a:solidFill>
                  <a:srgbClr val="264460"/>
                </a:solidFill>
                <a:latin typeface="Segoe UI"/>
                <a:ea typeface="Segoe UI"/>
                <a:cs typeface="Segoe UI"/>
              </a:rPr>
              <a:t>품질 인증</a:t>
            </a:r>
            <a:endParaRPr sz="1700" b="1" i="0" u="none" kern="1200" cap="none" spc="0" baseline="-3000">
              <a:ln>
                <a:noFill/>
              </a:ln>
              <a:solidFill>
                <a:srgbClr val="264460"/>
              </a:solidFill>
              <a:latin typeface="Segoe UI"/>
              <a:ea typeface="Segoe UI"/>
              <a:cs typeface="Segoe UI"/>
            </a:endParaRPr>
          </a:p>
        </p:txBody>
      </p:sp>
      <p:sp>
        <p:nvSpPr>
          <p:cNvPr id="5" name="任意多边形 3">
            <a:extLst>
              <a:ext uri="{FF2B5EF4-FFF2-40B4-BE49-F238E27FC236}">
                <a16:creationId xmlns:a16="http://schemas.microsoft.com/office/drawing/2014/main" id="{19D0AAFD-1919-451D-A11D-26F5FE334DA5}"/>
              </a:ext>
            </a:extLst>
          </p:cNvPr>
          <p:cNvSpPr>
            <a:spLocks noGrp="1"/>
          </p:cNvSpPr>
          <p:nvPr/>
        </p:nvSpPr>
        <p:spPr>
          <a:xfrm flipH="1">
            <a:off x="283667" y="444692"/>
            <a:ext cx="513170" cy="585351"/>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rgbClr val="1E3764"/>
            </a:solidFill>
          </a:ln>
        </p:spPr>
        <p:style>
          <a:lnRef idx="2">
            <a:schemeClr val="accent1">
              <a:shade val="50000"/>
            </a:schemeClr>
          </a:lnRef>
          <a:fillRef idx="1">
            <a:schemeClr val="accent1"/>
          </a:fillRef>
          <a:effectRef idx="0">
            <a:schemeClr val="accent1"/>
          </a:effectRef>
          <a:fontRef idx="minor">
            <a:schemeClr val="lt1"/>
          </a:fontRef>
        </p:style>
        <p:txBody>
          <a:bodyPr lIns="95037" tIns="47518" rIns="95037" bIns="47518" anchor="ctr"/>
          <a:lstStyle/>
          <a:p>
            <a:pPr marL="0" marR="0" lvl="0" indent="0" algn="ctr" defTabSz="914400">
              <a:lnSpc>
                <a:spcPct val="100000"/>
              </a:lnSpc>
              <a:spcBef>
                <a:spcPts val="0"/>
              </a:spcBef>
              <a:spcAft>
                <a:spcPts val="0"/>
              </a:spcAft>
              <a:buClrTx/>
              <a:buSzTx/>
              <a:buFontTx/>
              <a:buNone/>
            </a:pPr>
            <a:endParaRPr sz="1870" b="0" i="0" u="none" kern="1200" cap="none" spc="0" baseline="0">
              <a:ln>
                <a:noFill/>
              </a:ln>
              <a:solidFill>
                <a:prstClr val="white"/>
              </a:solidFill>
              <a:latin typeface="Calibri"/>
              <a:ea typeface="Calibri"/>
              <a:cs typeface="Calibri"/>
            </a:endParaRPr>
          </a:p>
        </p:txBody>
      </p:sp>
      <p:sp>
        <p:nvSpPr>
          <p:cNvPr id="6" name="任意多边形 4">
            <a:extLst>
              <a:ext uri="{FF2B5EF4-FFF2-40B4-BE49-F238E27FC236}">
                <a16:creationId xmlns:a16="http://schemas.microsoft.com/office/drawing/2014/main" id="{3DE06B60-CA20-4623-B682-E1EF8B874CC7}"/>
              </a:ext>
            </a:extLst>
          </p:cNvPr>
          <p:cNvSpPr>
            <a:spLocks noGrp="1"/>
          </p:cNvSpPr>
          <p:nvPr/>
        </p:nvSpPr>
        <p:spPr>
          <a:xfrm flipH="1">
            <a:off x="440181" y="315613"/>
            <a:ext cx="513170" cy="465965"/>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rect l="l" t="t" r="r" b="b"/>
            <a:pathLst>
              <a:path w="2253807" h="1262130">
                <a:moveTo>
                  <a:pt x="0" y="700070"/>
                </a:moveTo>
                <a:lnTo>
                  <a:pt x="0" y="0"/>
                </a:lnTo>
                <a:lnTo>
                  <a:pt x="2253807" y="0"/>
                </a:lnTo>
                <a:lnTo>
                  <a:pt x="2253807" y="1262130"/>
                </a:lnTo>
                <a:lnTo>
                  <a:pt x="1013277" y="1262130"/>
                </a:lnTo>
              </a:path>
            </a:pathLst>
          </a:custGeom>
          <a:noFill/>
          <a:ln w="31750">
            <a:solidFill>
              <a:srgbClr val="E7211A"/>
            </a:solidFill>
          </a:ln>
        </p:spPr>
        <p:style>
          <a:lnRef idx="2">
            <a:schemeClr val="accent1">
              <a:shade val="50000"/>
            </a:schemeClr>
          </a:lnRef>
          <a:fillRef idx="1">
            <a:schemeClr val="accent1"/>
          </a:fillRef>
          <a:effectRef idx="0">
            <a:schemeClr val="accent1"/>
          </a:effectRef>
          <a:fontRef idx="minor">
            <a:schemeClr val="lt1"/>
          </a:fontRef>
        </p:style>
        <p:txBody>
          <a:bodyPr lIns="95037" tIns="47518" rIns="95037" bIns="47518" anchor="ctr"/>
          <a:lstStyle/>
          <a:p>
            <a:pPr marL="0" marR="0" lvl="0" indent="0" algn="ctr" defTabSz="914400">
              <a:lnSpc>
                <a:spcPct val="100000"/>
              </a:lnSpc>
              <a:spcBef>
                <a:spcPts val="0"/>
              </a:spcBef>
              <a:spcAft>
                <a:spcPts val="0"/>
              </a:spcAft>
              <a:buClrTx/>
              <a:buSzTx/>
              <a:buFontTx/>
              <a:buNone/>
            </a:pPr>
            <a:endParaRPr sz="1870" b="0" i="0" u="none" kern="1200" cap="none" spc="0" baseline="0">
              <a:ln>
                <a:noFill/>
              </a:ln>
              <a:solidFill>
                <a:prstClr val="white"/>
              </a:solidFill>
              <a:latin typeface="Calibri"/>
              <a:ea typeface="Calibri"/>
              <a:cs typeface="Calibri"/>
            </a:endParaRPr>
          </a:p>
        </p:txBody>
      </p:sp>
      <p:sp>
        <p:nvSpPr>
          <p:cNvPr id="7" name="矩形 6">
            <a:extLst>
              <a:ext uri="{FF2B5EF4-FFF2-40B4-BE49-F238E27FC236}">
                <a16:creationId xmlns:a16="http://schemas.microsoft.com/office/drawing/2014/main" id="{D53BB643-C431-4BBB-8C0E-FD2C91920D33}"/>
              </a:ext>
            </a:extLst>
          </p:cNvPr>
          <p:cNvSpPr>
            <a:spLocks noGrp="1"/>
          </p:cNvSpPr>
          <p:nvPr/>
        </p:nvSpPr>
        <p:spPr>
          <a:xfrm>
            <a:off x="283624" y="1567602"/>
            <a:ext cx="2209883" cy="2887128"/>
          </a:xfrm>
          <a:prstGeom prst="rect">
            <a:avLst/>
          </a:prstGeom>
          <a:blipFill rotWithShape="1">
            <a:blip r:embed="rId4"/>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494" tIns="45246" rIns="90494" bIns="45246" anchor="ctr"/>
          <a:lstStyle/>
          <a:p>
            <a:pPr marL="0" marR="0" lvl="0" indent="0" algn="ctr" defTabSz="914400">
              <a:lnSpc>
                <a:spcPct val="100000"/>
              </a:lnSpc>
              <a:spcBef>
                <a:spcPts val="0"/>
              </a:spcBef>
              <a:spcAft>
                <a:spcPts val="0"/>
              </a:spcAft>
              <a:buClrTx/>
              <a:buSzTx/>
              <a:buFontTx/>
              <a:buNone/>
            </a:pPr>
            <a:endParaRPr sz="2015" b="0" i="0" u="none" kern="1200" cap="none" spc="0" baseline="0">
              <a:ln>
                <a:noFill/>
              </a:ln>
              <a:solidFill>
                <a:prstClr val="white"/>
              </a:solidFill>
              <a:latin typeface="Calibri"/>
              <a:ea typeface="Calibri"/>
              <a:cs typeface="Calibri"/>
            </a:endParaRPr>
          </a:p>
        </p:txBody>
      </p:sp>
      <p:sp>
        <p:nvSpPr>
          <p:cNvPr id="8" name="矩形 7">
            <a:extLst>
              <a:ext uri="{FF2B5EF4-FFF2-40B4-BE49-F238E27FC236}">
                <a16:creationId xmlns:a16="http://schemas.microsoft.com/office/drawing/2014/main" id="{066912F3-D455-4E7E-8D7F-194E0AFBFE81}"/>
              </a:ext>
            </a:extLst>
          </p:cNvPr>
          <p:cNvSpPr>
            <a:spLocks noGrp="1"/>
          </p:cNvSpPr>
          <p:nvPr/>
        </p:nvSpPr>
        <p:spPr>
          <a:xfrm>
            <a:off x="283624" y="4454730"/>
            <a:ext cx="2209883" cy="625544"/>
          </a:xfrm>
          <a:prstGeom prst="rect">
            <a:avLst/>
          </a:prstGeom>
          <a:solidFill>
            <a:srgbClr val="1E376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494" tIns="45246" rIns="90494" bIns="45246" anchor="ctr"/>
          <a:lstStyle/>
          <a:p>
            <a:pPr marL="0" marR="0" lvl="0" indent="0" algn="ctr" defTabSz="914400">
              <a:lnSpc>
                <a:spcPct val="100000"/>
              </a:lnSpc>
              <a:spcBef>
                <a:spcPts val="0"/>
              </a:spcBef>
              <a:spcAft>
                <a:spcPts val="0"/>
              </a:spcAft>
              <a:buClrTx/>
              <a:buSzTx/>
              <a:buFontTx/>
              <a:buNone/>
            </a:pPr>
            <a:endParaRPr sz="2015" b="0" i="0" u="none" kern="1200" cap="none" spc="0" baseline="0">
              <a:ln>
                <a:noFill/>
              </a:ln>
              <a:solidFill>
                <a:prstClr val="white"/>
              </a:solidFill>
              <a:latin typeface="Calibri"/>
              <a:ea typeface="Calibri"/>
              <a:cs typeface="Calibri"/>
            </a:endParaRPr>
          </a:p>
        </p:txBody>
      </p:sp>
      <p:sp>
        <p:nvSpPr>
          <p:cNvPr id="9" name="矩形 8">
            <a:extLst>
              <a:ext uri="{FF2B5EF4-FFF2-40B4-BE49-F238E27FC236}">
                <a16:creationId xmlns:a16="http://schemas.microsoft.com/office/drawing/2014/main" id="{54669821-F0EC-469D-BAE2-AA1167D04206}"/>
              </a:ext>
            </a:extLst>
          </p:cNvPr>
          <p:cNvSpPr>
            <a:spLocks noGrp="1"/>
          </p:cNvSpPr>
          <p:nvPr/>
        </p:nvSpPr>
        <p:spPr>
          <a:xfrm>
            <a:off x="3430324" y="1566967"/>
            <a:ext cx="2209883" cy="2887128"/>
          </a:xfrm>
          <a:prstGeom prst="rect">
            <a:avLst/>
          </a:prstGeom>
          <a:blipFill rotWithShape="1">
            <a:blip r:embed="rId5"/>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494" tIns="45246" rIns="90494" bIns="45246" anchor="ctr"/>
          <a:lstStyle/>
          <a:p>
            <a:pPr marL="0" marR="0" lvl="0" indent="0" algn="ctr" defTabSz="914400">
              <a:lnSpc>
                <a:spcPct val="100000"/>
              </a:lnSpc>
              <a:spcBef>
                <a:spcPts val="0"/>
              </a:spcBef>
              <a:spcAft>
                <a:spcPts val="0"/>
              </a:spcAft>
              <a:buClrTx/>
              <a:buSzTx/>
              <a:buFontTx/>
              <a:buNone/>
            </a:pPr>
            <a:endParaRPr sz="2015" b="0" i="0" u="none" kern="1200" cap="none" spc="0" baseline="0">
              <a:ln>
                <a:noFill/>
              </a:ln>
              <a:solidFill>
                <a:prstClr val="white"/>
              </a:solidFill>
              <a:latin typeface="Calibri"/>
              <a:ea typeface="Calibri"/>
              <a:cs typeface="Calibri"/>
            </a:endParaRPr>
          </a:p>
        </p:txBody>
      </p:sp>
      <p:sp>
        <p:nvSpPr>
          <p:cNvPr id="10" name="矩形 9">
            <a:extLst>
              <a:ext uri="{FF2B5EF4-FFF2-40B4-BE49-F238E27FC236}">
                <a16:creationId xmlns:a16="http://schemas.microsoft.com/office/drawing/2014/main" id="{66284CFB-AA45-4005-926B-F7E49243FABA}"/>
              </a:ext>
            </a:extLst>
          </p:cNvPr>
          <p:cNvSpPr>
            <a:spLocks noGrp="1"/>
          </p:cNvSpPr>
          <p:nvPr/>
        </p:nvSpPr>
        <p:spPr>
          <a:xfrm>
            <a:off x="3430324" y="4454095"/>
            <a:ext cx="2209883" cy="625544"/>
          </a:xfrm>
          <a:prstGeom prst="rect">
            <a:avLst/>
          </a:prstGeom>
          <a:solidFill>
            <a:srgbClr val="E721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494" tIns="45246" rIns="90494" bIns="45246" anchor="ctr"/>
          <a:lstStyle/>
          <a:p>
            <a:pPr marL="0" marR="0" lvl="0" indent="0" algn="ctr" defTabSz="914400">
              <a:lnSpc>
                <a:spcPct val="100000"/>
              </a:lnSpc>
              <a:spcBef>
                <a:spcPts val="0"/>
              </a:spcBef>
              <a:spcAft>
                <a:spcPts val="0"/>
              </a:spcAft>
              <a:buClrTx/>
              <a:buSzTx/>
              <a:buFontTx/>
              <a:buNone/>
            </a:pPr>
            <a:endParaRPr sz="2015" b="0" i="0" u="none" kern="1200" cap="none" spc="0" baseline="0">
              <a:ln>
                <a:noFill/>
              </a:ln>
              <a:solidFill>
                <a:prstClr val="white"/>
              </a:solidFill>
              <a:latin typeface="Calibri"/>
              <a:ea typeface="Calibri"/>
              <a:cs typeface="Calibri"/>
            </a:endParaRPr>
          </a:p>
        </p:txBody>
      </p:sp>
      <p:sp>
        <p:nvSpPr>
          <p:cNvPr id="11" name="矩形 10">
            <a:extLst>
              <a:ext uri="{FF2B5EF4-FFF2-40B4-BE49-F238E27FC236}">
                <a16:creationId xmlns:a16="http://schemas.microsoft.com/office/drawing/2014/main" id="{48E58C31-0B36-4BA4-808E-80075BBC33D3}"/>
              </a:ext>
            </a:extLst>
          </p:cNvPr>
          <p:cNvSpPr>
            <a:spLocks noGrp="1"/>
          </p:cNvSpPr>
          <p:nvPr/>
        </p:nvSpPr>
        <p:spPr>
          <a:xfrm>
            <a:off x="3502775" y="4532415"/>
            <a:ext cx="2064981" cy="430530"/>
          </a:xfrm>
          <a:prstGeom prst="rect">
            <a:avLst/>
          </a:prstGeom>
          <a:noFill/>
          <a:ln>
            <a:noFill/>
          </a:ln>
        </p:spPr>
        <p:txBody>
          <a:bodyPr lIns="120651" tIns="60325" rIns="120651" bIns="60325" anchor="ctr">
            <a:spAutoFit/>
          </a:bodyPr>
          <a:lstStyle/>
          <a:p>
            <a:pPr marL="0" marR="0" lvl="0" indent="0" algn="ctr" defTabSz="914400">
              <a:lnSpc>
                <a:spcPct val="100000"/>
              </a:lnSpc>
              <a:spcBef>
                <a:spcPct val="0"/>
              </a:spcBef>
              <a:spcAft>
                <a:spcPts val="0"/>
              </a:spcAft>
              <a:buClrTx/>
              <a:buSzTx/>
              <a:buFont typeface="Arial"/>
              <a:buNone/>
            </a:pPr>
            <a:r>
              <a:rPr sz="2015" b="1" i="0" u="none" cap="none">
                <a:ln>
                  <a:noFill/>
                </a:ln>
                <a:solidFill>
                  <a:prstClr val="white"/>
                </a:solidFill>
                <a:latin typeface="Segoe UI"/>
                <a:ea typeface="Segoe UI"/>
                <a:cs typeface="Segoe UI"/>
              </a:rPr>
              <a:t>EN15085</a:t>
            </a:r>
          </a:p>
        </p:txBody>
      </p:sp>
      <p:sp>
        <p:nvSpPr>
          <p:cNvPr id="12" name="矩形 11">
            <a:extLst>
              <a:ext uri="{FF2B5EF4-FFF2-40B4-BE49-F238E27FC236}">
                <a16:creationId xmlns:a16="http://schemas.microsoft.com/office/drawing/2014/main" id="{D0732989-F859-43C1-844A-D2E93E8B8483}"/>
              </a:ext>
            </a:extLst>
          </p:cNvPr>
          <p:cNvSpPr>
            <a:spLocks noGrp="1"/>
          </p:cNvSpPr>
          <p:nvPr/>
        </p:nvSpPr>
        <p:spPr>
          <a:xfrm>
            <a:off x="6576387" y="1567602"/>
            <a:ext cx="2209883" cy="2887128"/>
          </a:xfrm>
          <a:prstGeom prst="rect">
            <a:avLst/>
          </a:prstGeom>
          <a:blipFill rotWithShape="1">
            <a:blip r:embed="rId6"/>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494" tIns="45246" rIns="90494" bIns="45246" anchor="ctr"/>
          <a:lstStyle/>
          <a:p>
            <a:pPr marL="0" marR="0" lvl="0" indent="0" algn="ctr" defTabSz="914400">
              <a:lnSpc>
                <a:spcPct val="100000"/>
              </a:lnSpc>
              <a:spcBef>
                <a:spcPts val="0"/>
              </a:spcBef>
              <a:spcAft>
                <a:spcPts val="0"/>
              </a:spcAft>
              <a:buClrTx/>
              <a:buSzTx/>
              <a:buFontTx/>
              <a:buNone/>
            </a:pPr>
            <a:endParaRPr sz="2015" b="0" i="0" u="none" kern="1200" cap="none" spc="0" baseline="0">
              <a:ln>
                <a:noFill/>
              </a:ln>
              <a:solidFill>
                <a:prstClr val="white"/>
              </a:solidFill>
              <a:latin typeface="Calibri"/>
              <a:ea typeface="Calibri"/>
              <a:cs typeface="Calibri"/>
            </a:endParaRPr>
          </a:p>
        </p:txBody>
      </p:sp>
      <p:sp>
        <p:nvSpPr>
          <p:cNvPr id="13" name="矩形 12">
            <a:extLst>
              <a:ext uri="{FF2B5EF4-FFF2-40B4-BE49-F238E27FC236}">
                <a16:creationId xmlns:a16="http://schemas.microsoft.com/office/drawing/2014/main" id="{CC347C82-86F0-4AB8-B350-5191EC48D88B}"/>
              </a:ext>
            </a:extLst>
          </p:cNvPr>
          <p:cNvSpPr>
            <a:spLocks noGrp="1"/>
          </p:cNvSpPr>
          <p:nvPr/>
        </p:nvSpPr>
        <p:spPr>
          <a:xfrm>
            <a:off x="6576387" y="4454730"/>
            <a:ext cx="2209883" cy="625544"/>
          </a:xfrm>
          <a:prstGeom prst="rect">
            <a:avLst/>
          </a:prstGeom>
          <a:solidFill>
            <a:srgbClr val="1E376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494" tIns="45246" rIns="90494" bIns="45246" anchor="ctr"/>
          <a:lstStyle/>
          <a:p>
            <a:pPr marL="0" marR="0" lvl="0" indent="0" algn="ctr" defTabSz="914400">
              <a:lnSpc>
                <a:spcPct val="100000"/>
              </a:lnSpc>
              <a:spcBef>
                <a:spcPts val="0"/>
              </a:spcBef>
              <a:spcAft>
                <a:spcPts val="0"/>
              </a:spcAft>
              <a:buClrTx/>
              <a:buSzTx/>
              <a:buFontTx/>
              <a:buNone/>
            </a:pPr>
            <a:endParaRPr sz="2015" b="0" i="0" u="none" kern="1200" cap="none" spc="0" baseline="0">
              <a:ln>
                <a:noFill/>
              </a:ln>
              <a:solidFill>
                <a:prstClr val="white"/>
              </a:solidFill>
              <a:latin typeface="Calibri"/>
              <a:ea typeface="Calibri"/>
              <a:cs typeface="Calibri"/>
            </a:endParaRPr>
          </a:p>
        </p:txBody>
      </p:sp>
      <p:sp>
        <p:nvSpPr>
          <p:cNvPr id="14" name="Freeform 12">
            <a:extLst>
              <a:ext uri="{FF2B5EF4-FFF2-40B4-BE49-F238E27FC236}">
                <a16:creationId xmlns:a16="http://schemas.microsoft.com/office/drawing/2014/main" id="{B817E70A-DE8A-41FF-A7F8-781EAE93E825}"/>
              </a:ext>
            </a:extLst>
          </p:cNvPr>
          <p:cNvSpPr>
            <a:spLocks noGrp="1"/>
          </p:cNvSpPr>
          <p:nvPr/>
        </p:nvSpPr>
        <p:spPr>
          <a:xfrm>
            <a:off x="2782614" y="2709049"/>
            <a:ext cx="583417" cy="583417"/>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392" tIns="45696" rIns="91392" bIns="45696" anchor="t"/>
          <a:lstStyle/>
          <a:p>
            <a:pPr marL="0" marR="0" lvl="0" indent="0" algn="l" defTabSz="914400">
              <a:lnSpc>
                <a:spcPct val="100000"/>
              </a:lnSpc>
              <a:spcBef>
                <a:spcPts val="0"/>
              </a:spcBef>
              <a:spcAft>
                <a:spcPts val="0"/>
              </a:spcAft>
              <a:buClrTx/>
              <a:buSzTx/>
              <a:buFontTx/>
              <a:buNone/>
            </a:pPr>
            <a:endParaRPr sz="1800" b="0" i="0" u="none" kern="1200" cap="none" spc="0" baseline="0">
              <a:ln>
                <a:noFill/>
              </a:ln>
              <a:solidFill>
                <a:prstClr val="black"/>
              </a:solidFill>
              <a:latin typeface="Calibri"/>
              <a:ea typeface="Calibri"/>
              <a:cs typeface="Calibri"/>
            </a:endParaRPr>
          </a:p>
        </p:txBody>
      </p:sp>
      <p:sp>
        <p:nvSpPr>
          <p:cNvPr id="15" name="Freeform 12">
            <a:extLst>
              <a:ext uri="{FF2B5EF4-FFF2-40B4-BE49-F238E27FC236}">
                <a16:creationId xmlns:a16="http://schemas.microsoft.com/office/drawing/2014/main" id="{71ADCEF3-CED4-400A-9F5F-F7A43855D8EA}"/>
              </a:ext>
            </a:extLst>
          </p:cNvPr>
          <p:cNvSpPr>
            <a:spLocks noGrp="1"/>
          </p:cNvSpPr>
          <p:nvPr/>
        </p:nvSpPr>
        <p:spPr>
          <a:xfrm>
            <a:off x="5735364" y="2781439"/>
            <a:ext cx="583417" cy="583417"/>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392" tIns="45696" rIns="91392" bIns="45696" anchor="t"/>
          <a:lstStyle/>
          <a:p>
            <a:pPr marL="0" marR="0" lvl="0" indent="0" algn="l" defTabSz="914400">
              <a:lnSpc>
                <a:spcPct val="100000"/>
              </a:lnSpc>
              <a:spcBef>
                <a:spcPts val="0"/>
              </a:spcBef>
              <a:spcAft>
                <a:spcPts val="0"/>
              </a:spcAft>
              <a:buClrTx/>
              <a:buSzTx/>
              <a:buFontTx/>
              <a:buNone/>
            </a:pPr>
            <a:endParaRPr sz="1800" b="0" i="0" u="none" kern="1200" cap="none" spc="0" baseline="0">
              <a:ln>
                <a:noFill/>
              </a:ln>
              <a:solidFill>
                <a:prstClr val="black"/>
              </a:solidFill>
              <a:latin typeface="Calibri"/>
              <a:ea typeface="Calibri"/>
              <a:cs typeface="Calibri"/>
            </a:endParaRPr>
          </a:p>
        </p:txBody>
      </p:sp>
      <p:sp>
        <p:nvSpPr>
          <p:cNvPr id="16" name="Freeform 12">
            <a:extLst>
              <a:ext uri="{FF2B5EF4-FFF2-40B4-BE49-F238E27FC236}">
                <a16:creationId xmlns:a16="http://schemas.microsoft.com/office/drawing/2014/main" id="{8B00181F-7FF5-4D4C-AF09-ECD1AD2C9EC5}"/>
              </a:ext>
            </a:extLst>
          </p:cNvPr>
          <p:cNvSpPr>
            <a:spLocks noGrp="1"/>
          </p:cNvSpPr>
          <p:nvPr/>
        </p:nvSpPr>
        <p:spPr>
          <a:xfrm>
            <a:off x="8830989" y="2781439"/>
            <a:ext cx="583417" cy="583417"/>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392" tIns="45696" rIns="91392" bIns="45696" anchor="t"/>
          <a:lstStyle/>
          <a:p>
            <a:pPr marL="0" marR="0" lvl="0" indent="0" algn="l" defTabSz="914400">
              <a:lnSpc>
                <a:spcPct val="100000"/>
              </a:lnSpc>
              <a:spcBef>
                <a:spcPts val="0"/>
              </a:spcBef>
              <a:spcAft>
                <a:spcPts val="0"/>
              </a:spcAft>
              <a:buClrTx/>
              <a:buSzTx/>
              <a:buFontTx/>
              <a:buNone/>
            </a:pPr>
            <a:endParaRPr sz="1800" b="0" i="0" u="none" kern="1200" cap="none" spc="0" baseline="0">
              <a:ln>
                <a:noFill/>
              </a:ln>
              <a:solidFill>
                <a:prstClr val="black"/>
              </a:solidFill>
              <a:latin typeface="Calibri"/>
              <a:ea typeface="Calibri"/>
              <a:cs typeface="Calibri"/>
            </a:endParaRPr>
          </a:p>
        </p:txBody>
      </p:sp>
      <p:sp>
        <p:nvSpPr>
          <p:cNvPr id="17" name="矩形 16">
            <a:extLst>
              <a:ext uri="{FF2B5EF4-FFF2-40B4-BE49-F238E27FC236}">
                <a16:creationId xmlns:a16="http://schemas.microsoft.com/office/drawing/2014/main" id="{2506E228-CAA7-4498-BC74-85D4628EAD55}"/>
              </a:ext>
            </a:extLst>
          </p:cNvPr>
          <p:cNvSpPr>
            <a:spLocks noGrp="1"/>
          </p:cNvSpPr>
          <p:nvPr/>
        </p:nvSpPr>
        <p:spPr>
          <a:xfrm>
            <a:off x="9551724" y="1567602"/>
            <a:ext cx="2209883" cy="2887128"/>
          </a:xfrm>
          <a:prstGeom prst="rect">
            <a:avLst/>
          </a:prstGeom>
          <a:blipFill rotWithShape="1">
            <a:blip r:embed="rId7"/>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494" tIns="45246" rIns="90494" bIns="45246" anchor="ctr"/>
          <a:lstStyle/>
          <a:p>
            <a:pPr marL="0" marR="0" lvl="0" indent="0" algn="ctr" defTabSz="914400">
              <a:lnSpc>
                <a:spcPct val="100000"/>
              </a:lnSpc>
              <a:spcBef>
                <a:spcPts val="0"/>
              </a:spcBef>
              <a:spcAft>
                <a:spcPts val="0"/>
              </a:spcAft>
              <a:buClrTx/>
              <a:buSzTx/>
              <a:buFontTx/>
              <a:buNone/>
            </a:pPr>
            <a:endParaRPr sz="2015" b="0" i="0" u="none" kern="1200" cap="none" spc="0" baseline="0">
              <a:ln>
                <a:noFill/>
              </a:ln>
              <a:solidFill>
                <a:prstClr val="white"/>
              </a:solidFill>
              <a:latin typeface="Calibri"/>
              <a:ea typeface="Calibri"/>
              <a:cs typeface="Calibri"/>
            </a:endParaRPr>
          </a:p>
        </p:txBody>
      </p:sp>
      <p:sp>
        <p:nvSpPr>
          <p:cNvPr id="18" name="矩形 17">
            <a:extLst>
              <a:ext uri="{FF2B5EF4-FFF2-40B4-BE49-F238E27FC236}">
                <a16:creationId xmlns:a16="http://schemas.microsoft.com/office/drawing/2014/main" id="{CE66F5BE-62CC-453D-B610-79C2F565A6A7}"/>
              </a:ext>
            </a:extLst>
          </p:cNvPr>
          <p:cNvSpPr>
            <a:spLocks noGrp="1"/>
          </p:cNvSpPr>
          <p:nvPr/>
        </p:nvSpPr>
        <p:spPr>
          <a:xfrm>
            <a:off x="9551724" y="4454730"/>
            <a:ext cx="2209883" cy="625544"/>
          </a:xfrm>
          <a:prstGeom prst="rect">
            <a:avLst/>
          </a:prstGeom>
          <a:solidFill>
            <a:srgbClr val="E721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494" tIns="45246" rIns="90494" bIns="45246" anchor="ctr"/>
          <a:lstStyle/>
          <a:p>
            <a:pPr marL="0" marR="0" lvl="0" indent="0" algn="ctr" defTabSz="914400">
              <a:lnSpc>
                <a:spcPct val="100000"/>
              </a:lnSpc>
              <a:spcBef>
                <a:spcPts val="0"/>
              </a:spcBef>
              <a:spcAft>
                <a:spcPts val="0"/>
              </a:spcAft>
              <a:buClrTx/>
              <a:buSzTx/>
              <a:buFontTx/>
              <a:buNone/>
            </a:pPr>
            <a:endParaRPr sz="2015" b="0" i="0" u="none" kern="1200" cap="none" spc="0" baseline="0">
              <a:ln>
                <a:noFill/>
              </a:ln>
              <a:solidFill>
                <a:prstClr val="white"/>
              </a:solidFill>
              <a:latin typeface="Calibri"/>
              <a:ea typeface="Calibri"/>
              <a:cs typeface="Calibri"/>
            </a:endParaRPr>
          </a:p>
        </p:txBody>
      </p:sp>
      <p:sp>
        <p:nvSpPr>
          <p:cNvPr id="19" name="矩形 18">
            <a:extLst>
              <a:ext uri="{FF2B5EF4-FFF2-40B4-BE49-F238E27FC236}">
                <a16:creationId xmlns:a16="http://schemas.microsoft.com/office/drawing/2014/main" id="{6B4A9070-484D-41E8-9E58-E26CD938E04F}"/>
              </a:ext>
            </a:extLst>
          </p:cNvPr>
          <p:cNvSpPr>
            <a:spLocks noGrp="1"/>
          </p:cNvSpPr>
          <p:nvPr/>
        </p:nvSpPr>
        <p:spPr>
          <a:xfrm>
            <a:off x="356075" y="4533050"/>
            <a:ext cx="2064981" cy="430530"/>
          </a:xfrm>
          <a:prstGeom prst="rect">
            <a:avLst/>
          </a:prstGeom>
          <a:noFill/>
          <a:ln>
            <a:noFill/>
          </a:ln>
        </p:spPr>
        <p:txBody>
          <a:bodyPr lIns="120651" tIns="60325" rIns="120651" bIns="60325" anchor="ctr">
            <a:spAutoFit/>
          </a:bodyPr>
          <a:lstStyle/>
          <a:p>
            <a:pPr marL="0" marR="0" lvl="0" indent="0" algn="ctr" defTabSz="914400">
              <a:lnSpc>
                <a:spcPct val="100000"/>
              </a:lnSpc>
              <a:spcBef>
                <a:spcPct val="0"/>
              </a:spcBef>
              <a:spcAft>
                <a:spcPts val="0"/>
              </a:spcAft>
              <a:buClrTx/>
              <a:buSzTx/>
              <a:buFont typeface="Arial"/>
              <a:buNone/>
            </a:pPr>
            <a:r>
              <a:rPr sz="2015" b="1" i="0" u="none" cap="none">
                <a:ln>
                  <a:noFill/>
                </a:ln>
                <a:solidFill>
                  <a:prstClr val="white"/>
                </a:solidFill>
                <a:latin typeface="Segoe UI"/>
                <a:ea typeface="Segoe UI"/>
                <a:cs typeface="Segoe UI"/>
              </a:rPr>
              <a:t>ISO9001</a:t>
            </a:r>
          </a:p>
        </p:txBody>
      </p:sp>
      <p:sp>
        <p:nvSpPr>
          <p:cNvPr id="20" name="矩形 19">
            <a:extLst>
              <a:ext uri="{FF2B5EF4-FFF2-40B4-BE49-F238E27FC236}">
                <a16:creationId xmlns:a16="http://schemas.microsoft.com/office/drawing/2014/main" id="{666502B8-DA99-491F-8C12-8C9BE3029835}"/>
              </a:ext>
            </a:extLst>
          </p:cNvPr>
          <p:cNvSpPr>
            <a:spLocks noGrp="1"/>
          </p:cNvSpPr>
          <p:nvPr/>
        </p:nvSpPr>
        <p:spPr>
          <a:xfrm>
            <a:off x="6576448" y="4533050"/>
            <a:ext cx="2064981" cy="430530"/>
          </a:xfrm>
          <a:prstGeom prst="rect">
            <a:avLst/>
          </a:prstGeom>
          <a:noFill/>
          <a:ln>
            <a:noFill/>
          </a:ln>
        </p:spPr>
        <p:txBody>
          <a:bodyPr lIns="120651" tIns="60325" rIns="120651" bIns="60325" anchor="ctr">
            <a:spAutoFit/>
          </a:bodyPr>
          <a:lstStyle/>
          <a:p>
            <a:pPr marL="0" marR="0" lvl="0" indent="0" algn="ctr" defTabSz="914400">
              <a:lnSpc>
                <a:spcPct val="100000"/>
              </a:lnSpc>
              <a:spcBef>
                <a:spcPct val="0"/>
              </a:spcBef>
              <a:spcAft>
                <a:spcPts val="0"/>
              </a:spcAft>
              <a:buClrTx/>
              <a:buSzTx/>
              <a:buFont typeface="Arial"/>
              <a:buNone/>
            </a:pPr>
            <a:r>
              <a:rPr sz="2015" b="1" i="0" u="none" cap="none">
                <a:ln>
                  <a:noFill/>
                </a:ln>
                <a:solidFill>
                  <a:prstClr val="white"/>
                </a:solidFill>
                <a:latin typeface="Segoe UI"/>
                <a:ea typeface="Segoe UI"/>
                <a:cs typeface="Segoe UI"/>
              </a:rPr>
              <a:t>IRIS </a:t>
            </a:r>
          </a:p>
        </p:txBody>
      </p:sp>
      <p:sp>
        <p:nvSpPr>
          <p:cNvPr id="21" name="矩形 20">
            <a:extLst>
              <a:ext uri="{FF2B5EF4-FFF2-40B4-BE49-F238E27FC236}">
                <a16:creationId xmlns:a16="http://schemas.microsoft.com/office/drawing/2014/main" id="{9D38CB9B-D42C-48F4-928C-D562B9A1A2DF}"/>
              </a:ext>
            </a:extLst>
          </p:cNvPr>
          <p:cNvSpPr>
            <a:spLocks noGrp="1"/>
          </p:cNvSpPr>
          <p:nvPr/>
        </p:nvSpPr>
        <p:spPr>
          <a:xfrm>
            <a:off x="9624175" y="4533050"/>
            <a:ext cx="2064981" cy="430530"/>
          </a:xfrm>
          <a:prstGeom prst="rect">
            <a:avLst/>
          </a:prstGeom>
          <a:noFill/>
          <a:ln>
            <a:noFill/>
          </a:ln>
        </p:spPr>
        <p:txBody>
          <a:bodyPr lIns="120651" tIns="60325" rIns="120651" bIns="60325" anchor="ctr">
            <a:spAutoFit/>
          </a:bodyPr>
          <a:lstStyle/>
          <a:p>
            <a:pPr marL="0" marR="0" lvl="0" indent="0" algn="ctr" defTabSz="914400">
              <a:lnSpc>
                <a:spcPct val="100000"/>
              </a:lnSpc>
              <a:spcBef>
                <a:spcPct val="0"/>
              </a:spcBef>
              <a:spcAft>
                <a:spcPts val="0"/>
              </a:spcAft>
              <a:buClrTx/>
              <a:buSzTx/>
              <a:buFont typeface="Arial"/>
              <a:buNone/>
            </a:pPr>
            <a:r>
              <a:rPr sz="2015" b="1" i="0" u="none" cap="none">
                <a:ln>
                  <a:noFill/>
                </a:ln>
                <a:solidFill>
                  <a:prstClr val="white"/>
                </a:solidFill>
                <a:latin typeface="Segoe UI"/>
                <a:ea typeface="Segoe UI"/>
                <a:cs typeface="Segoe UI"/>
              </a:rPr>
              <a:t>EN1090</a:t>
            </a:r>
          </a:p>
        </p:txBody>
      </p:sp>
      <p:pic>
        <p:nvPicPr>
          <p:cNvPr id="44" name="Picture 2"/>
          <p:cNvPicPr>
            <a:picLocks noChangeAspect="1"/>
          </p:cNvPicPr>
          <p:nvPr/>
        </p:nvPicPr>
        <p:blipFill>
          <a:blip r:embed="rId8"/>
          <a:srcRect/>
          <a:stretch>
            <a:fillRect/>
          </a:stretch>
        </p:blipFill>
        <p:spPr>
          <a:xfrm>
            <a:off x="8399462" y="116632"/>
            <a:ext cx="1076325" cy="276225"/>
          </a:xfrm>
          <a:prstGeom prst="rect">
            <a:avLst/>
          </a:prstGeom>
        </p:spPr>
      </p:pic>
    </p:spTree>
    <p:extLst>
      <p:ext uri="{BB962C8B-B14F-4D97-AF65-F5344CB8AC3E}">
        <p14:creationId xmlns:p14="http://schemas.microsoft.com/office/powerpoint/2010/main" val="1649999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A27DDD5-70FE-45D7-95D6-78E457FC61D4}"/>
              </a:ext>
            </a:extLst>
          </p:cNvPr>
          <p:cNvSpPr>
            <a:spLocks noGrp="1"/>
          </p:cNvSpPr>
          <p:nvPr/>
        </p:nvSpPr>
        <p:spPr>
          <a:xfrm>
            <a:off x="262558" y="4509120"/>
            <a:ext cx="3168352" cy="1938992"/>
          </a:xfrm>
          <a:prstGeom prst="rect">
            <a:avLst/>
          </a:prstGeom>
          <a:noFill/>
        </p:spPr>
        <p:txBody>
          <a:bodyPr wrap="square" lIns="0" tIns="0" rIns="0" bIns="0">
            <a:spAutoFit/>
          </a:bodyPr>
          <a:lstStyle/>
          <a:p>
            <a:pPr lvl="0">
              <a:lnSpc>
                <a:spcPct val="150000"/>
              </a:lnSpc>
              <a:buNone/>
            </a:pPr>
            <a:r>
              <a:rPr sz="1400">
                <a:latin typeface="Segoe UI"/>
                <a:ea typeface="Segoe UI"/>
                <a:cs typeface="Segoe UI"/>
              </a:rPr>
              <a:t>차체 지붕·측벽·바닥·스커트·사이드빔·단부벽 등 대형 차체부품의 공정·품질개발 경험 15년</a:t>
            </a:r>
          </a:p>
          <a:p>
            <a:pPr lvl="0">
              <a:lnSpc>
                <a:spcPct val="150000"/>
              </a:lnSpc>
              <a:buNone/>
            </a:pPr>
            <a:endParaRPr sz="1400">
              <a:latin typeface="Segoe UI"/>
              <a:ea typeface="Segoe UI"/>
              <a:cs typeface="Segoe UI"/>
            </a:endParaRPr>
          </a:p>
        </p:txBody>
      </p:sp>
      <p:sp>
        <p:nvSpPr>
          <p:cNvPr id="6" name="TextBox 5">
            <a:extLst>
              <a:ext uri="{FF2B5EF4-FFF2-40B4-BE49-F238E27FC236}">
                <a16:creationId xmlns:a16="http://schemas.microsoft.com/office/drawing/2014/main" id="{CCEADA67-E2B6-431A-B2B4-A7F9EEE8DDCB}"/>
              </a:ext>
            </a:extLst>
          </p:cNvPr>
          <p:cNvSpPr>
            <a:spLocks noGrp="1"/>
          </p:cNvSpPr>
          <p:nvPr/>
        </p:nvSpPr>
        <p:spPr>
          <a:xfrm>
            <a:off x="3646934" y="4437112"/>
            <a:ext cx="4176464" cy="2397066"/>
          </a:xfrm>
          <a:prstGeom prst="rect">
            <a:avLst/>
          </a:prstGeom>
          <a:noFill/>
        </p:spPr>
        <p:txBody>
          <a:bodyPr wrap="square" lIns="0" tIns="0" rIns="0" bIns="0">
            <a:spAutoFit/>
          </a:bodyPr>
          <a:lstStyle/>
          <a:p>
            <a:pPr>
              <a:lnSpc>
                <a:spcPts val="2100"/>
              </a:lnSpc>
              <a:buNone/>
            </a:pPr>
            <a:r>
              <a:rPr sz="1400">
                <a:latin typeface="Segoe UI"/>
                <a:ea typeface="Segoe UI"/>
                <a:cs typeface="Segoe UI"/>
              </a:rPr>
              <a:t>용접 엔지니어 6명, 용접 기술자 7명, 국제용접사 43명, PT·VT·RT·UT 자격 검사원 7명을 보유해 대형부품의 전문 용접과 품질관리에 대응합니다.</a:t>
            </a:r>
          </a:p>
          <a:p>
            <a:pPr>
              <a:lnSpc>
                <a:spcPts val="2100"/>
              </a:lnSpc>
              <a:buNone/>
            </a:pPr>
            <a:endParaRPr sz="1400">
              <a:latin typeface="Segoe UI"/>
              <a:ea typeface="Segoe UI"/>
              <a:cs typeface="Segoe UI"/>
            </a:endParaRPr>
          </a:p>
          <a:p>
            <a:pPr>
              <a:lnSpc>
                <a:spcPts val="2100"/>
              </a:lnSpc>
              <a:buNone/>
            </a:pPr>
            <a:endParaRPr sz="1400">
              <a:latin typeface="Segoe UI"/>
              <a:ea typeface="Segoe UI"/>
              <a:cs typeface="Segoe UI"/>
            </a:endParaRPr>
          </a:p>
        </p:txBody>
      </p:sp>
      <p:sp>
        <p:nvSpPr>
          <p:cNvPr id="7" name="TextBox 6">
            <a:extLst>
              <a:ext uri="{FF2B5EF4-FFF2-40B4-BE49-F238E27FC236}">
                <a16:creationId xmlns:a16="http://schemas.microsoft.com/office/drawing/2014/main" id="{03878DEA-60F5-4DBC-B69C-829797447B73}"/>
              </a:ext>
            </a:extLst>
          </p:cNvPr>
          <p:cNvSpPr>
            <a:spLocks noGrp="1"/>
          </p:cNvSpPr>
          <p:nvPr/>
        </p:nvSpPr>
        <p:spPr>
          <a:xfrm>
            <a:off x="8111430" y="4437112"/>
            <a:ext cx="4078983" cy="2425921"/>
          </a:xfrm>
          <a:prstGeom prst="rect">
            <a:avLst/>
          </a:prstGeom>
          <a:noFill/>
        </p:spPr>
        <p:txBody>
          <a:bodyPr wrap="square" lIns="0" tIns="0" rIns="0" bIns="0">
            <a:spAutoFit/>
          </a:bodyPr>
          <a:lstStyle/>
          <a:p>
            <a:pPr>
              <a:lnSpc>
                <a:spcPts val="2400"/>
              </a:lnSpc>
              <a:buNone/>
            </a:pPr>
            <a:r>
              <a:rPr sz="1400">
                <a:latin typeface="Segoe UI"/>
                <a:ea typeface="Segoe UI"/>
                <a:cs typeface="Segoe UI"/>
              </a:rPr>
              <a:t>국가급 알루미늄 형재·용접 시험센터를 운영하며 금속조직·크로마토그래피·화학·기계시험과 용접부·보호가스 공정 검사를 수행합니다.</a:t>
            </a:r>
          </a:p>
          <a:p>
            <a:pPr>
              <a:lnSpc>
                <a:spcPts val="2400"/>
              </a:lnSpc>
              <a:buNone/>
            </a:pPr>
            <a:endParaRPr sz="1400">
              <a:latin typeface="Segoe UI"/>
              <a:ea typeface="Segoe UI"/>
              <a:cs typeface="Segoe UI"/>
            </a:endParaRPr>
          </a:p>
        </p:txBody>
      </p:sp>
      <p:sp>
        <p:nvSpPr>
          <p:cNvPr id="10" name="Freeform 4">
            <a:extLst>
              <a:ext uri="{FF2B5EF4-FFF2-40B4-BE49-F238E27FC236}">
                <a16:creationId xmlns:a16="http://schemas.microsoft.com/office/drawing/2014/main" id="{52B6BC5A-3ADC-46EE-8DE0-4A8F523BE500}"/>
              </a:ext>
            </a:extLst>
          </p:cNvPr>
          <p:cNvSpPr>
            <a:spLocks noGrp="1"/>
          </p:cNvSpPr>
          <p:nvPr/>
        </p:nvSpPr>
        <p:spPr>
          <a:xfrm>
            <a:off x="550590" y="836712"/>
            <a:ext cx="7089463" cy="3701721"/>
          </a:xfrm>
          <a:custGeom>
            <a:avLst/>
            <a:gdLst/>
            <a:ahLst/>
            <a:cxnLst/>
            <a:rect l="0" t="0" r="r" b="b"/>
            <a:pathLst>
              <a:path w="1558" h="814">
                <a:moveTo>
                  <a:pt x="1558" y="337"/>
                </a:moveTo>
                <a:lnTo>
                  <a:pt x="1221" y="0"/>
                </a:lnTo>
                <a:lnTo>
                  <a:pt x="407" y="814"/>
                </a:lnTo>
                <a:lnTo>
                  <a:pt x="0" y="407"/>
                </a:lnTo>
                <a:lnTo>
                  <a:pt x="402" y="5"/>
                </a:lnTo>
                <a:lnTo>
                  <a:pt x="734" y="337"/>
                </a:lnTo>
              </a:path>
            </a:pathLst>
          </a:custGeom>
          <a:noFill/>
          <a:ln w="25400" cmpd="sng">
            <a:solidFill>
              <a:schemeClr val="accent1"/>
            </a:solidFill>
            <a:prstDash val="solid"/>
          </a:ln>
        </p:spPr>
        <p:txBody>
          <a:bodyPr wrap="none" lIns="0" tIns="0" rIns="0" bIns="0" anchor="ctr"/>
          <a:lstStyle>
            <a:lvl1pPr algn="l">
              <a:spcBef>
                <a:spcPct val="0"/>
              </a:spcBef>
              <a:spcAft>
                <a:spcPct val="0"/>
              </a:spcAft>
              <a:buNone/>
              <a:defRPr sz="1300" b="1" kern="1200">
                <a:solidFill>
                  <a:srgbClr val="000000"/>
                </a:solidFill>
                <a:latin typeface="Arial"/>
                <a:ea typeface="Arial"/>
                <a:cs typeface="Arial"/>
              </a:defRPr>
            </a:lvl1pPr>
            <a:lvl2pPr marL="457200" algn="l">
              <a:spcBef>
                <a:spcPct val="0"/>
              </a:spcBef>
              <a:spcAft>
                <a:spcPct val="0"/>
              </a:spcAft>
              <a:buNone/>
              <a:defRPr sz="1300" b="1" kern="1200">
                <a:solidFill>
                  <a:srgbClr val="000000"/>
                </a:solidFill>
                <a:latin typeface="Arial"/>
                <a:ea typeface="Arial"/>
                <a:cs typeface="Arial"/>
              </a:defRPr>
            </a:lvl2pPr>
            <a:lvl3pPr marL="914400" algn="l">
              <a:spcBef>
                <a:spcPct val="0"/>
              </a:spcBef>
              <a:spcAft>
                <a:spcPct val="0"/>
              </a:spcAft>
              <a:buNone/>
              <a:defRPr sz="1300" b="1" kern="1200">
                <a:solidFill>
                  <a:srgbClr val="000000"/>
                </a:solidFill>
                <a:latin typeface="Arial"/>
                <a:ea typeface="Arial"/>
                <a:cs typeface="Arial"/>
              </a:defRPr>
            </a:lvl3pPr>
            <a:lvl4pPr marL="1371600" algn="l">
              <a:spcBef>
                <a:spcPct val="0"/>
              </a:spcBef>
              <a:spcAft>
                <a:spcPct val="0"/>
              </a:spcAft>
              <a:buNone/>
              <a:defRPr sz="1300" b="1" kern="1200">
                <a:solidFill>
                  <a:srgbClr val="000000"/>
                </a:solidFill>
                <a:latin typeface="Arial"/>
                <a:ea typeface="Arial"/>
                <a:cs typeface="Arial"/>
              </a:defRPr>
            </a:lvl4pPr>
            <a:lvl5pPr marL="1828800" algn="l">
              <a:spcBef>
                <a:spcPct val="0"/>
              </a:spcBef>
              <a:spcAft>
                <a:spcPct val="0"/>
              </a:spcAft>
              <a:buNone/>
              <a:defRPr sz="1300" b="1" kern="1200">
                <a:solidFill>
                  <a:srgbClr val="000000"/>
                </a:solidFill>
                <a:latin typeface="Arial"/>
                <a:ea typeface="Arial"/>
                <a:cs typeface="Arial"/>
              </a:defRPr>
            </a:lvl5pPr>
            <a:lvl6pPr marL="2286000" algn="l" defTabSz="914400">
              <a:buNone/>
              <a:defRPr sz="1300" b="1" kern="1200">
                <a:solidFill>
                  <a:srgbClr val="000000"/>
                </a:solidFill>
                <a:latin typeface="Arial"/>
                <a:ea typeface="Arial"/>
                <a:cs typeface="Arial"/>
              </a:defRPr>
            </a:lvl6pPr>
            <a:lvl7pPr marL="2743200" algn="l" defTabSz="914400">
              <a:buNone/>
              <a:defRPr sz="1300" b="1" kern="1200">
                <a:solidFill>
                  <a:srgbClr val="000000"/>
                </a:solidFill>
                <a:latin typeface="Arial"/>
                <a:ea typeface="Arial"/>
                <a:cs typeface="Arial"/>
              </a:defRPr>
            </a:lvl7pPr>
            <a:lvl8pPr marL="3200400" algn="l" defTabSz="914400">
              <a:buNone/>
              <a:defRPr sz="1300" b="1" kern="1200">
                <a:solidFill>
                  <a:srgbClr val="000000"/>
                </a:solidFill>
                <a:latin typeface="Arial"/>
                <a:ea typeface="Arial"/>
                <a:cs typeface="Arial"/>
              </a:defRPr>
            </a:lvl8pPr>
            <a:lvl9pPr marL="3657600" algn="l" defTabSz="914400">
              <a:buNone/>
              <a:defRPr sz="1300" b="1" kern="1200">
                <a:solidFill>
                  <a:srgbClr val="000000"/>
                </a:solidFill>
                <a:latin typeface="Arial"/>
                <a:ea typeface="Arial"/>
                <a:cs typeface="Arial"/>
              </a:defRPr>
            </a:lvl9pPr>
          </a:lstStyle>
          <a:p>
            <a:pPr algn="ctr" defTabSz="1146175">
              <a:lnSpc>
                <a:spcPct val="120000"/>
              </a:lnSpc>
              <a:buNone/>
            </a:pPr>
            <a:endParaRPr sz="1400">
              <a:latin typeface="Arial"/>
              <a:ea typeface="Arial"/>
              <a:cs typeface="Arial"/>
            </a:endParaRPr>
          </a:p>
        </p:txBody>
      </p:sp>
      <p:sp>
        <p:nvSpPr>
          <p:cNvPr id="11" name="Freeform 5">
            <a:extLst>
              <a:ext uri="{FF2B5EF4-FFF2-40B4-BE49-F238E27FC236}">
                <a16:creationId xmlns:a16="http://schemas.microsoft.com/office/drawing/2014/main" id="{1D81535F-0482-4CFF-A59A-1747846D5E43}"/>
              </a:ext>
            </a:extLst>
          </p:cNvPr>
          <p:cNvSpPr>
            <a:spLocks noGrp="1"/>
          </p:cNvSpPr>
          <p:nvPr/>
        </p:nvSpPr>
        <p:spPr>
          <a:xfrm flipH="1" flipV="1">
            <a:off x="4550358" y="836712"/>
            <a:ext cx="7089463" cy="3701721"/>
          </a:xfrm>
          <a:custGeom>
            <a:avLst/>
            <a:gdLst/>
            <a:ahLst/>
            <a:cxnLst/>
            <a:rect l="0" t="0" r="r" b="b"/>
            <a:pathLst>
              <a:path w="1558" h="814">
                <a:moveTo>
                  <a:pt x="1558" y="337"/>
                </a:moveTo>
                <a:lnTo>
                  <a:pt x="1221" y="0"/>
                </a:lnTo>
                <a:lnTo>
                  <a:pt x="407" y="814"/>
                </a:lnTo>
                <a:lnTo>
                  <a:pt x="0" y="407"/>
                </a:lnTo>
                <a:lnTo>
                  <a:pt x="402" y="5"/>
                </a:lnTo>
                <a:lnTo>
                  <a:pt x="734" y="337"/>
                </a:lnTo>
              </a:path>
            </a:pathLst>
          </a:custGeom>
          <a:noFill/>
          <a:ln w="25400" cmpd="sng">
            <a:solidFill>
              <a:schemeClr val="accent2"/>
            </a:solidFill>
            <a:prstDash val="solid"/>
          </a:ln>
        </p:spPr>
        <p:txBody>
          <a:bodyPr wrap="none" lIns="0" tIns="0" rIns="0" bIns="0" anchor="ctr"/>
          <a:lstStyle>
            <a:lvl1pPr algn="l">
              <a:spcBef>
                <a:spcPct val="0"/>
              </a:spcBef>
              <a:spcAft>
                <a:spcPct val="0"/>
              </a:spcAft>
              <a:buNone/>
              <a:defRPr sz="1300" b="1" kern="1200">
                <a:solidFill>
                  <a:srgbClr val="000000"/>
                </a:solidFill>
                <a:latin typeface="Arial"/>
                <a:ea typeface="Arial"/>
                <a:cs typeface="Arial"/>
              </a:defRPr>
            </a:lvl1pPr>
            <a:lvl2pPr marL="457200" algn="l">
              <a:spcBef>
                <a:spcPct val="0"/>
              </a:spcBef>
              <a:spcAft>
                <a:spcPct val="0"/>
              </a:spcAft>
              <a:buNone/>
              <a:defRPr sz="1300" b="1" kern="1200">
                <a:solidFill>
                  <a:srgbClr val="000000"/>
                </a:solidFill>
                <a:latin typeface="Arial"/>
                <a:ea typeface="Arial"/>
                <a:cs typeface="Arial"/>
              </a:defRPr>
            </a:lvl2pPr>
            <a:lvl3pPr marL="914400" algn="l">
              <a:spcBef>
                <a:spcPct val="0"/>
              </a:spcBef>
              <a:spcAft>
                <a:spcPct val="0"/>
              </a:spcAft>
              <a:buNone/>
              <a:defRPr sz="1300" b="1" kern="1200">
                <a:solidFill>
                  <a:srgbClr val="000000"/>
                </a:solidFill>
                <a:latin typeface="Arial"/>
                <a:ea typeface="Arial"/>
                <a:cs typeface="Arial"/>
              </a:defRPr>
            </a:lvl3pPr>
            <a:lvl4pPr marL="1371600" algn="l">
              <a:spcBef>
                <a:spcPct val="0"/>
              </a:spcBef>
              <a:spcAft>
                <a:spcPct val="0"/>
              </a:spcAft>
              <a:buNone/>
              <a:defRPr sz="1300" b="1" kern="1200">
                <a:solidFill>
                  <a:srgbClr val="000000"/>
                </a:solidFill>
                <a:latin typeface="Arial"/>
                <a:ea typeface="Arial"/>
                <a:cs typeface="Arial"/>
              </a:defRPr>
            </a:lvl4pPr>
            <a:lvl5pPr marL="1828800" algn="l">
              <a:spcBef>
                <a:spcPct val="0"/>
              </a:spcBef>
              <a:spcAft>
                <a:spcPct val="0"/>
              </a:spcAft>
              <a:buNone/>
              <a:defRPr sz="1300" b="1" kern="1200">
                <a:solidFill>
                  <a:srgbClr val="000000"/>
                </a:solidFill>
                <a:latin typeface="Arial"/>
                <a:ea typeface="Arial"/>
                <a:cs typeface="Arial"/>
              </a:defRPr>
            </a:lvl5pPr>
            <a:lvl6pPr marL="2286000" algn="l" defTabSz="914400">
              <a:buNone/>
              <a:defRPr sz="1300" b="1" kern="1200">
                <a:solidFill>
                  <a:srgbClr val="000000"/>
                </a:solidFill>
                <a:latin typeface="Arial"/>
                <a:ea typeface="Arial"/>
                <a:cs typeface="Arial"/>
              </a:defRPr>
            </a:lvl6pPr>
            <a:lvl7pPr marL="2743200" algn="l" defTabSz="914400">
              <a:buNone/>
              <a:defRPr sz="1300" b="1" kern="1200">
                <a:solidFill>
                  <a:srgbClr val="000000"/>
                </a:solidFill>
                <a:latin typeface="Arial"/>
                <a:ea typeface="Arial"/>
                <a:cs typeface="Arial"/>
              </a:defRPr>
            </a:lvl7pPr>
            <a:lvl8pPr marL="3200400" algn="l" defTabSz="914400">
              <a:buNone/>
              <a:defRPr sz="1300" b="1" kern="1200">
                <a:solidFill>
                  <a:srgbClr val="000000"/>
                </a:solidFill>
                <a:latin typeface="Arial"/>
                <a:ea typeface="Arial"/>
                <a:cs typeface="Arial"/>
              </a:defRPr>
            </a:lvl8pPr>
            <a:lvl9pPr marL="3657600" algn="l" defTabSz="914400">
              <a:buNone/>
              <a:defRPr sz="1300" b="1" kern="1200">
                <a:solidFill>
                  <a:srgbClr val="000000"/>
                </a:solidFill>
                <a:latin typeface="Arial"/>
                <a:ea typeface="Arial"/>
                <a:cs typeface="Arial"/>
              </a:defRPr>
            </a:lvl9pPr>
          </a:lstStyle>
          <a:p>
            <a:pPr algn="ctr" defTabSz="1146175">
              <a:lnSpc>
                <a:spcPct val="120000"/>
              </a:lnSpc>
              <a:buNone/>
            </a:pPr>
            <a:endParaRPr sz="1400">
              <a:latin typeface="Arial"/>
              <a:ea typeface="Arial"/>
              <a:cs typeface="Arial"/>
            </a:endParaRPr>
          </a:p>
        </p:txBody>
      </p:sp>
      <p:sp>
        <p:nvSpPr>
          <p:cNvPr id="12" name="Rectangle 6">
            <a:extLst>
              <a:ext uri="{FF2B5EF4-FFF2-40B4-BE49-F238E27FC236}">
                <a16:creationId xmlns:a16="http://schemas.microsoft.com/office/drawing/2014/main" id="{BDC7840B-73EB-48E0-B849-67BACE85DD04}"/>
              </a:ext>
            </a:extLst>
          </p:cNvPr>
          <p:cNvSpPr>
            <a:spLocks noGrp="1"/>
          </p:cNvSpPr>
          <p:nvPr/>
        </p:nvSpPr>
        <p:spPr>
          <a:xfrm rot="18900000">
            <a:off x="1422571" y="1780703"/>
            <a:ext cx="1776508" cy="1776507"/>
          </a:xfrm>
          <a:prstGeom prst="rect">
            <a:avLst/>
          </a:prstGeom>
          <a:solidFill>
            <a:schemeClr val="accent2">
              <a:lumMod val="50000"/>
            </a:schemeClr>
          </a:solidFill>
          <a:ln w="6350">
            <a:solidFill>
              <a:schemeClr val="bg1"/>
            </a:solidFill>
          </a:ln>
        </p:spPr>
        <p:txBody>
          <a:bodyPr wrap="none" lIns="0" tIns="0" rIns="0" bIns="0" anchor="ctr"/>
          <a:lstStyle>
            <a:lvl1pPr algn="l">
              <a:spcBef>
                <a:spcPct val="0"/>
              </a:spcBef>
              <a:spcAft>
                <a:spcPct val="0"/>
              </a:spcAft>
              <a:buNone/>
              <a:defRPr sz="1300" b="1" kern="1200">
                <a:solidFill>
                  <a:srgbClr val="000000"/>
                </a:solidFill>
                <a:latin typeface="Arial"/>
                <a:ea typeface="Arial"/>
                <a:cs typeface="Arial"/>
              </a:defRPr>
            </a:lvl1pPr>
            <a:lvl2pPr marL="457200" algn="l">
              <a:spcBef>
                <a:spcPct val="0"/>
              </a:spcBef>
              <a:spcAft>
                <a:spcPct val="0"/>
              </a:spcAft>
              <a:buNone/>
              <a:defRPr sz="1300" b="1" kern="1200">
                <a:solidFill>
                  <a:srgbClr val="000000"/>
                </a:solidFill>
                <a:latin typeface="Arial"/>
                <a:ea typeface="Arial"/>
                <a:cs typeface="Arial"/>
              </a:defRPr>
            </a:lvl2pPr>
            <a:lvl3pPr marL="914400" algn="l">
              <a:spcBef>
                <a:spcPct val="0"/>
              </a:spcBef>
              <a:spcAft>
                <a:spcPct val="0"/>
              </a:spcAft>
              <a:buNone/>
              <a:defRPr sz="1300" b="1" kern="1200">
                <a:solidFill>
                  <a:srgbClr val="000000"/>
                </a:solidFill>
                <a:latin typeface="Arial"/>
                <a:ea typeface="Arial"/>
                <a:cs typeface="Arial"/>
              </a:defRPr>
            </a:lvl3pPr>
            <a:lvl4pPr marL="1371600" algn="l">
              <a:spcBef>
                <a:spcPct val="0"/>
              </a:spcBef>
              <a:spcAft>
                <a:spcPct val="0"/>
              </a:spcAft>
              <a:buNone/>
              <a:defRPr sz="1300" b="1" kern="1200">
                <a:solidFill>
                  <a:srgbClr val="000000"/>
                </a:solidFill>
                <a:latin typeface="Arial"/>
                <a:ea typeface="Arial"/>
                <a:cs typeface="Arial"/>
              </a:defRPr>
            </a:lvl4pPr>
            <a:lvl5pPr marL="1828800" algn="l">
              <a:spcBef>
                <a:spcPct val="0"/>
              </a:spcBef>
              <a:spcAft>
                <a:spcPct val="0"/>
              </a:spcAft>
              <a:buNone/>
              <a:defRPr sz="1300" b="1" kern="1200">
                <a:solidFill>
                  <a:srgbClr val="000000"/>
                </a:solidFill>
                <a:latin typeface="Arial"/>
                <a:ea typeface="Arial"/>
                <a:cs typeface="Arial"/>
              </a:defRPr>
            </a:lvl5pPr>
            <a:lvl6pPr marL="2286000" algn="l" defTabSz="914400">
              <a:buNone/>
              <a:defRPr sz="1300" b="1" kern="1200">
                <a:solidFill>
                  <a:srgbClr val="000000"/>
                </a:solidFill>
                <a:latin typeface="Arial"/>
                <a:ea typeface="Arial"/>
                <a:cs typeface="Arial"/>
              </a:defRPr>
            </a:lvl6pPr>
            <a:lvl7pPr marL="2743200" algn="l" defTabSz="914400">
              <a:buNone/>
              <a:defRPr sz="1300" b="1" kern="1200">
                <a:solidFill>
                  <a:srgbClr val="000000"/>
                </a:solidFill>
                <a:latin typeface="Arial"/>
                <a:ea typeface="Arial"/>
                <a:cs typeface="Arial"/>
              </a:defRPr>
            </a:lvl7pPr>
            <a:lvl8pPr marL="3200400" algn="l" defTabSz="914400">
              <a:buNone/>
              <a:defRPr sz="1300" b="1" kern="1200">
                <a:solidFill>
                  <a:srgbClr val="000000"/>
                </a:solidFill>
                <a:latin typeface="Arial"/>
                <a:ea typeface="Arial"/>
                <a:cs typeface="Arial"/>
              </a:defRPr>
            </a:lvl8pPr>
            <a:lvl9pPr marL="3657600" algn="l" defTabSz="914400">
              <a:buNone/>
              <a:defRPr sz="1300" b="1" kern="1200">
                <a:solidFill>
                  <a:srgbClr val="000000"/>
                </a:solidFill>
                <a:latin typeface="Arial"/>
                <a:ea typeface="Arial"/>
                <a:cs typeface="Arial"/>
              </a:defRPr>
            </a:lvl9pPr>
          </a:lstStyle>
          <a:p>
            <a:pPr algn="ctr" defTabSz="1146175">
              <a:lnSpc>
                <a:spcPct val="120000"/>
              </a:lnSpc>
              <a:buNone/>
            </a:pPr>
            <a:endParaRPr sz="1400">
              <a:latin typeface="Arial"/>
              <a:ea typeface="Arial"/>
              <a:cs typeface="Arial"/>
            </a:endParaRPr>
          </a:p>
        </p:txBody>
      </p:sp>
      <p:sp>
        <p:nvSpPr>
          <p:cNvPr id="13" name="Rectangle 7">
            <a:extLst>
              <a:ext uri="{FF2B5EF4-FFF2-40B4-BE49-F238E27FC236}">
                <a16:creationId xmlns:a16="http://schemas.microsoft.com/office/drawing/2014/main" id="{81CD8D02-9E8A-4066-B259-31EEEE8FD047}"/>
              </a:ext>
            </a:extLst>
          </p:cNvPr>
          <p:cNvSpPr>
            <a:spLocks noGrp="1"/>
          </p:cNvSpPr>
          <p:nvPr/>
        </p:nvSpPr>
        <p:spPr>
          <a:xfrm rot="18900000">
            <a:off x="5197659" y="1803302"/>
            <a:ext cx="1776507" cy="1776507"/>
          </a:xfrm>
          <a:prstGeom prst="rect">
            <a:avLst/>
          </a:prstGeom>
          <a:solidFill>
            <a:schemeClr val="accent2">
              <a:lumMod val="75000"/>
            </a:schemeClr>
          </a:solidFill>
          <a:ln w="6350">
            <a:solidFill>
              <a:schemeClr val="bg1"/>
            </a:solidFill>
          </a:ln>
        </p:spPr>
        <p:txBody>
          <a:bodyPr wrap="none" lIns="0" tIns="0" rIns="0" bIns="0" anchor="ctr"/>
          <a:lstStyle>
            <a:lvl1pPr algn="l">
              <a:spcBef>
                <a:spcPct val="0"/>
              </a:spcBef>
              <a:spcAft>
                <a:spcPct val="0"/>
              </a:spcAft>
              <a:buNone/>
              <a:defRPr sz="1300" b="1" kern="1200">
                <a:solidFill>
                  <a:srgbClr val="000000"/>
                </a:solidFill>
                <a:latin typeface="Arial"/>
                <a:ea typeface="Arial"/>
                <a:cs typeface="Arial"/>
              </a:defRPr>
            </a:lvl1pPr>
            <a:lvl2pPr marL="457200" algn="l">
              <a:spcBef>
                <a:spcPct val="0"/>
              </a:spcBef>
              <a:spcAft>
                <a:spcPct val="0"/>
              </a:spcAft>
              <a:buNone/>
              <a:defRPr sz="1300" b="1" kern="1200">
                <a:solidFill>
                  <a:srgbClr val="000000"/>
                </a:solidFill>
                <a:latin typeface="Arial"/>
                <a:ea typeface="Arial"/>
                <a:cs typeface="Arial"/>
              </a:defRPr>
            </a:lvl2pPr>
            <a:lvl3pPr marL="914400" algn="l">
              <a:spcBef>
                <a:spcPct val="0"/>
              </a:spcBef>
              <a:spcAft>
                <a:spcPct val="0"/>
              </a:spcAft>
              <a:buNone/>
              <a:defRPr sz="1300" b="1" kern="1200">
                <a:solidFill>
                  <a:srgbClr val="000000"/>
                </a:solidFill>
                <a:latin typeface="Arial"/>
                <a:ea typeface="Arial"/>
                <a:cs typeface="Arial"/>
              </a:defRPr>
            </a:lvl3pPr>
            <a:lvl4pPr marL="1371600" algn="l">
              <a:spcBef>
                <a:spcPct val="0"/>
              </a:spcBef>
              <a:spcAft>
                <a:spcPct val="0"/>
              </a:spcAft>
              <a:buNone/>
              <a:defRPr sz="1300" b="1" kern="1200">
                <a:solidFill>
                  <a:srgbClr val="000000"/>
                </a:solidFill>
                <a:latin typeface="Arial"/>
                <a:ea typeface="Arial"/>
                <a:cs typeface="Arial"/>
              </a:defRPr>
            </a:lvl4pPr>
            <a:lvl5pPr marL="1828800" algn="l">
              <a:spcBef>
                <a:spcPct val="0"/>
              </a:spcBef>
              <a:spcAft>
                <a:spcPct val="0"/>
              </a:spcAft>
              <a:buNone/>
              <a:defRPr sz="1300" b="1" kern="1200">
                <a:solidFill>
                  <a:srgbClr val="000000"/>
                </a:solidFill>
                <a:latin typeface="Arial"/>
                <a:ea typeface="Arial"/>
                <a:cs typeface="Arial"/>
              </a:defRPr>
            </a:lvl5pPr>
            <a:lvl6pPr marL="2286000" algn="l" defTabSz="914400">
              <a:buNone/>
              <a:defRPr sz="1300" b="1" kern="1200">
                <a:solidFill>
                  <a:srgbClr val="000000"/>
                </a:solidFill>
                <a:latin typeface="Arial"/>
                <a:ea typeface="Arial"/>
                <a:cs typeface="Arial"/>
              </a:defRPr>
            </a:lvl6pPr>
            <a:lvl7pPr marL="2743200" algn="l" defTabSz="914400">
              <a:buNone/>
              <a:defRPr sz="1300" b="1" kern="1200">
                <a:solidFill>
                  <a:srgbClr val="000000"/>
                </a:solidFill>
                <a:latin typeface="Arial"/>
                <a:ea typeface="Arial"/>
                <a:cs typeface="Arial"/>
              </a:defRPr>
            </a:lvl7pPr>
            <a:lvl8pPr marL="3200400" algn="l" defTabSz="914400">
              <a:buNone/>
              <a:defRPr sz="1300" b="1" kern="1200">
                <a:solidFill>
                  <a:srgbClr val="000000"/>
                </a:solidFill>
                <a:latin typeface="Arial"/>
                <a:ea typeface="Arial"/>
                <a:cs typeface="Arial"/>
              </a:defRPr>
            </a:lvl8pPr>
            <a:lvl9pPr marL="3657600" algn="l" defTabSz="914400">
              <a:buNone/>
              <a:defRPr sz="1300" b="1" kern="1200">
                <a:solidFill>
                  <a:srgbClr val="000000"/>
                </a:solidFill>
                <a:latin typeface="Arial"/>
                <a:ea typeface="Arial"/>
                <a:cs typeface="Arial"/>
              </a:defRPr>
            </a:lvl9pPr>
          </a:lstStyle>
          <a:p>
            <a:pPr algn="ctr" defTabSz="1146175">
              <a:lnSpc>
                <a:spcPct val="120000"/>
              </a:lnSpc>
              <a:buNone/>
            </a:pPr>
            <a:endParaRPr sz="1400">
              <a:latin typeface="Arial"/>
              <a:ea typeface="Arial"/>
              <a:cs typeface="Arial"/>
            </a:endParaRPr>
          </a:p>
        </p:txBody>
      </p:sp>
      <p:sp>
        <p:nvSpPr>
          <p:cNvPr id="14" name="Rectangle 8">
            <a:extLst>
              <a:ext uri="{FF2B5EF4-FFF2-40B4-BE49-F238E27FC236}">
                <a16:creationId xmlns:a16="http://schemas.microsoft.com/office/drawing/2014/main" id="{4D2D2E04-7A96-4A72-B0BF-92D708AF78CE}"/>
              </a:ext>
            </a:extLst>
          </p:cNvPr>
          <p:cNvSpPr>
            <a:spLocks noGrp="1"/>
          </p:cNvSpPr>
          <p:nvPr/>
        </p:nvSpPr>
        <p:spPr>
          <a:xfrm rot="18900000">
            <a:off x="8915313" y="1803302"/>
            <a:ext cx="1776507" cy="1776507"/>
          </a:xfrm>
          <a:prstGeom prst="rect">
            <a:avLst/>
          </a:prstGeom>
          <a:solidFill>
            <a:schemeClr val="accent4"/>
          </a:solidFill>
          <a:ln w="6350">
            <a:solidFill>
              <a:schemeClr val="bg1"/>
            </a:solidFill>
          </a:ln>
        </p:spPr>
        <p:txBody>
          <a:bodyPr wrap="none" lIns="0" tIns="0" rIns="0" bIns="0" anchor="ctr"/>
          <a:lstStyle>
            <a:lvl1pPr algn="l">
              <a:spcBef>
                <a:spcPct val="0"/>
              </a:spcBef>
              <a:spcAft>
                <a:spcPct val="0"/>
              </a:spcAft>
              <a:buNone/>
              <a:defRPr sz="1300" b="1" kern="1200">
                <a:solidFill>
                  <a:srgbClr val="000000"/>
                </a:solidFill>
                <a:latin typeface="Arial"/>
                <a:ea typeface="Arial"/>
                <a:cs typeface="Arial"/>
              </a:defRPr>
            </a:lvl1pPr>
            <a:lvl2pPr marL="457200" algn="l">
              <a:spcBef>
                <a:spcPct val="0"/>
              </a:spcBef>
              <a:spcAft>
                <a:spcPct val="0"/>
              </a:spcAft>
              <a:buNone/>
              <a:defRPr sz="1300" b="1" kern="1200">
                <a:solidFill>
                  <a:srgbClr val="000000"/>
                </a:solidFill>
                <a:latin typeface="Arial"/>
                <a:ea typeface="Arial"/>
                <a:cs typeface="Arial"/>
              </a:defRPr>
            </a:lvl2pPr>
            <a:lvl3pPr marL="914400" algn="l">
              <a:spcBef>
                <a:spcPct val="0"/>
              </a:spcBef>
              <a:spcAft>
                <a:spcPct val="0"/>
              </a:spcAft>
              <a:buNone/>
              <a:defRPr sz="1300" b="1" kern="1200">
                <a:solidFill>
                  <a:srgbClr val="000000"/>
                </a:solidFill>
                <a:latin typeface="Arial"/>
                <a:ea typeface="Arial"/>
                <a:cs typeface="Arial"/>
              </a:defRPr>
            </a:lvl3pPr>
            <a:lvl4pPr marL="1371600" algn="l">
              <a:spcBef>
                <a:spcPct val="0"/>
              </a:spcBef>
              <a:spcAft>
                <a:spcPct val="0"/>
              </a:spcAft>
              <a:buNone/>
              <a:defRPr sz="1300" b="1" kern="1200">
                <a:solidFill>
                  <a:srgbClr val="000000"/>
                </a:solidFill>
                <a:latin typeface="Arial"/>
                <a:ea typeface="Arial"/>
                <a:cs typeface="Arial"/>
              </a:defRPr>
            </a:lvl4pPr>
            <a:lvl5pPr marL="1828800" algn="l">
              <a:spcBef>
                <a:spcPct val="0"/>
              </a:spcBef>
              <a:spcAft>
                <a:spcPct val="0"/>
              </a:spcAft>
              <a:buNone/>
              <a:defRPr sz="1300" b="1" kern="1200">
                <a:solidFill>
                  <a:srgbClr val="000000"/>
                </a:solidFill>
                <a:latin typeface="Arial"/>
                <a:ea typeface="Arial"/>
                <a:cs typeface="Arial"/>
              </a:defRPr>
            </a:lvl5pPr>
            <a:lvl6pPr marL="2286000" algn="l" defTabSz="914400">
              <a:buNone/>
              <a:defRPr sz="1300" b="1" kern="1200">
                <a:solidFill>
                  <a:srgbClr val="000000"/>
                </a:solidFill>
                <a:latin typeface="Arial"/>
                <a:ea typeface="Arial"/>
                <a:cs typeface="Arial"/>
              </a:defRPr>
            </a:lvl6pPr>
            <a:lvl7pPr marL="2743200" algn="l" defTabSz="914400">
              <a:buNone/>
              <a:defRPr sz="1300" b="1" kern="1200">
                <a:solidFill>
                  <a:srgbClr val="000000"/>
                </a:solidFill>
                <a:latin typeface="Arial"/>
                <a:ea typeface="Arial"/>
                <a:cs typeface="Arial"/>
              </a:defRPr>
            </a:lvl7pPr>
            <a:lvl8pPr marL="3200400" algn="l" defTabSz="914400">
              <a:buNone/>
              <a:defRPr sz="1300" b="1" kern="1200">
                <a:solidFill>
                  <a:srgbClr val="000000"/>
                </a:solidFill>
                <a:latin typeface="Arial"/>
                <a:ea typeface="Arial"/>
                <a:cs typeface="Arial"/>
              </a:defRPr>
            </a:lvl8pPr>
            <a:lvl9pPr marL="3657600" algn="l" defTabSz="914400">
              <a:buNone/>
              <a:defRPr sz="1300" b="1" kern="1200">
                <a:solidFill>
                  <a:srgbClr val="000000"/>
                </a:solidFill>
                <a:latin typeface="Arial"/>
                <a:ea typeface="Arial"/>
                <a:cs typeface="Arial"/>
              </a:defRPr>
            </a:lvl9pPr>
          </a:lstStyle>
          <a:p>
            <a:pPr algn="ctr" defTabSz="1146175">
              <a:lnSpc>
                <a:spcPct val="120000"/>
              </a:lnSpc>
              <a:buNone/>
            </a:pPr>
            <a:endParaRPr sz="1400">
              <a:latin typeface="Arial"/>
              <a:ea typeface="Arial"/>
              <a:cs typeface="Arial"/>
            </a:endParaRPr>
          </a:p>
        </p:txBody>
      </p:sp>
      <p:sp>
        <p:nvSpPr>
          <p:cNvPr id="23" name="TextBox 11">
            <a:extLst>
              <a:ext uri="{FF2B5EF4-FFF2-40B4-BE49-F238E27FC236}">
                <a16:creationId xmlns:a16="http://schemas.microsoft.com/office/drawing/2014/main" id="{CA671690-9085-4DED-B003-C5778106D8DE}"/>
              </a:ext>
            </a:extLst>
          </p:cNvPr>
          <p:cNvSpPr>
            <a:spLocks noGrp="1"/>
          </p:cNvSpPr>
          <p:nvPr/>
        </p:nvSpPr>
        <p:spPr>
          <a:xfrm flipH="1">
            <a:off x="1414686" y="2276872"/>
            <a:ext cx="1728192" cy="1288493"/>
          </a:xfrm>
          <a:prstGeom prst="rect">
            <a:avLst/>
          </a:prstGeom>
          <a:noFill/>
          <a:ln>
            <a:noFill/>
          </a:ln>
        </p:spPr>
        <p:txBody>
          <a:bodyPr wrap="square" lIns="0" tIns="0" rIns="0" bIns="0">
            <a:spAutoFit/>
          </a:bodyPr>
          <a:lst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pPr algn="ctr">
              <a:lnSpc>
                <a:spcPct val="120000"/>
              </a:lnSpc>
              <a:buNone/>
            </a:pPr>
            <a:r>
              <a:rPr sz="2400" b="1">
                <a:solidFill>
                  <a:schemeClr val="bg1"/>
                </a:solidFill>
                <a:latin typeface="Segoe UI"/>
                <a:ea typeface="Segoe UI"/>
                <a:cs typeface="Segoe UI"/>
              </a:rPr>
              <a:t>경험</a:t>
            </a:r>
          </a:p>
          <a:p>
            <a:pPr algn="ctr">
              <a:lnSpc>
                <a:spcPct val="120000"/>
              </a:lnSpc>
              <a:buNone/>
            </a:pPr>
            <a:endParaRPr sz="2400" b="1">
              <a:solidFill>
                <a:schemeClr val="bg1"/>
              </a:solidFill>
              <a:latin typeface="Segoe UI"/>
              <a:ea typeface="Segoe UI"/>
              <a:cs typeface="Segoe UI"/>
            </a:endParaRPr>
          </a:p>
        </p:txBody>
      </p:sp>
      <p:sp>
        <p:nvSpPr>
          <p:cNvPr id="24" name="TextBox 11">
            <a:extLst>
              <a:ext uri="{FF2B5EF4-FFF2-40B4-BE49-F238E27FC236}">
                <a16:creationId xmlns:a16="http://schemas.microsoft.com/office/drawing/2014/main" id="{A0491A70-3FAF-4772-BC5F-D44AE527802B}"/>
              </a:ext>
            </a:extLst>
          </p:cNvPr>
          <p:cNvSpPr>
            <a:spLocks noGrp="1"/>
          </p:cNvSpPr>
          <p:nvPr/>
        </p:nvSpPr>
        <p:spPr>
          <a:xfrm flipH="1">
            <a:off x="5087094" y="2255137"/>
            <a:ext cx="1872206" cy="845296"/>
          </a:xfrm>
          <a:prstGeom prst="rect">
            <a:avLst/>
          </a:prstGeom>
          <a:noFill/>
          <a:ln>
            <a:noFill/>
          </a:ln>
        </p:spPr>
        <p:txBody>
          <a:bodyPr wrap="square" lIns="0" tIns="0" rIns="0" bIns="0" anchor="t">
            <a:spAutoFit/>
          </a:bodyPr>
          <a:lst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pPr algn="ctr">
              <a:lnSpc>
                <a:spcPct val="120000"/>
              </a:lnSpc>
              <a:buNone/>
            </a:pPr>
            <a:r>
              <a:rPr sz="2400" b="1">
                <a:solidFill>
                  <a:schemeClr val="bg1"/>
                </a:solidFill>
                <a:latin typeface="Segoe UI"/>
                <a:ea typeface="Segoe UI"/>
                <a:cs typeface="Segoe UI"/>
              </a:rPr>
              <a:t>전문성</a:t>
            </a:r>
          </a:p>
          <a:p>
            <a:pPr algn="ctr">
              <a:lnSpc>
                <a:spcPct val="120000"/>
              </a:lnSpc>
              <a:buNone/>
            </a:pPr>
            <a:endParaRPr sz="2400" b="1">
              <a:solidFill>
                <a:schemeClr val="bg1"/>
              </a:solidFill>
              <a:latin typeface="Segoe UI"/>
              <a:ea typeface="Segoe UI"/>
              <a:cs typeface="Segoe UI"/>
            </a:endParaRPr>
          </a:p>
        </p:txBody>
      </p:sp>
      <p:sp>
        <p:nvSpPr>
          <p:cNvPr id="25" name="TextBox 11">
            <a:extLst>
              <a:ext uri="{FF2B5EF4-FFF2-40B4-BE49-F238E27FC236}">
                <a16:creationId xmlns:a16="http://schemas.microsoft.com/office/drawing/2014/main" id="{E0A230FA-CFE0-4A75-A0A3-2B884CBFB47F}"/>
              </a:ext>
            </a:extLst>
          </p:cNvPr>
          <p:cNvSpPr>
            <a:spLocks noGrp="1"/>
          </p:cNvSpPr>
          <p:nvPr/>
        </p:nvSpPr>
        <p:spPr>
          <a:xfrm flipH="1">
            <a:off x="9233247" y="2255137"/>
            <a:ext cx="1167549" cy="845296"/>
          </a:xfrm>
          <a:prstGeom prst="rect">
            <a:avLst/>
          </a:prstGeom>
          <a:noFill/>
          <a:ln>
            <a:noFill/>
          </a:ln>
        </p:spPr>
        <p:txBody>
          <a:bodyPr wrap="square" lIns="0" tIns="0" rIns="0" bIns="0">
            <a:spAutoFit/>
          </a:bodyPr>
          <a:lst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pPr algn="ctr">
              <a:lnSpc>
                <a:spcPct val="120000"/>
              </a:lnSpc>
              <a:buNone/>
            </a:pPr>
            <a:r>
              <a:rPr sz="2400" b="1">
                <a:solidFill>
                  <a:schemeClr val="bg1"/>
                </a:solidFill>
                <a:latin typeface="Segoe UI"/>
                <a:ea typeface="Segoe UI"/>
                <a:cs typeface="Segoe UI"/>
              </a:rPr>
              <a:t>품질</a:t>
            </a:r>
          </a:p>
          <a:p>
            <a:pPr algn="ctr">
              <a:lnSpc>
                <a:spcPct val="120000"/>
              </a:lnSpc>
              <a:buNone/>
            </a:pPr>
            <a:endParaRPr sz="2400" b="1">
              <a:solidFill>
                <a:schemeClr val="bg1"/>
              </a:solidFill>
              <a:latin typeface="Segoe UI"/>
              <a:ea typeface="Segoe UI"/>
              <a:cs typeface="Segoe UI"/>
            </a:endParaRPr>
          </a:p>
        </p:txBody>
      </p:sp>
      <p:pic>
        <p:nvPicPr>
          <p:cNvPr id="38" name="Picture 2"/>
          <p:cNvPicPr>
            <a:picLocks noChangeAspect="1"/>
          </p:cNvPicPr>
          <p:nvPr/>
        </p:nvPicPr>
        <p:blipFill>
          <a:blip r:embed="rId3"/>
          <a:srcRect/>
          <a:stretch>
            <a:fillRect/>
          </a:stretch>
        </p:blipFill>
        <p:spPr>
          <a:xfrm>
            <a:off x="8399462" y="116632"/>
            <a:ext cx="1076325" cy="276225"/>
          </a:xfrm>
          <a:prstGeom prst="rect">
            <a:avLst/>
          </a:prstGeom>
        </p:spPr>
      </p:pic>
      <p:sp>
        <p:nvSpPr>
          <p:cNvPr id="15" name="文本框 14">
            <a:extLst>
              <a:ext uri="{FF2B5EF4-FFF2-40B4-BE49-F238E27FC236}">
                <a16:creationId xmlns:a16="http://schemas.microsoft.com/office/drawing/2014/main" id="{7B82738A-313A-47B8-A6EA-3F0ADD53B359}"/>
              </a:ext>
            </a:extLst>
          </p:cNvPr>
          <p:cNvSpPr>
            <a:spLocks noGrp="1"/>
          </p:cNvSpPr>
          <p:nvPr/>
        </p:nvSpPr>
        <p:spPr>
          <a:xfrm>
            <a:off x="406574" y="230506"/>
            <a:ext cx="2448272" cy="369332"/>
          </a:xfrm>
          <a:prstGeom prst="rect">
            <a:avLst/>
          </a:prstGeom>
          <a:noFill/>
        </p:spPr>
        <p:txBody>
          <a:bodyPr wrap="square">
            <a:spAutoFit/>
          </a:bodyPr>
          <a:lstStyle/>
          <a:p>
            <a:r>
              <a:t>노르비텍</a:t>
            </a:r>
          </a:p>
        </p:txBody>
      </p:sp>
    </p:spTree>
    <p:extLst>
      <p:ext uri="{BB962C8B-B14F-4D97-AF65-F5344CB8AC3E}">
        <p14:creationId xmlns:p14="http://schemas.microsoft.com/office/powerpoint/2010/main" val="1753407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3">
            <a:extLst>
              <a:ext uri="{FF2B5EF4-FFF2-40B4-BE49-F238E27FC236}">
                <a16:creationId xmlns:a16="http://schemas.microsoft.com/office/drawing/2014/main" id="{79A906B4-8510-4949-806A-689C4909FE31}"/>
              </a:ext>
            </a:extLst>
          </p:cNvPr>
          <p:cNvSpPr>
            <a:spLocks noGrp="1"/>
          </p:cNvSpPr>
          <p:nvPr/>
        </p:nvSpPr>
        <p:spPr>
          <a:xfrm>
            <a:off x="1990750" y="2204864"/>
            <a:ext cx="8208912" cy="1323439"/>
          </a:xfrm>
          <a:prstGeom prst="rect">
            <a:avLst/>
          </a:prstGeom>
        </p:spPr>
        <p:txBody>
          <a:bodyPr wrap="square">
            <a:spAutoFit/>
          </a:bodyPr>
          <a:lstStyle/>
          <a:p>
            <a:pPr algn="ctr">
              <a:buNone/>
            </a:pPr>
            <a:r>
              <a:rPr sz="4000" b="1">
                <a:latin typeface="Segoe UI"/>
                <a:ea typeface="Segoe UI"/>
                <a:cs typeface="Segoe UI"/>
              </a:rPr>
              <a:t>노르비텍 주요 사업</a:t>
            </a:r>
            <a:endParaRPr sz="4000" b="1" spc="600">
              <a:latin typeface="Segoe UI"/>
              <a:ea typeface="Segoe UI"/>
              <a:cs typeface="Segoe UI"/>
            </a:endParaRPr>
          </a:p>
          <a:p>
            <a:pPr algn="ctr">
              <a:buNone/>
            </a:pPr>
            <a:endParaRPr sz="4000" b="1" spc="600">
              <a:latin typeface="Segoe UI"/>
              <a:ea typeface="Segoe UI"/>
              <a:cs typeface="Segoe UI"/>
            </a:endParaRPr>
          </a:p>
        </p:txBody>
      </p:sp>
      <p:sp>
        <p:nvSpPr>
          <p:cNvPr id="21" name="PA_矩形 4">
            <a:extLst>
              <a:ext uri="{FF2B5EF4-FFF2-40B4-BE49-F238E27FC236}">
                <a16:creationId xmlns:a16="http://schemas.microsoft.com/office/drawing/2014/main" id="{69D3B60A-8224-454E-971B-ED1D9A642ACA}"/>
              </a:ext>
            </a:extLst>
          </p:cNvPr>
          <p:cNvSpPr>
            <a:spLocks noGrp="1"/>
          </p:cNvSpPr>
          <p:nvPr/>
        </p:nvSpPr>
        <p:spPr>
          <a:xfrm>
            <a:off x="1990750" y="3429000"/>
            <a:ext cx="8208912" cy="700576"/>
          </a:xfrm>
          <a:prstGeom prst="rect">
            <a:avLst/>
          </a:prstGeom>
        </p:spPr>
        <p:txBody>
          <a:bodyPr wrap="square">
            <a:spAutoFit/>
          </a:bodyPr>
          <a:lstStyle/>
          <a:p>
            <a:pPr algn="ctr">
              <a:lnSpc>
                <a:spcPct val="150000"/>
              </a:lnSpc>
              <a:buNone/>
            </a:pPr>
            <a:r>
              <a:rPr sz="1400" dirty="0">
                <a:latin typeface="Segoe UI"/>
                <a:ea typeface="Segoe UI"/>
                <a:cs typeface="Segoe UI"/>
              </a:rPr>
              <a:t> </a:t>
            </a:r>
            <a:endParaRPr sz="1400" spc="600" dirty="0">
              <a:latin typeface="Segoe UI"/>
              <a:ea typeface="Segoe UI"/>
              <a:cs typeface="Segoe UI"/>
            </a:endParaRPr>
          </a:p>
          <a:p>
            <a:pPr algn="ctr">
              <a:lnSpc>
                <a:spcPct val="150000"/>
              </a:lnSpc>
              <a:buNone/>
            </a:pPr>
            <a:endParaRPr sz="1400" spc="600" dirty="0">
              <a:latin typeface="Segoe UI"/>
              <a:ea typeface="Segoe UI"/>
              <a:cs typeface="Segoe UI"/>
            </a:endParaRPr>
          </a:p>
        </p:txBody>
      </p:sp>
      <p:sp>
        <p:nvSpPr>
          <p:cNvPr id="9" name="矩形 8">
            <a:extLst>
              <a:ext uri="{FF2B5EF4-FFF2-40B4-BE49-F238E27FC236}">
                <a16:creationId xmlns:a16="http://schemas.microsoft.com/office/drawing/2014/main" id="{A1AE15C0-B3D3-4310-B771-9839E2C659A6}"/>
              </a:ext>
            </a:extLst>
          </p:cNvPr>
          <p:cNvSpPr>
            <a:spLocks noGrp="1"/>
          </p:cNvSpPr>
          <p:nvPr/>
        </p:nvSpPr>
        <p:spPr>
          <a:xfrm>
            <a:off x="1990750" y="2132856"/>
            <a:ext cx="8208912" cy="1224136"/>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26" name="Picture 2"/>
          <p:cNvPicPr>
            <a:picLocks noChangeAspect="1"/>
          </p:cNvPicPr>
          <p:nvPr/>
        </p:nvPicPr>
        <p:blipFill>
          <a:blip r:embed="rId3"/>
          <a:srcRect/>
          <a:stretch>
            <a:fillRect/>
          </a:stretch>
        </p:blipFill>
        <p:spPr>
          <a:xfrm>
            <a:off x="8399462" y="116632"/>
            <a:ext cx="1076325" cy="276225"/>
          </a:xfrm>
          <a:prstGeom prst="rect">
            <a:avLst/>
          </a:prstGeom>
        </p:spPr>
      </p:pic>
      <p:sp>
        <p:nvSpPr>
          <p:cNvPr id="6" name="文本框 5">
            <a:extLst>
              <a:ext uri="{FF2B5EF4-FFF2-40B4-BE49-F238E27FC236}">
                <a16:creationId xmlns:a16="http://schemas.microsoft.com/office/drawing/2014/main" id="{96674FF9-D33C-4C4E-B90A-DA6CFAE9E7C6}"/>
              </a:ext>
            </a:extLst>
          </p:cNvPr>
          <p:cNvSpPr>
            <a:spLocks noGrp="1"/>
          </p:cNvSpPr>
          <p:nvPr/>
        </p:nvSpPr>
        <p:spPr>
          <a:xfrm>
            <a:off x="406574" y="230506"/>
            <a:ext cx="2448272" cy="369332"/>
          </a:xfrm>
          <a:prstGeom prst="rect">
            <a:avLst/>
          </a:prstGeom>
          <a:noFill/>
        </p:spPr>
        <p:txBody>
          <a:bodyPr wrap="square">
            <a:spAutoFit/>
          </a:bodyPr>
          <a:lstStyle/>
          <a:p>
            <a:r>
              <a:rPr b="1"/>
              <a:t>노르비텍</a:t>
            </a:r>
          </a:p>
        </p:txBody>
      </p:sp>
    </p:spTree>
    <p:extLst>
      <p:ext uri="{BB962C8B-B14F-4D97-AF65-F5344CB8AC3E}">
        <p14:creationId xmlns:p14="http://schemas.microsoft.com/office/powerpoint/2010/main" val="484873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2"/>
          <p:cNvPicPr>
            <a:picLocks noChangeAspect="1"/>
          </p:cNvPicPr>
          <p:nvPr/>
        </p:nvPicPr>
        <p:blipFill>
          <a:blip r:embed="rId3"/>
          <a:srcRect/>
          <a:stretch>
            <a:fillRect/>
          </a:stretch>
        </p:blipFill>
        <p:spPr>
          <a:xfrm>
            <a:off x="8399462" y="116632"/>
            <a:ext cx="1076325" cy="276225"/>
          </a:xfrm>
          <a:prstGeom prst="rect">
            <a:avLst/>
          </a:prstGeom>
        </p:spPr>
      </p:pic>
      <p:sp>
        <p:nvSpPr>
          <p:cNvPr id="3" name="文本框 2">
            <a:extLst>
              <a:ext uri="{FF2B5EF4-FFF2-40B4-BE49-F238E27FC236}">
                <a16:creationId xmlns:a16="http://schemas.microsoft.com/office/drawing/2014/main" id="{D1150357-1585-4F8C-8C63-64FA196AC094}"/>
              </a:ext>
            </a:extLst>
          </p:cNvPr>
          <p:cNvSpPr>
            <a:spLocks noGrp="1"/>
          </p:cNvSpPr>
          <p:nvPr/>
        </p:nvSpPr>
        <p:spPr>
          <a:xfrm>
            <a:off x="467995" y="560699"/>
            <a:ext cx="10955655" cy="1860189"/>
          </a:xfrm>
          <a:prstGeom prst="rect">
            <a:avLst/>
          </a:prstGeom>
          <a:noFill/>
        </p:spPr>
        <p:txBody>
          <a:bodyPr wrap="square">
            <a:spAutoFit/>
          </a:bodyPr>
          <a:lstStyle/>
          <a:p>
            <a:pPr algn="just">
              <a:lnSpc>
                <a:spcPts val="2000"/>
              </a:lnSpc>
              <a:spcBef>
                <a:spcPts val="20"/>
              </a:spcBef>
              <a:spcAft>
                <a:spcPts val="0"/>
              </a:spcAft>
              <a:buClr>
                <a:srgbClr val="33CC33"/>
              </a:buClr>
              <a:buSzTx/>
              <a:buFont typeface="Wingdings"/>
              <a:buNone/>
            </a:pPr>
            <a:r>
              <a:rPr sz="1200" b="0">
                <a:latin typeface="Segoe UI"/>
                <a:ea typeface="Segoe UI"/>
                <a:cs typeface="Segoe UI"/>
              </a:rPr>
              <a:t>충린알루미늄은 중국에서 가장 이른 시기부터 산업용 알루미늄 형재를 연구·생산한 기업입니다. 합금 용해·주조, 금형 설계·제작, 압출, 열처리 분야의 풍부한 기술을 기반으로 철도차량 차체, 경량 자동차, 전력전자, 기계장비, 선박·해양설비용 제품을 공급합니다.</a:t>
            </a:r>
          </a:p>
          <a:p>
            <a:pPr algn="just">
              <a:lnSpc>
                <a:spcPts val="2000"/>
              </a:lnSpc>
              <a:spcBef>
                <a:spcPts val="20"/>
              </a:spcBef>
              <a:spcAft>
                <a:spcPts val="0"/>
              </a:spcAft>
              <a:buClr>
                <a:srgbClr val="33CC33"/>
              </a:buClr>
              <a:buSzTx/>
              <a:buFont typeface="Wingdings"/>
              <a:buNone/>
            </a:pPr>
            <a:endParaRPr sz="1200" b="0">
              <a:latin typeface="Segoe UI"/>
              <a:ea typeface="Segoe UI"/>
              <a:cs typeface="Segoe UI"/>
            </a:endParaRPr>
          </a:p>
          <a:p>
            <a:pPr algn="just">
              <a:lnSpc>
                <a:spcPts val="2000"/>
              </a:lnSpc>
              <a:spcBef>
                <a:spcPts val="20"/>
              </a:spcBef>
              <a:spcAft>
                <a:spcPts val="0"/>
              </a:spcAft>
              <a:buClr>
                <a:srgbClr val="33CC33"/>
              </a:buClr>
              <a:buSzTx/>
              <a:buFont typeface="Wingdings"/>
              <a:buNone/>
            </a:pPr>
            <a:endParaRPr sz="1200" b="0">
              <a:latin typeface="Segoe UI"/>
              <a:ea typeface="Segoe UI"/>
              <a:cs typeface="Segoe UI"/>
            </a:endParaRPr>
          </a:p>
        </p:txBody>
      </p:sp>
      <p:sp>
        <p:nvSpPr>
          <p:cNvPr id="9" name="圆角矩形 43">
            <a:extLst>
              <a:ext uri="{FF2B5EF4-FFF2-40B4-BE49-F238E27FC236}">
                <a16:creationId xmlns:a16="http://schemas.microsoft.com/office/drawing/2014/main" id="{52676B8B-11D3-48A9-8DCA-11ADF27BDF86}"/>
              </a:ext>
            </a:extLst>
          </p:cNvPr>
          <p:cNvSpPr>
            <a:spLocks noGrp="1"/>
          </p:cNvSpPr>
          <p:nvPr/>
        </p:nvSpPr>
        <p:spPr>
          <a:xfrm>
            <a:off x="6278087" y="2323614"/>
            <a:ext cx="2294182" cy="1880269"/>
          </a:xfrm>
          <a:prstGeom prst="roundRect">
            <a:avLst>
              <a:gd name="adj" fmla="val 13375"/>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15" name="同侧圆角矩形 44">
            <a:extLst>
              <a:ext uri="{FF2B5EF4-FFF2-40B4-BE49-F238E27FC236}">
                <a16:creationId xmlns:a16="http://schemas.microsoft.com/office/drawing/2014/main" id="{7E395EE3-4F2D-432A-8C9D-7B320AB6720C}"/>
              </a:ext>
            </a:extLst>
          </p:cNvPr>
          <p:cNvSpPr>
            <a:spLocks noGrp="1"/>
          </p:cNvSpPr>
          <p:nvPr/>
        </p:nvSpPr>
        <p:spPr>
          <a:xfrm>
            <a:off x="6278087" y="2323614"/>
            <a:ext cx="2294182" cy="1473077"/>
          </a:xfrm>
          <a:prstGeom prst="round2SameRect">
            <a:avLst>
              <a:gd name="adj1" fmla="val 18453"/>
              <a:gd name="adj2" fmla="val 0"/>
            </a:avLst>
          </a:prstGeom>
          <a:blipFill rotWithShape="1">
            <a:blip r:embed="rId4"/>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8" name="文本框 7">
            <a:extLst>
              <a:ext uri="{FF2B5EF4-FFF2-40B4-BE49-F238E27FC236}">
                <a16:creationId xmlns:a16="http://schemas.microsoft.com/office/drawing/2014/main" id="{DA04840D-5274-42CC-9305-463554DCEDBA}"/>
              </a:ext>
            </a:extLst>
          </p:cNvPr>
          <p:cNvSpPr>
            <a:spLocks noGrp="1"/>
          </p:cNvSpPr>
          <p:nvPr/>
        </p:nvSpPr>
        <p:spPr>
          <a:xfrm>
            <a:off x="6277334" y="3884516"/>
            <a:ext cx="2223050" cy="276673"/>
          </a:xfrm>
          <a:prstGeom prst="rect">
            <a:avLst/>
          </a:prstGeom>
          <a:noFill/>
        </p:spPr>
        <p:txBody>
          <a:bodyPr wrap="square">
            <a:spAutoFit/>
          </a:bodyPr>
          <a:lstStyle>
            <a:lvl1pPr algn="ctr">
              <a:buNone/>
              <a:defRPr sz="1200">
                <a:latin typeface="微软雅黑"/>
                <a:ea typeface="微软雅黑"/>
                <a:cs typeface="微软雅黑"/>
              </a:defRPr>
            </a:lvl1pPr>
          </a:lstStyle>
          <a:p>
            <a:r>
              <a:rPr>
                <a:latin typeface="Segoe UI"/>
                <a:ea typeface="Segoe UI"/>
                <a:cs typeface="Segoe UI"/>
              </a:rPr>
              <a:t>Commercial Vehicle商用车</a:t>
            </a:r>
          </a:p>
        </p:txBody>
      </p:sp>
      <p:sp>
        <p:nvSpPr>
          <p:cNvPr id="25" name="圆角矩形 49">
            <a:extLst>
              <a:ext uri="{FF2B5EF4-FFF2-40B4-BE49-F238E27FC236}">
                <a16:creationId xmlns:a16="http://schemas.microsoft.com/office/drawing/2014/main" id="{A32A03E8-DADE-417A-956B-797397D9B0CD}"/>
              </a:ext>
            </a:extLst>
          </p:cNvPr>
          <p:cNvSpPr>
            <a:spLocks noGrp="1"/>
          </p:cNvSpPr>
          <p:nvPr/>
        </p:nvSpPr>
        <p:spPr>
          <a:xfrm>
            <a:off x="8841617" y="2323614"/>
            <a:ext cx="2294182" cy="1880269"/>
          </a:xfrm>
          <a:prstGeom prst="roundRect">
            <a:avLst>
              <a:gd name="adj" fmla="val 13375"/>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26" name="同侧圆角矩形 50">
            <a:extLst>
              <a:ext uri="{FF2B5EF4-FFF2-40B4-BE49-F238E27FC236}">
                <a16:creationId xmlns:a16="http://schemas.microsoft.com/office/drawing/2014/main" id="{26CDCF71-8774-42E5-B52C-0F9DA83AD19B}"/>
              </a:ext>
            </a:extLst>
          </p:cNvPr>
          <p:cNvSpPr>
            <a:spLocks noGrp="1"/>
          </p:cNvSpPr>
          <p:nvPr/>
        </p:nvSpPr>
        <p:spPr>
          <a:xfrm flipH="1">
            <a:off x="8841617" y="2323614"/>
            <a:ext cx="2294182" cy="1483211"/>
          </a:xfrm>
          <a:prstGeom prst="round2SameRect">
            <a:avLst>
              <a:gd name="adj1" fmla="val 18453"/>
              <a:gd name="adj2" fmla="val 0"/>
            </a:avLst>
          </a:prstGeom>
          <a:blipFill rotWithShape="1">
            <a:blip r:embed="rId5"/>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24" name="文本框 23">
            <a:extLst>
              <a:ext uri="{FF2B5EF4-FFF2-40B4-BE49-F238E27FC236}">
                <a16:creationId xmlns:a16="http://schemas.microsoft.com/office/drawing/2014/main" id="{95433BE4-0A1B-41CA-928A-C5FD012042AB}"/>
              </a:ext>
            </a:extLst>
          </p:cNvPr>
          <p:cNvSpPr>
            <a:spLocks noGrp="1"/>
          </p:cNvSpPr>
          <p:nvPr/>
        </p:nvSpPr>
        <p:spPr>
          <a:xfrm>
            <a:off x="9247538" y="3885441"/>
            <a:ext cx="1482991" cy="275748"/>
          </a:xfrm>
          <a:prstGeom prst="rect">
            <a:avLst/>
          </a:prstGeom>
          <a:noFill/>
        </p:spPr>
        <p:txBody>
          <a:bodyPr wrap="square">
            <a:spAutoFit/>
          </a:bodyPr>
          <a:lstStyle>
            <a:lvl1pPr algn="ctr">
              <a:buNone/>
              <a:defRPr sz="1200">
                <a:latin typeface="微软雅黑"/>
                <a:ea typeface="微软雅黑"/>
                <a:cs typeface="微软雅黑"/>
              </a:defRPr>
            </a:lvl1pPr>
          </a:lstStyle>
          <a:p>
            <a:r>
              <a:rPr>
                <a:latin typeface="Segoe UI"/>
                <a:ea typeface="Segoe UI"/>
                <a:cs typeface="Segoe UI"/>
              </a:rPr>
              <a:t>Container集装箱</a:t>
            </a:r>
          </a:p>
        </p:txBody>
      </p:sp>
      <p:sp>
        <p:nvSpPr>
          <p:cNvPr id="30" name="圆角矩形 54">
            <a:extLst>
              <a:ext uri="{FF2B5EF4-FFF2-40B4-BE49-F238E27FC236}">
                <a16:creationId xmlns:a16="http://schemas.microsoft.com/office/drawing/2014/main" id="{83E45EC2-EB2F-4434-8B9E-18EBE9AB213A}"/>
              </a:ext>
            </a:extLst>
          </p:cNvPr>
          <p:cNvSpPr>
            <a:spLocks noGrp="1"/>
          </p:cNvSpPr>
          <p:nvPr/>
        </p:nvSpPr>
        <p:spPr>
          <a:xfrm>
            <a:off x="1150165" y="4440193"/>
            <a:ext cx="2294181" cy="1880269"/>
          </a:xfrm>
          <a:prstGeom prst="roundRect">
            <a:avLst>
              <a:gd name="adj" fmla="val 13375"/>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31" name="同侧圆角矩形 55">
            <a:extLst>
              <a:ext uri="{FF2B5EF4-FFF2-40B4-BE49-F238E27FC236}">
                <a16:creationId xmlns:a16="http://schemas.microsoft.com/office/drawing/2014/main" id="{AE5BA722-E4E8-4AF3-8E5A-AA5848150796}"/>
              </a:ext>
            </a:extLst>
          </p:cNvPr>
          <p:cNvSpPr>
            <a:spLocks noGrp="1"/>
          </p:cNvSpPr>
          <p:nvPr/>
        </p:nvSpPr>
        <p:spPr>
          <a:xfrm>
            <a:off x="1150165" y="4440193"/>
            <a:ext cx="2294181" cy="1479526"/>
          </a:xfrm>
          <a:prstGeom prst="round2SameRect">
            <a:avLst>
              <a:gd name="adj1" fmla="val 18453"/>
              <a:gd name="adj2" fmla="val 0"/>
            </a:avLst>
          </a:prstGeom>
          <a:blipFill rotWithShape="1">
            <a:blip r:embed="rId6"/>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29" name="文本框 28">
            <a:extLst>
              <a:ext uri="{FF2B5EF4-FFF2-40B4-BE49-F238E27FC236}">
                <a16:creationId xmlns:a16="http://schemas.microsoft.com/office/drawing/2014/main" id="{F2843BE8-D5AD-4A00-AE47-80728C353610}"/>
              </a:ext>
            </a:extLst>
          </p:cNvPr>
          <p:cNvSpPr>
            <a:spLocks noGrp="1"/>
          </p:cNvSpPr>
          <p:nvPr/>
        </p:nvSpPr>
        <p:spPr>
          <a:xfrm>
            <a:off x="1257189" y="5961306"/>
            <a:ext cx="2202212" cy="276673"/>
          </a:xfrm>
          <a:prstGeom prst="rect">
            <a:avLst/>
          </a:prstGeom>
          <a:noFill/>
        </p:spPr>
        <p:txBody>
          <a:bodyPr wrap="square">
            <a:spAutoFit/>
          </a:bodyPr>
          <a:lstStyle>
            <a:lvl1pPr algn="ctr">
              <a:buNone/>
              <a:defRPr sz="1200">
                <a:latin typeface="微软雅黑"/>
                <a:ea typeface="微软雅黑"/>
                <a:cs typeface="微软雅黑"/>
              </a:defRPr>
            </a:lvl1pPr>
          </a:lstStyle>
          <a:p>
            <a:r>
              <a:rPr>
                <a:latin typeface="Segoe UI"/>
                <a:ea typeface="Segoe UI"/>
                <a:cs typeface="Segoe UI"/>
              </a:rPr>
              <a:t>Electrical Pipe电力管材</a:t>
            </a:r>
          </a:p>
        </p:txBody>
      </p:sp>
      <p:sp>
        <p:nvSpPr>
          <p:cNvPr id="35" name="圆角矩形 59">
            <a:extLst>
              <a:ext uri="{FF2B5EF4-FFF2-40B4-BE49-F238E27FC236}">
                <a16:creationId xmlns:a16="http://schemas.microsoft.com/office/drawing/2014/main" id="{70890090-B2F7-49B7-BDDE-52B60B1860E5}"/>
              </a:ext>
            </a:extLst>
          </p:cNvPr>
          <p:cNvSpPr>
            <a:spLocks noGrp="1"/>
          </p:cNvSpPr>
          <p:nvPr/>
        </p:nvSpPr>
        <p:spPr>
          <a:xfrm>
            <a:off x="3713698" y="4440193"/>
            <a:ext cx="2294182" cy="1880269"/>
          </a:xfrm>
          <a:prstGeom prst="roundRect">
            <a:avLst>
              <a:gd name="adj" fmla="val 13375"/>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36" name="同侧圆角矩形 60">
            <a:extLst>
              <a:ext uri="{FF2B5EF4-FFF2-40B4-BE49-F238E27FC236}">
                <a16:creationId xmlns:a16="http://schemas.microsoft.com/office/drawing/2014/main" id="{07D4949F-9625-49C8-87B3-F84E5BE5AA9C}"/>
              </a:ext>
            </a:extLst>
          </p:cNvPr>
          <p:cNvSpPr>
            <a:spLocks noGrp="1"/>
          </p:cNvSpPr>
          <p:nvPr/>
        </p:nvSpPr>
        <p:spPr>
          <a:xfrm>
            <a:off x="3713698" y="4440193"/>
            <a:ext cx="2294182" cy="1478605"/>
          </a:xfrm>
          <a:prstGeom prst="round2SameRect">
            <a:avLst>
              <a:gd name="adj1" fmla="val 18453"/>
              <a:gd name="adj2" fmla="val 0"/>
            </a:avLst>
          </a:prstGeom>
          <a:blipFill rotWithShape="1">
            <a:blip r:embed="rId7"/>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34" name="文本框 33">
            <a:extLst>
              <a:ext uri="{FF2B5EF4-FFF2-40B4-BE49-F238E27FC236}">
                <a16:creationId xmlns:a16="http://schemas.microsoft.com/office/drawing/2014/main" id="{71563CB2-2675-40C5-A458-288BDDB81492}"/>
              </a:ext>
            </a:extLst>
          </p:cNvPr>
          <p:cNvSpPr>
            <a:spLocks noGrp="1"/>
          </p:cNvSpPr>
          <p:nvPr/>
        </p:nvSpPr>
        <p:spPr>
          <a:xfrm>
            <a:off x="3747434" y="5972410"/>
            <a:ext cx="2160540" cy="276673"/>
          </a:xfrm>
          <a:prstGeom prst="rect">
            <a:avLst/>
          </a:prstGeom>
          <a:noFill/>
        </p:spPr>
        <p:txBody>
          <a:bodyPr wrap="square">
            <a:spAutoFit/>
          </a:bodyPr>
          <a:lstStyle>
            <a:lvl1pPr algn="ctr">
              <a:buNone/>
              <a:defRPr sz="1200">
                <a:latin typeface="微软雅黑"/>
                <a:ea typeface="微软雅黑"/>
                <a:cs typeface="微软雅黑"/>
              </a:defRPr>
            </a:lvl1pPr>
          </a:lstStyle>
          <a:p>
            <a:r>
              <a:rPr>
                <a:latin typeface="Segoe UI"/>
                <a:ea typeface="Segoe UI"/>
                <a:cs typeface="Segoe UI"/>
              </a:rPr>
              <a:t>Marine Equipment船舶海工</a:t>
            </a:r>
          </a:p>
        </p:txBody>
      </p:sp>
      <p:sp>
        <p:nvSpPr>
          <p:cNvPr id="40" name="圆角矩形 64">
            <a:extLst>
              <a:ext uri="{FF2B5EF4-FFF2-40B4-BE49-F238E27FC236}">
                <a16:creationId xmlns:a16="http://schemas.microsoft.com/office/drawing/2014/main" id="{DB20E5D2-6471-4A9C-AA3E-11AD602082C1}"/>
              </a:ext>
            </a:extLst>
          </p:cNvPr>
          <p:cNvSpPr>
            <a:spLocks noGrp="1"/>
          </p:cNvSpPr>
          <p:nvPr/>
        </p:nvSpPr>
        <p:spPr>
          <a:xfrm>
            <a:off x="6277231" y="4440194"/>
            <a:ext cx="2294182" cy="1880269"/>
          </a:xfrm>
          <a:prstGeom prst="roundRect">
            <a:avLst>
              <a:gd name="adj" fmla="val 13375"/>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41" name="同侧圆角矩形 65">
            <a:extLst>
              <a:ext uri="{FF2B5EF4-FFF2-40B4-BE49-F238E27FC236}">
                <a16:creationId xmlns:a16="http://schemas.microsoft.com/office/drawing/2014/main" id="{9062376B-8184-4F93-B62F-D49E026E3BB8}"/>
              </a:ext>
            </a:extLst>
          </p:cNvPr>
          <p:cNvSpPr>
            <a:spLocks noGrp="1"/>
          </p:cNvSpPr>
          <p:nvPr/>
        </p:nvSpPr>
        <p:spPr>
          <a:xfrm>
            <a:off x="6277231" y="4440194"/>
            <a:ext cx="2294182" cy="1478604"/>
          </a:xfrm>
          <a:prstGeom prst="round2SameRect">
            <a:avLst>
              <a:gd name="adj1" fmla="val 18453"/>
              <a:gd name="adj2" fmla="val 0"/>
            </a:avLst>
          </a:prstGeom>
          <a:blipFill rotWithShape="1">
            <a:blip r:embed="rId8"/>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39" name="文本框 38">
            <a:extLst>
              <a:ext uri="{FF2B5EF4-FFF2-40B4-BE49-F238E27FC236}">
                <a16:creationId xmlns:a16="http://schemas.microsoft.com/office/drawing/2014/main" id="{945977FD-B5FD-4841-A260-C8120A51A383}"/>
              </a:ext>
            </a:extLst>
          </p:cNvPr>
          <p:cNvSpPr>
            <a:spLocks noGrp="1"/>
          </p:cNvSpPr>
          <p:nvPr/>
        </p:nvSpPr>
        <p:spPr>
          <a:xfrm>
            <a:off x="6196006" y="5918741"/>
            <a:ext cx="2375373" cy="461739"/>
          </a:xfrm>
          <a:prstGeom prst="rect">
            <a:avLst/>
          </a:prstGeom>
          <a:noFill/>
        </p:spPr>
        <p:txBody>
          <a:bodyPr wrap="square">
            <a:spAutoFit/>
          </a:bodyPr>
          <a:lstStyle>
            <a:lvl1pPr algn="ctr">
              <a:buNone/>
              <a:defRPr sz="1200">
                <a:latin typeface="微软雅黑"/>
                <a:ea typeface="微软雅黑"/>
                <a:cs typeface="微软雅黑"/>
              </a:defRPr>
            </a:lvl1pPr>
          </a:lstStyle>
          <a:p>
            <a:r>
              <a:rPr>
                <a:latin typeface="Segoe UI"/>
                <a:ea typeface="Segoe UI"/>
                <a:cs typeface="Segoe UI"/>
              </a:rPr>
              <a:t>Construction Structure</a:t>
            </a:r>
          </a:p>
          <a:p>
            <a:r>
              <a:rPr>
                <a:latin typeface="Segoe UI"/>
                <a:ea typeface="Segoe UI"/>
                <a:cs typeface="Segoe UI"/>
              </a:rPr>
              <a:t>建筑结构</a:t>
            </a:r>
          </a:p>
        </p:txBody>
      </p:sp>
      <p:sp>
        <p:nvSpPr>
          <p:cNvPr id="45" name="圆角矩形 69">
            <a:extLst>
              <a:ext uri="{FF2B5EF4-FFF2-40B4-BE49-F238E27FC236}">
                <a16:creationId xmlns:a16="http://schemas.microsoft.com/office/drawing/2014/main" id="{821C26DE-598B-40A8-A564-C8E7AAB7F42B}"/>
              </a:ext>
            </a:extLst>
          </p:cNvPr>
          <p:cNvSpPr>
            <a:spLocks noGrp="1"/>
          </p:cNvSpPr>
          <p:nvPr/>
        </p:nvSpPr>
        <p:spPr>
          <a:xfrm>
            <a:off x="8840762" y="4440194"/>
            <a:ext cx="2294182" cy="1880194"/>
          </a:xfrm>
          <a:prstGeom prst="roundRect">
            <a:avLst>
              <a:gd name="adj" fmla="val 13375"/>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46" name="同侧圆角矩形 70">
            <a:extLst>
              <a:ext uri="{FF2B5EF4-FFF2-40B4-BE49-F238E27FC236}">
                <a16:creationId xmlns:a16="http://schemas.microsoft.com/office/drawing/2014/main" id="{976BDD7A-E9EB-4D53-94D3-00183281A672}"/>
              </a:ext>
            </a:extLst>
          </p:cNvPr>
          <p:cNvSpPr>
            <a:spLocks noGrp="1"/>
          </p:cNvSpPr>
          <p:nvPr/>
        </p:nvSpPr>
        <p:spPr>
          <a:xfrm>
            <a:off x="8840762" y="4440194"/>
            <a:ext cx="2294182" cy="1479467"/>
          </a:xfrm>
          <a:prstGeom prst="round2SameRect">
            <a:avLst>
              <a:gd name="adj1" fmla="val 18453"/>
              <a:gd name="adj2" fmla="val 0"/>
            </a:avLst>
          </a:prstGeom>
          <a:blipFill rotWithShape="1">
            <a:blip r:embed="rId9"/>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44" name="文本框 43">
            <a:extLst>
              <a:ext uri="{FF2B5EF4-FFF2-40B4-BE49-F238E27FC236}">
                <a16:creationId xmlns:a16="http://schemas.microsoft.com/office/drawing/2014/main" id="{424B7AD4-A89E-45E5-90C5-102567ED065D}"/>
              </a:ext>
            </a:extLst>
          </p:cNvPr>
          <p:cNvSpPr>
            <a:spLocks noGrp="1"/>
          </p:cNvSpPr>
          <p:nvPr/>
        </p:nvSpPr>
        <p:spPr>
          <a:xfrm>
            <a:off x="9004548" y="5919607"/>
            <a:ext cx="1944270" cy="461721"/>
          </a:xfrm>
          <a:prstGeom prst="rect">
            <a:avLst/>
          </a:prstGeom>
          <a:noFill/>
        </p:spPr>
        <p:txBody>
          <a:bodyPr wrap="square">
            <a:spAutoFit/>
          </a:bodyPr>
          <a:lstStyle>
            <a:lvl1pPr algn="ctr">
              <a:buNone/>
              <a:defRPr sz="1200">
                <a:latin typeface="微软雅黑"/>
                <a:ea typeface="微软雅黑"/>
                <a:cs typeface="微软雅黑"/>
              </a:defRPr>
            </a:lvl1pPr>
          </a:lstStyle>
          <a:p>
            <a:r>
              <a:rPr>
                <a:latin typeface="Segoe UI"/>
                <a:ea typeface="Segoe UI"/>
                <a:cs typeface="Segoe UI"/>
              </a:rPr>
              <a:t>Machining Equipment</a:t>
            </a:r>
          </a:p>
          <a:p>
            <a:r>
              <a:rPr>
                <a:latin typeface="Segoe UI"/>
                <a:ea typeface="Segoe UI"/>
                <a:cs typeface="Segoe UI"/>
              </a:rPr>
              <a:t>机械装备</a:t>
            </a:r>
          </a:p>
        </p:txBody>
      </p:sp>
      <p:sp>
        <p:nvSpPr>
          <p:cNvPr id="50" name="圆角矩形 8">
            <a:extLst>
              <a:ext uri="{FF2B5EF4-FFF2-40B4-BE49-F238E27FC236}">
                <a16:creationId xmlns:a16="http://schemas.microsoft.com/office/drawing/2014/main" id="{2D5D93C5-43C8-4287-B2AD-1595E5CCD835}"/>
              </a:ext>
            </a:extLst>
          </p:cNvPr>
          <p:cNvSpPr>
            <a:spLocks noGrp="1"/>
          </p:cNvSpPr>
          <p:nvPr/>
        </p:nvSpPr>
        <p:spPr>
          <a:xfrm>
            <a:off x="1150166" y="2323614"/>
            <a:ext cx="2295037" cy="1880269"/>
          </a:xfrm>
          <a:prstGeom prst="roundRect">
            <a:avLst>
              <a:gd name="adj" fmla="val 13375"/>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51" name="同侧圆角矩形 9">
            <a:extLst>
              <a:ext uri="{FF2B5EF4-FFF2-40B4-BE49-F238E27FC236}">
                <a16:creationId xmlns:a16="http://schemas.microsoft.com/office/drawing/2014/main" id="{A27B682C-A463-4E1A-B7C3-277A48B873E9}"/>
              </a:ext>
            </a:extLst>
          </p:cNvPr>
          <p:cNvSpPr>
            <a:spLocks noGrp="1"/>
          </p:cNvSpPr>
          <p:nvPr/>
        </p:nvSpPr>
        <p:spPr>
          <a:xfrm>
            <a:off x="1150166" y="2323614"/>
            <a:ext cx="2295037" cy="1475841"/>
          </a:xfrm>
          <a:prstGeom prst="round2SameRect">
            <a:avLst>
              <a:gd name="adj1" fmla="val 18453"/>
              <a:gd name="adj2" fmla="val 0"/>
            </a:avLst>
          </a:prstGeom>
          <a:blipFill rotWithShape="1">
            <a:blip r:embed="rId10"/>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49" name="文本框 48">
            <a:extLst>
              <a:ext uri="{FF2B5EF4-FFF2-40B4-BE49-F238E27FC236}">
                <a16:creationId xmlns:a16="http://schemas.microsoft.com/office/drawing/2014/main" id="{C57106E1-8F3C-4C93-A582-423952779D78}"/>
              </a:ext>
            </a:extLst>
          </p:cNvPr>
          <p:cNvSpPr>
            <a:spLocks noGrp="1"/>
          </p:cNvSpPr>
          <p:nvPr/>
        </p:nvSpPr>
        <p:spPr>
          <a:xfrm>
            <a:off x="1451297" y="3875263"/>
            <a:ext cx="1872399" cy="276673"/>
          </a:xfrm>
          <a:prstGeom prst="rect">
            <a:avLst/>
          </a:prstGeom>
          <a:noFill/>
        </p:spPr>
        <p:txBody>
          <a:bodyPr wrap="square">
            <a:spAutoFit/>
          </a:bodyPr>
          <a:lstStyle/>
          <a:p>
            <a:pPr algn="ctr">
              <a:buNone/>
            </a:pPr>
            <a:r>
              <a:rPr sz="1200">
                <a:latin typeface="Segoe UI"/>
                <a:ea typeface="Segoe UI"/>
                <a:cs typeface="Segoe UI"/>
              </a:rPr>
              <a:t>轨交车辆Railway Stock</a:t>
            </a:r>
          </a:p>
        </p:txBody>
      </p:sp>
      <p:sp>
        <p:nvSpPr>
          <p:cNvPr id="55" name="圆角矩形 20">
            <a:extLst>
              <a:ext uri="{FF2B5EF4-FFF2-40B4-BE49-F238E27FC236}">
                <a16:creationId xmlns:a16="http://schemas.microsoft.com/office/drawing/2014/main" id="{34EA9DA5-9C0E-4BBE-BCF9-4EB7D652485B}"/>
              </a:ext>
            </a:extLst>
          </p:cNvPr>
          <p:cNvSpPr>
            <a:spLocks noGrp="1"/>
          </p:cNvSpPr>
          <p:nvPr/>
        </p:nvSpPr>
        <p:spPr>
          <a:xfrm>
            <a:off x="3714553" y="2323614"/>
            <a:ext cx="2294182" cy="1880269"/>
          </a:xfrm>
          <a:prstGeom prst="roundRect">
            <a:avLst>
              <a:gd name="adj" fmla="val 13375"/>
            </a:avLst>
          </a:prstGeom>
          <a:no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56" name="同侧圆角矩形 21">
            <a:extLst>
              <a:ext uri="{FF2B5EF4-FFF2-40B4-BE49-F238E27FC236}">
                <a16:creationId xmlns:a16="http://schemas.microsoft.com/office/drawing/2014/main" id="{B45FE9D6-6D9C-42F5-9A62-4449F5469488}"/>
              </a:ext>
            </a:extLst>
          </p:cNvPr>
          <p:cNvSpPr>
            <a:spLocks noGrp="1"/>
          </p:cNvSpPr>
          <p:nvPr/>
        </p:nvSpPr>
        <p:spPr>
          <a:xfrm>
            <a:off x="3714553" y="2323614"/>
            <a:ext cx="2294182" cy="1493345"/>
          </a:xfrm>
          <a:prstGeom prst="round2SameRect">
            <a:avLst>
              <a:gd name="adj1" fmla="val 18453"/>
              <a:gd name="adj2" fmla="val 0"/>
            </a:avLst>
          </a:prstGeom>
          <a:blipFill rotWithShape="1">
            <a:blip r:embed="rId11"/>
            <a:stretch>
              <a:fillRect/>
            </a:stretch>
          </a:blipFill>
          <a:ln>
            <a:solidFill>
              <a:srgbClr val="187DC6"/>
            </a:solidFill>
          </a:ln>
        </p:spPr>
        <p:txBody>
          <a:bodyPr vert="horz" wrap="square" lIns="91440" tIns="45720" rIns="91440" bIns="45720" anchor="t"/>
          <a:lstStyle/>
          <a:p>
            <a:pPr marL="342900" marR="0" indent="-342900" algn="ctr" defTabSz="914400">
              <a:spcBef>
                <a:spcPct val="20000"/>
              </a:spcBef>
              <a:spcAft>
                <a:spcPct val="0"/>
              </a:spcAft>
              <a:buClrTx/>
              <a:buSzTx/>
              <a:buFontTx/>
              <a:buNone/>
            </a:pPr>
            <a:endParaRPr sz="2000" b="1" i="0" u="none" cap="none" baseline="0">
              <a:ln>
                <a:noFill/>
              </a:ln>
              <a:solidFill>
                <a:schemeClr val="tx1"/>
              </a:solidFill>
              <a:latin typeface="微软雅黑"/>
              <a:ea typeface="微软雅黑"/>
              <a:cs typeface="微软雅黑"/>
            </a:endParaRPr>
          </a:p>
        </p:txBody>
      </p:sp>
      <p:sp>
        <p:nvSpPr>
          <p:cNvPr id="54" name="文本框 53">
            <a:extLst>
              <a:ext uri="{FF2B5EF4-FFF2-40B4-BE49-F238E27FC236}">
                <a16:creationId xmlns:a16="http://schemas.microsoft.com/office/drawing/2014/main" id="{7D7484AD-B0D4-4880-BB79-39D1BB9A2897}"/>
              </a:ext>
            </a:extLst>
          </p:cNvPr>
          <p:cNvSpPr>
            <a:spLocks noGrp="1"/>
          </p:cNvSpPr>
          <p:nvPr/>
        </p:nvSpPr>
        <p:spPr>
          <a:xfrm>
            <a:off x="3714520" y="3884516"/>
            <a:ext cx="2265441" cy="276673"/>
          </a:xfrm>
          <a:prstGeom prst="rect">
            <a:avLst/>
          </a:prstGeom>
          <a:noFill/>
        </p:spPr>
        <p:txBody>
          <a:bodyPr wrap="square">
            <a:spAutoFit/>
          </a:bodyPr>
          <a:lstStyle>
            <a:lvl1pPr algn="ctr">
              <a:buNone/>
              <a:defRPr sz="1200">
                <a:latin typeface="微软雅黑"/>
                <a:ea typeface="微软雅黑"/>
                <a:cs typeface="微软雅黑"/>
              </a:defRPr>
            </a:lvl1pPr>
          </a:lstStyle>
          <a:p>
            <a:r>
              <a:rPr>
                <a:latin typeface="Segoe UI"/>
                <a:ea typeface="Segoe UI"/>
                <a:cs typeface="Segoe UI"/>
              </a:rPr>
              <a:t>Automobile Parts汽车零部件</a:t>
            </a:r>
          </a:p>
        </p:txBody>
      </p:sp>
      <p:sp>
        <p:nvSpPr>
          <p:cNvPr id="57" name="文本框 56">
            <a:extLst>
              <a:ext uri="{FF2B5EF4-FFF2-40B4-BE49-F238E27FC236}">
                <a16:creationId xmlns:a16="http://schemas.microsoft.com/office/drawing/2014/main" id="{7836F099-A485-4019-AD4A-75F229D54C23}"/>
              </a:ext>
            </a:extLst>
          </p:cNvPr>
          <p:cNvSpPr>
            <a:spLocks noGrp="1"/>
          </p:cNvSpPr>
          <p:nvPr/>
        </p:nvSpPr>
        <p:spPr>
          <a:xfrm>
            <a:off x="406574" y="230506"/>
            <a:ext cx="2448272" cy="369332"/>
          </a:xfrm>
          <a:prstGeom prst="rect">
            <a:avLst/>
          </a:prstGeom>
          <a:noFill/>
        </p:spPr>
        <p:txBody>
          <a:bodyPr wrap="square">
            <a:spAutoFit/>
          </a:bodyPr>
          <a:lstStyle/>
          <a:p>
            <a:r>
              <a:t>노르비텍</a:t>
            </a:r>
          </a:p>
        </p:txBody>
      </p:sp>
    </p:spTree>
    <p:extLst>
      <p:ext uri="{BB962C8B-B14F-4D97-AF65-F5344CB8AC3E}">
        <p14:creationId xmlns:p14="http://schemas.microsoft.com/office/powerpoint/2010/main" val="1949826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1"/>
          <p:cNvPicPr>
            <a:picLocks noChangeAspect="1"/>
          </p:cNvPicPr>
          <p:nvPr/>
        </p:nvPicPr>
        <p:blipFill>
          <a:blip r:embed="rId3"/>
          <a:stretch>
            <a:fillRect/>
          </a:stretch>
        </p:blipFill>
        <p:spPr>
          <a:xfrm>
            <a:off x="415542" y="1005371"/>
            <a:ext cx="11071296" cy="24386"/>
          </a:xfrm>
          <a:prstGeom prst="rect">
            <a:avLst/>
          </a:prstGeom>
        </p:spPr>
      </p:pic>
      <p:sp>
        <p:nvSpPr>
          <p:cNvPr id="3" name="TextBox 1">
            <a:extLst>
              <a:ext uri="{FF2B5EF4-FFF2-40B4-BE49-F238E27FC236}">
                <a16:creationId xmlns:a16="http://schemas.microsoft.com/office/drawing/2014/main" id="{1EDDECC3-1E88-4478-8C22-23DD7E5792D7}"/>
              </a:ext>
            </a:extLst>
          </p:cNvPr>
          <p:cNvSpPr>
            <a:spLocks noGrp="1"/>
          </p:cNvSpPr>
          <p:nvPr/>
        </p:nvSpPr>
        <p:spPr>
          <a:xfrm>
            <a:off x="1054646" y="341081"/>
            <a:ext cx="3970655" cy="521970"/>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pPr>
            <a:r>
              <a:rPr sz="2800" b="1" i="0" u="none" cap="none">
                <a:ln>
                  <a:noFill/>
                </a:ln>
                <a:solidFill>
                  <a:srgbClr val="4BACC6">
                    <a:lumMod val="50000"/>
                  </a:srgbClr>
                </a:solidFill>
                <a:latin typeface="Segoe UI"/>
                <a:ea typeface="Segoe UI"/>
                <a:cs typeface="Segoe UI"/>
              </a:rPr>
              <a:t>제품 소개</a:t>
            </a:r>
          </a:p>
        </p:txBody>
      </p:sp>
      <p:sp>
        <p:nvSpPr>
          <p:cNvPr id="5" name="直接连接符 4">
            <a:extLst>
              <a:ext uri="{FF2B5EF4-FFF2-40B4-BE49-F238E27FC236}">
                <a16:creationId xmlns:a16="http://schemas.microsoft.com/office/drawing/2014/main" id="{4CB613F2-C047-463B-94C1-E79FF4EFC073}"/>
              </a:ext>
            </a:extLst>
          </p:cNvPr>
          <p:cNvSpPr>
            <a:spLocks noGrp="1"/>
          </p:cNvSpPr>
          <p:nvPr/>
        </p:nvSpPr>
        <p:spPr>
          <a:xfrm>
            <a:off x="792921" y="2993390"/>
            <a:ext cx="0" cy="1100138"/>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6" name="直接连接符 5">
            <a:extLst>
              <a:ext uri="{FF2B5EF4-FFF2-40B4-BE49-F238E27FC236}">
                <a16:creationId xmlns:a16="http://schemas.microsoft.com/office/drawing/2014/main" id="{36F0307A-7A39-4BFC-A025-81E8D05A8567}"/>
              </a:ext>
            </a:extLst>
          </p:cNvPr>
          <p:cNvSpPr>
            <a:spLocks noGrp="1"/>
          </p:cNvSpPr>
          <p:nvPr/>
        </p:nvSpPr>
        <p:spPr>
          <a:xfrm>
            <a:off x="792921" y="4093528"/>
            <a:ext cx="1047750"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7" name="直接连接符 6">
            <a:extLst>
              <a:ext uri="{FF2B5EF4-FFF2-40B4-BE49-F238E27FC236}">
                <a16:creationId xmlns:a16="http://schemas.microsoft.com/office/drawing/2014/main" id="{43F09471-3F4E-4D74-AB08-0683895A5955}"/>
              </a:ext>
            </a:extLst>
          </p:cNvPr>
          <p:cNvSpPr>
            <a:spLocks noGrp="1"/>
          </p:cNvSpPr>
          <p:nvPr/>
        </p:nvSpPr>
        <p:spPr>
          <a:xfrm>
            <a:off x="27746" y="2947353"/>
            <a:ext cx="1679575"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8" name="六边形 7">
            <a:extLst>
              <a:ext uri="{FF2B5EF4-FFF2-40B4-BE49-F238E27FC236}">
                <a16:creationId xmlns:a16="http://schemas.microsoft.com/office/drawing/2014/main" id="{4B7DA7D3-0625-49B1-8DB3-188F4BAF4C83}"/>
              </a:ext>
            </a:extLst>
          </p:cNvPr>
          <p:cNvSpPr>
            <a:spLocks noGrp="1"/>
          </p:cNvSpPr>
          <p:nvPr/>
        </p:nvSpPr>
        <p:spPr>
          <a:xfrm>
            <a:off x="3588846" y="1340168"/>
            <a:ext cx="2484437" cy="2052637"/>
          </a:xfrm>
          <a:prstGeom prst="hexagon">
            <a:avLst/>
          </a:prstGeom>
          <a:blipFill rotWithShape="1">
            <a:blip r:embed="rId4"/>
            <a:srcRect/>
            <a:stretch>
              <a:fillRect/>
            </a:stretch>
          </a:blip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black">
                  <a:lumMod val="65000"/>
                  <a:lumOff val="35000"/>
                </a:prstClr>
              </a:solidFill>
              <a:latin typeface="Calibri"/>
              <a:ea typeface="Calibri"/>
              <a:cs typeface="Calibri"/>
            </a:endParaRPr>
          </a:p>
        </p:txBody>
      </p:sp>
      <p:sp>
        <p:nvSpPr>
          <p:cNvPr id="10" name="直接连接符 9">
            <a:extLst>
              <a:ext uri="{FF2B5EF4-FFF2-40B4-BE49-F238E27FC236}">
                <a16:creationId xmlns:a16="http://schemas.microsoft.com/office/drawing/2014/main" id="{2518C546-E78E-4B3E-8657-8D4F74FC682D}"/>
              </a:ext>
            </a:extLst>
          </p:cNvPr>
          <p:cNvSpPr>
            <a:spLocks noGrp="1"/>
          </p:cNvSpPr>
          <p:nvPr/>
        </p:nvSpPr>
        <p:spPr>
          <a:xfrm>
            <a:off x="4087321" y="3392805"/>
            <a:ext cx="0" cy="112395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1" name="直接连接符 10">
            <a:extLst>
              <a:ext uri="{FF2B5EF4-FFF2-40B4-BE49-F238E27FC236}">
                <a16:creationId xmlns:a16="http://schemas.microsoft.com/office/drawing/2014/main" id="{1F000F9B-BACB-4332-AD15-B28DCCB6BF74}"/>
              </a:ext>
            </a:extLst>
          </p:cNvPr>
          <p:cNvSpPr>
            <a:spLocks noGrp="1"/>
          </p:cNvSpPr>
          <p:nvPr/>
        </p:nvSpPr>
        <p:spPr>
          <a:xfrm>
            <a:off x="4804871" y="3950018"/>
            <a:ext cx="0" cy="112395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2" name="直接连接符 11">
            <a:extLst>
              <a:ext uri="{FF2B5EF4-FFF2-40B4-BE49-F238E27FC236}">
                <a16:creationId xmlns:a16="http://schemas.microsoft.com/office/drawing/2014/main" id="{A971097E-4B8F-41D9-A51A-B7666511F343}"/>
              </a:ext>
            </a:extLst>
          </p:cNvPr>
          <p:cNvSpPr>
            <a:spLocks noGrp="1"/>
          </p:cNvSpPr>
          <p:nvPr/>
        </p:nvSpPr>
        <p:spPr>
          <a:xfrm>
            <a:off x="4087321" y="4545330"/>
            <a:ext cx="715962"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3" name="六边形 12">
            <a:extLst>
              <a:ext uri="{FF2B5EF4-FFF2-40B4-BE49-F238E27FC236}">
                <a16:creationId xmlns:a16="http://schemas.microsoft.com/office/drawing/2014/main" id="{9F550784-EF85-4586-AFF7-585FD5D98BCB}"/>
              </a:ext>
            </a:extLst>
          </p:cNvPr>
          <p:cNvSpPr>
            <a:spLocks noGrp="1"/>
          </p:cNvSpPr>
          <p:nvPr/>
        </p:nvSpPr>
        <p:spPr>
          <a:xfrm>
            <a:off x="7063740" y="1339850"/>
            <a:ext cx="2607310" cy="2143125"/>
          </a:xfrm>
          <a:prstGeom prst="hexagon">
            <a:avLst/>
          </a:prstGeom>
          <a:blipFill rotWithShape="1">
            <a:blip r:embed="rId5"/>
            <a:srcRect/>
            <a:stretch>
              <a:fillRect/>
            </a:stretch>
          </a:blip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black">
                  <a:lumMod val="65000"/>
                  <a:lumOff val="35000"/>
                </a:prstClr>
              </a:solidFill>
              <a:latin typeface="Calibri"/>
              <a:ea typeface="Calibri"/>
              <a:cs typeface="Calibri"/>
            </a:endParaRPr>
          </a:p>
        </p:txBody>
      </p:sp>
      <p:sp>
        <p:nvSpPr>
          <p:cNvPr id="15" name="直接连接符 14">
            <a:extLst>
              <a:ext uri="{FF2B5EF4-FFF2-40B4-BE49-F238E27FC236}">
                <a16:creationId xmlns:a16="http://schemas.microsoft.com/office/drawing/2014/main" id="{7EE16749-B3F1-4B94-AEC7-77267F6CBC54}"/>
              </a:ext>
            </a:extLst>
          </p:cNvPr>
          <p:cNvSpPr>
            <a:spLocks noGrp="1"/>
          </p:cNvSpPr>
          <p:nvPr/>
        </p:nvSpPr>
        <p:spPr>
          <a:xfrm flipV="1">
            <a:off x="10498365" y="1578696"/>
            <a:ext cx="0" cy="78740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6" name="直接连接符 15">
            <a:extLst>
              <a:ext uri="{FF2B5EF4-FFF2-40B4-BE49-F238E27FC236}">
                <a16:creationId xmlns:a16="http://schemas.microsoft.com/office/drawing/2014/main" id="{2EFDF24B-D760-4647-B927-2CCAC603B77B}"/>
              </a:ext>
            </a:extLst>
          </p:cNvPr>
          <p:cNvSpPr>
            <a:spLocks noGrp="1"/>
          </p:cNvSpPr>
          <p:nvPr/>
        </p:nvSpPr>
        <p:spPr>
          <a:xfrm>
            <a:off x="9202221" y="1585046"/>
            <a:ext cx="1296144"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7" name="直接连接符 16">
            <a:extLst>
              <a:ext uri="{FF2B5EF4-FFF2-40B4-BE49-F238E27FC236}">
                <a16:creationId xmlns:a16="http://schemas.microsoft.com/office/drawing/2014/main" id="{C4E6B1E9-9570-4469-9AB5-FC3B281CD030}"/>
              </a:ext>
            </a:extLst>
          </p:cNvPr>
          <p:cNvSpPr>
            <a:spLocks noGrp="1"/>
          </p:cNvSpPr>
          <p:nvPr/>
        </p:nvSpPr>
        <p:spPr>
          <a:xfrm>
            <a:off x="9864407" y="2397846"/>
            <a:ext cx="1199625"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9" name="Rectangle 84">
            <a:extLst>
              <a:ext uri="{FF2B5EF4-FFF2-40B4-BE49-F238E27FC236}">
                <a16:creationId xmlns:a16="http://schemas.microsoft.com/office/drawing/2014/main" id="{7D065A91-4B92-48C0-B18D-A4E50569A2A0}"/>
              </a:ext>
            </a:extLst>
          </p:cNvPr>
          <p:cNvSpPr>
            <a:spLocks noGrp="1"/>
          </p:cNvSpPr>
          <p:nvPr/>
        </p:nvSpPr>
        <p:spPr>
          <a:xfrm>
            <a:off x="4845685" y="4271645"/>
            <a:ext cx="1894840" cy="4813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oAutofit/>
          </a:bodyPr>
          <a:lstStyle/>
          <a:p>
            <a:pPr marL="0" marR="0" lvl="0" indent="0" algn="l" defTabSz="914400">
              <a:lnSpc>
                <a:spcPct val="100000"/>
              </a:lnSpc>
              <a:spcBef>
                <a:spcPts val="0"/>
              </a:spcBef>
              <a:spcAft>
                <a:spcPts val="0"/>
              </a:spcAft>
              <a:buClrTx/>
              <a:buSzTx/>
              <a:buFontTx/>
              <a:buNone/>
            </a:pPr>
            <a:r>
              <a:rPr sz="1800" b="1" i="0" u="none" cap="none">
                <a:ln>
                  <a:noFill/>
                </a:ln>
                <a:solidFill>
                  <a:srgbClr val="4BACC6">
                    <a:lumMod val="50000"/>
                  </a:srgbClr>
                </a:solidFill>
                <a:latin typeface="Segoe UI"/>
                <a:ea typeface="Segoe UI"/>
                <a:cs typeface="Segoe UI"/>
              </a:rPr>
              <a:t>측벽</a:t>
            </a:r>
          </a:p>
        </p:txBody>
      </p:sp>
      <p:sp>
        <p:nvSpPr>
          <p:cNvPr id="20" name="Rectangle 84">
            <a:extLst>
              <a:ext uri="{FF2B5EF4-FFF2-40B4-BE49-F238E27FC236}">
                <a16:creationId xmlns:a16="http://schemas.microsoft.com/office/drawing/2014/main" id="{B76CB335-A1E5-4490-9589-E7181325771B}"/>
              </a:ext>
            </a:extLst>
          </p:cNvPr>
          <p:cNvSpPr>
            <a:spLocks noGrp="1"/>
          </p:cNvSpPr>
          <p:nvPr/>
        </p:nvSpPr>
        <p:spPr>
          <a:xfrm>
            <a:off x="9551035" y="2515622"/>
            <a:ext cx="1894840" cy="4813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oAutofit/>
          </a:bodyPr>
          <a:lstStyle/>
          <a:p>
            <a:pPr marL="0" marR="0" lvl="0" indent="0" algn="ctr" defTabSz="914400">
              <a:lnSpc>
                <a:spcPct val="100000"/>
              </a:lnSpc>
              <a:spcBef>
                <a:spcPts val="0"/>
              </a:spcBef>
              <a:spcAft>
                <a:spcPts val="0"/>
              </a:spcAft>
              <a:buClrTx/>
              <a:buSzTx/>
              <a:buFontTx/>
              <a:buNone/>
            </a:pPr>
            <a:r>
              <a:rPr sz="1800" b="1" i="0" u="none" cap="none">
                <a:ln>
                  <a:noFill/>
                </a:ln>
                <a:solidFill>
                  <a:srgbClr val="4BACC6">
                    <a:lumMod val="50000"/>
                  </a:srgbClr>
                </a:solidFill>
                <a:latin typeface="Segoe UI"/>
                <a:ea typeface="Segoe UI"/>
                <a:cs typeface="Segoe UI"/>
              </a:rPr>
              <a:t>언더프레임</a:t>
            </a:r>
          </a:p>
          <a:p>
            <a:pPr marL="0" marR="0" lvl="0" indent="0" algn="ctr" defTabSz="914400">
              <a:lnSpc>
                <a:spcPct val="100000"/>
              </a:lnSpc>
              <a:spcBef>
                <a:spcPts val="0"/>
              </a:spcBef>
              <a:spcAft>
                <a:spcPts val="0"/>
              </a:spcAft>
              <a:buClrTx/>
              <a:buSzTx/>
              <a:buFontTx/>
              <a:buNone/>
            </a:pPr>
            <a:endParaRPr sz="1800" b="1" i="0" u="none" cap="none">
              <a:ln>
                <a:noFill/>
              </a:ln>
              <a:solidFill>
                <a:srgbClr val="4BACC6">
                  <a:lumMod val="50000"/>
                </a:srgbClr>
              </a:solidFill>
              <a:latin typeface="Segoe UI"/>
              <a:ea typeface="Segoe UI"/>
              <a:cs typeface="Segoe UI"/>
            </a:endParaRPr>
          </a:p>
        </p:txBody>
      </p:sp>
      <p:sp>
        <p:nvSpPr>
          <p:cNvPr id="23" name="直接连接符 22">
            <a:extLst>
              <a:ext uri="{FF2B5EF4-FFF2-40B4-BE49-F238E27FC236}">
                <a16:creationId xmlns:a16="http://schemas.microsoft.com/office/drawing/2014/main" id="{162B859F-B49F-47FD-B208-B5D78F5B70B3}"/>
              </a:ext>
            </a:extLst>
          </p:cNvPr>
          <p:cNvSpPr>
            <a:spLocks noGrp="1"/>
          </p:cNvSpPr>
          <p:nvPr/>
        </p:nvSpPr>
        <p:spPr>
          <a:xfrm>
            <a:off x="7678861" y="5064760"/>
            <a:ext cx="0" cy="1100138"/>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24" name="直接连接符 23">
            <a:extLst>
              <a:ext uri="{FF2B5EF4-FFF2-40B4-BE49-F238E27FC236}">
                <a16:creationId xmlns:a16="http://schemas.microsoft.com/office/drawing/2014/main" id="{EA6AA029-13ED-4008-B2BE-FEABD1E5E920}"/>
              </a:ext>
            </a:extLst>
          </p:cNvPr>
          <p:cNvSpPr>
            <a:spLocks noGrp="1"/>
          </p:cNvSpPr>
          <p:nvPr/>
        </p:nvSpPr>
        <p:spPr>
          <a:xfrm>
            <a:off x="7678861" y="6164898"/>
            <a:ext cx="1047750"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25" name="直接连接符 24">
            <a:extLst>
              <a:ext uri="{FF2B5EF4-FFF2-40B4-BE49-F238E27FC236}">
                <a16:creationId xmlns:a16="http://schemas.microsoft.com/office/drawing/2014/main" id="{48F0E069-851D-408A-9FE4-F5CEB3565D8E}"/>
              </a:ext>
            </a:extLst>
          </p:cNvPr>
          <p:cNvSpPr>
            <a:spLocks noGrp="1"/>
          </p:cNvSpPr>
          <p:nvPr/>
        </p:nvSpPr>
        <p:spPr>
          <a:xfrm>
            <a:off x="6913686" y="5018723"/>
            <a:ext cx="1679575"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26" name="Rectangle 84">
            <a:extLst>
              <a:ext uri="{FF2B5EF4-FFF2-40B4-BE49-F238E27FC236}">
                <a16:creationId xmlns:a16="http://schemas.microsoft.com/office/drawing/2014/main" id="{F3DA1773-A608-4D49-A95A-ADEA3B45C33F}"/>
              </a:ext>
            </a:extLst>
          </p:cNvPr>
          <p:cNvSpPr>
            <a:spLocks noGrp="1"/>
          </p:cNvSpPr>
          <p:nvPr/>
        </p:nvSpPr>
        <p:spPr>
          <a:xfrm>
            <a:off x="6715760" y="4461510"/>
            <a:ext cx="1894840" cy="4813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oAutofit/>
          </a:bodyPr>
          <a:lstStyle/>
          <a:p>
            <a:pPr marL="0" marR="0" lvl="0" indent="0" algn="ctr" defTabSz="914400">
              <a:lnSpc>
                <a:spcPct val="100000"/>
              </a:lnSpc>
              <a:spcBef>
                <a:spcPts val="0"/>
              </a:spcBef>
              <a:spcAft>
                <a:spcPts val="0"/>
              </a:spcAft>
              <a:buClrTx/>
              <a:buSzTx/>
              <a:buFontTx/>
              <a:buNone/>
            </a:pPr>
            <a:r>
              <a:rPr sz="1800" b="1" i="0" u="none" cap="none">
                <a:ln>
                  <a:noFill/>
                </a:ln>
                <a:solidFill>
                  <a:srgbClr val="4BACC6">
                    <a:lumMod val="50000"/>
                  </a:srgbClr>
                </a:solidFill>
                <a:latin typeface="Segoe UI"/>
                <a:ea typeface="Segoe UI"/>
                <a:cs typeface="Segoe UI"/>
              </a:rPr>
              <a:t>단부벽</a:t>
            </a:r>
          </a:p>
        </p:txBody>
      </p:sp>
      <p:sp>
        <p:nvSpPr>
          <p:cNvPr id="27" name="六边形 26">
            <a:extLst>
              <a:ext uri="{FF2B5EF4-FFF2-40B4-BE49-F238E27FC236}">
                <a16:creationId xmlns:a16="http://schemas.microsoft.com/office/drawing/2014/main" id="{20627A56-F1F7-43D3-B830-EF76709F8847}"/>
              </a:ext>
            </a:extLst>
          </p:cNvPr>
          <p:cNvSpPr>
            <a:spLocks noGrp="1"/>
          </p:cNvSpPr>
          <p:nvPr/>
        </p:nvSpPr>
        <p:spPr>
          <a:xfrm>
            <a:off x="8543290" y="4545330"/>
            <a:ext cx="2498090" cy="2139315"/>
          </a:xfrm>
          <a:prstGeom prst="hexagon">
            <a:avLst/>
          </a:prstGeom>
          <a:blipFill rotWithShape="1">
            <a:blip r:embed="rId6"/>
            <a:srcRect/>
            <a:stretch>
              <a:fillRect/>
            </a:stretch>
          </a:blipFill>
          <a:ln w="76200">
            <a:solidFill>
              <a:srgbClr val="00A1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black">
                  <a:lumMod val="65000"/>
                  <a:lumOff val="35000"/>
                </a:prstClr>
              </a:solidFill>
              <a:latin typeface="Calibri"/>
              <a:ea typeface="Calibri"/>
              <a:cs typeface="Calibri"/>
            </a:endParaRPr>
          </a:p>
        </p:txBody>
      </p:sp>
      <p:sp>
        <p:nvSpPr>
          <p:cNvPr id="28" name="文本框 27">
            <a:extLst>
              <a:ext uri="{FF2B5EF4-FFF2-40B4-BE49-F238E27FC236}">
                <a16:creationId xmlns:a16="http://schemas.microsoft.com/office/drawing/2014/main" id="{8ECE676F-E01F-4CB8-815A-1B6F31CD9901}"/>
              </a:ext>
            </a:extLst>
          </p:cNvPr>
          <p:cNvSpPr>
            <a:spLocks noGrp="1"/>
          </p:cNvSpPr>
          <p:nvPr/>
        </p:nvSpPr>
        <p:spPr>
          <a:xfrm>
            <a:off x="361315" y="5310505"/>
            <a:ext cx="6475095" cy="1077218"/>
          </a:xfrm>
          <a:prstGeom prst="rect">
            <a:avLst/>
          </a:prstGeom>
          <a:noFill/>
        </p:spPr>
        <p:txBody>
          <a:bodyPr wrap="square">
            <a:spAutoFit/>
          </a:bodyPr>
          <a:lstStyle/>
          <a:p>
            <a:pPr marL="0" marR="0" lvl="0" indent="0" algn="ctr" defTabSz="914400">
              <a:lnSpc>
                <a:spcPct val="100000"/>
              </a:lnSpc>
              <a:spcBef>
                <a:spcPts val="0"/>
              </a:spcBef>
              <a:spcAft>
                <a:spcPts val="0"/>
              </a:spcAft>
              <a:buClrTx/>
              <a:buSzTx/>
              <a:buFontTx/>
              <a:buNone/>
            </a:pPr>
            <a:r>
              <a:rPr sz="1600" b="1" i="0" u="none" cap="none">
                <a:ln>
                  <a:noFill/>
                </a:ln>
                <a:solidFill>
                  <a:srgbClr val="264460"/>
                </a:solidFill>
                <a:latin typeface="Segoe UI"/>
                <a:ea typeface="Segoe UI"/>
                <a:cs typeface="Segoe UI"/>
              </a:rPr>
              <a:t>고속철도·지하철 등 철도 프로젝트에 알루미늄 차체 모듈과 부품의 용접·기계가공 서비스를 제공합니다.</a:t>
            </a:r>
          </a:p>
          <a:p>
            <a:pPr marL="0" marR="0" lvl="0" indent="0" algn="ctr" defTabSz="914400">
              <a:lnSpc>
                <a:spcPct val="100000"/>
              </a:lnSpc>
              <a:spcBef>
                <a:spcPts val="0"/>
              </a:spcBef>
              <a:spcAft>
                <a:spcPts val="0"/>
              </a:spcAft>
              <a:buClrTx/>
              <a:buSzTx/>
              <a:buFontTx/>
              <a:buNone/>
            </a:pPr>
            <a:endParaRPr sz="1600" b="1" i="0" u="none" kern="1200" cap="none" spc="0" baseline="0">
              <a:ln>
                <a:noFill/>
              </a:ln>
              <a:solidFill>
                <a:srgbClr val="264460"/>
              </a:solidFill>
              <a:latin typeface="Segoe UI"/>
              <a:ea typeface="Segoe UI"/>
              <a:cs typeface="Segoe UI"/>
            </a:endParaRPr>
          </a:p>
          <a:p>
            <a:pPr marL="0" marR="0" lvl="0" indent="0" algn="ctr" defTabSz="914400">
              <a:lnSpc>
                <a:spcPct val="100000"/>
              </a:lnSpc>
              <a:spcBef>
                <a:spcPts val="0"/>
              </a:spcBef>
              <a:spcAft>
                <a:spcPts val="0"/>
              </a:spcAft>
              <a:buClrTx/>
              <a:buSzTx/>
              <a:buFontTx/>
              <a:buNone/>
            </a:pPr>
            <a:endParaRPr sz="1600" b="1" i="0" u="none" kern="1200" cap="none" spc="0" baseline="0">
              <a:ln>
                <a:noFill/>
              </a:ln>
              <a:solidFill>
                <a:srgbClr val="264460"/>
              </a:solidFill>
              <a:latin typeface="Segoe UI"/>
              <a:ea typeface="Segoe UI"/>
              <a:cs typeface="Segoe UI"/>
            </a:endParaRPr>
          </a:p>
        </p:txBody>
      </p:sp>
      <p:sp>
        <p:nvSpPr>
          <p:cNvPr id="29" name="TextBox 11">
            <a:extLst>
              <a:ext uri="{FF2B5EF4-FFF2-40B4-BE49-F238E27FC236}">
                <a16:creationId xmlns:a16="http://schemas.microsoft.com/office/drawing/2014/main" id="{5944535C-487F-4B40-87EE-33665FAD09E7}"/>
              </a:ext>
            </a:extLst>
          </p:cNvPr>
          <p:cNvSpPr>
            <a:spLocks noGrp="1"/>
          </p:cNvSpPr>
          <p:nvPr/>
        </p:nvSpPr>
        <p:spPr>
          <a:xfrm>
            <a:off x="348475" y="1052225"/>
            <a:ext cx="3077189" cy="584775"/>
          </a:xfrm>
          <a:prstGeom prst="rect">
            <a:avLst/>
          </a:prstGeom>
          <a:noFill/>
        </p:spPr>
        <p:txBody>
          <a:bodyPr wrap="none">
            <a:spAutoFit/>
          </a:bodyPr>
          <a:lstStyle/>
          <a:p>
            <a:pPr marL="0" marR="0" lvl="0" indent="0" algn="ctr" defTabSz="914400">
              <a:lnSpc>
                <a:spcPct val="100000"/>
              </a:lnSpc>
              <a:spcBef>
                <a:spcPts val="0"/>
              </a:spcBef>
              <a:spcAft>
                <a:spcPts val="0"/>
              </a:spcAft>
              <a:buClrTx/>
              <a:buSzTx/>
              <a:buFontTx/>
              <a:buNone/>
            </a:pPr>
            <a:r>
              <a:rPr sz="1600" b="1">
                <a:solidFill>
                  <a:srgbClr val="264460"/>
                </a:solidFill>
                <a:latin typeface="Segoe UI"/>
                <a:ea typeface="Segoe UI"/>
                <a:cs typeface="Segoe UI"/>
              </a:rPr>
              <a:t>철도차량 차체 부품</a:t>
            </a:r>
          </a:p>
          <a:p>
            <a:pPr marL="0" marR="0" lvl="0" indent="0" algn="ctr" defTabSz="914400">
              <a:lnSpc>
                <a:spcPct val="100000"/>
              </a:lnSpc>
              <a:spcBef>
                <a:spcPts val="0"/>
              </a:spcBef>
              <a:spcAft>
                <a:spcPts val="0"/>
              </a:spcAft>
              <a:buClrTx/>
              <a:buSzTx/>
              <a:buFontTx/>
              <a:buNone/>
            </a:pPr>
            <a:endParaRPr sz="1600" b="1">
              <a:solidFill>
                <a:srgbClr val="264460"/>
              </a:solidFill>
              <a:latin typeface="Segoe UI"/>
              <a:ea typeface="Segoe UI"/>
              <a:cs typeface="Segoe UI"/>
            </a:endParaRPr>
          </a:p>
        </p:txBody>
      </p:sp>
      <p:pic>
        <p:nvPicPr>
          <p:cNvPr id="55" name="Picture 2"/>
          <p:cNvPicPr>
            <a:picLocks noChangeAspect="1"/>
          </p:cNvPicPr>
          <p:nvPr/>
        </p:nvPicPr>
        <p:blipFill>
          <a:blip r:embed="rId7"/>
          <a:srcRect/>
          <a:stretch>
            <a:fillRect/>
          </a:stretch>
        </p:blipFill>
        <p:spPr>
          <a:xfrm>
            <a:off x="8399462" y="116632"/>
            <a:ext cx="1076325" cy="276225"/>
          </a:xfrm>
          <a:prstGeom prst="rect">
            <a:avLst/>
          </a:prstGeom>
        </p:spPr>
      </p:pic>
      <p:pic>
        <p:nvPicPr>
          <p:cNvPr id="56" name="Picture 2"/>
          <p:cNvPicPr>
            <a:picLocks noChangeAspect="1"/>
          </p:cNvPicPr>
          <p:nvPr/>
        </p:nvPicPr>
        <p:blipFill>
          <a:blip r:embed="rId8"/>
          <a:srcRect l="7317"/>
          <a:stretch>
            <a:fillRect/>
          </a:stretch>
        </p:blipFill>
        <p:spPr>
          <a:xfrm>
            <a:off x="1587797" y="3365816"/>
            <a:ext cx="2232025" cy="1584325"/>
          </a:xfrm>
          <a:prstGeom prst="rect">
            <a:avLst/>
          </a:prstGeom>
          <a:ln>
            <a:noFill/>
          </a:ln>
        </p:spPr>
      </p:pic>
    </p:spTree>
    <p:extLst>
      <p:ext uri="{BB962C8B-B14F-4D97-AF65-F5344CB8AC3E}">
        <p14:creationId xmlns:p14="http://schemas.microsoft.com/office/powerpoint/2010/main" val="1096439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1"/>
          <p:cNvPicPr>
            <a:picLocks noChangeAspect="1"/>
          </p:cNvPicPr>
          <p:nvPr/>
        </p:nvPicPr>
        <p:blipFill>
          <a:blip r:embed="rId3"/>
          <a:stretch>
            <a:fillRect/>
          </a:stretch>
        </p:blipFill>
        <p:spPr>
          <a:xfrm>
            <a:off x="415542" y="1005371"/>
            <a:ext cx="11071296" cy="24386"/>
          </a:xfrm>
          <a:prstGeom prst="rect">
            <a:avLst/>
          </a:prstGeom>
        </p:spPr>
      </p:pic>
      <p:sp>
        <p:nvSpPr>
          <p:cNvPr id="3" name="TextBox 1">
            <a:extLst>
              <a:ext uri="{FF2B5EF4-FFF2-40B4-BE49-F238E27FC236}">
                <a16:creationId xmlns:a16="http://schemas.microsoft.com/office/drawing/2014/main" id="{2AF9D665-745E-4534-9A44-B222E3AD66E6}"/>
              </a:ext>
            </a:extLst>
          </p:cNvPr>
          <p:cNvSpPr>
            <a:spLocks noGrp="1"/>
          </p:cNvSpPr>
          <p:nvPr/>
        </p:nvSpPr>
        <p:spPr>
          <a:xfrm>
            <a:off x="1054646" y="341081"/>
            <a:ext cx="3970655" cy="521970"/>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pPr>
            <a:r>
              <a:rPr sz="2800" b="1" i="0" u="none" cap="none">
                <a:ln>
                  <a:noFill/>
                </a:ln>
                <a:solidFill>
                  <a:srgbClr val="4BACC6">
                    <a:lumMod val="50000"/>
                  </a:srgbClr>
                </a:solidFill>
                <a:latin typeface="Segoe UI"/>
                <a:ea typeface="Segoe UI"/>
                <a:cs typeface="Segoe UI"/>
              </a:rPr>
              <a:t>제품 소개</a:t>
            </a:r>
          </a:p>
        </p:txBody>
      </p:sp>
      <p:sp>
        <p:nvSpPr>
          <p:cNvPr id="5" name="直接连接符 4">
            <a:extLst>
              <a:ext uri="{FF2B5EF4-FFF2-40B4-BE49-F238E27FC236}">
                <a16:creationId xmlns:a16="http://schemas.microsoft.com/office/drawing/2014/main" id="{F463A557-A58D-4579-BF8A-FAA333827DF4}"/>
              </a:ext>
            </a:extLst>
          </p:cNvPr>
          <p:cNvSpPr>
            <a:spLocks noGrp="1"/>
          </p:cNvSpPr>
          <p:nvPr/>
        </p:nvSpPr>
        <p:spPr>
          <a:xfrm>
            <a:off x="926271" y="3691255"/>
            <a:ext cx="0" cy="1100138"/>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6" name="直接连接符 5">
            <a:extLst>
              <a:ext uri="{FF2B5EF4-FFF2-40B4-BE49-F238E27FC236}">
                <a16:creationId xmlns:a16="http://schemas.microsoft.com/office/drawing/2014/main" id="{1085153E-8C49-46A3-813B-C6F1B6CBC013}"/>
              </a:ext>
            </a:extLst>
          </p:cNvPr>
          <p:cNvSpPr>
            <a:spLocks noGrp="1"/>
          </p:cNvSpPr>
          <p:nvPr/>
        </p:nvSpPr>
        <p:spPr>
          <a:xfrm>
            <a:off x="926271" y="4791393"/>
            <a:ext cx="1047750"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7" name="直接连接符 6">
            <a:extLst>
              <a:ext uri="{FF2B5EF4-FFF2-40B4-BE49-F238E27FC236}">
                <a16:creationId xmlns:a16="http://schemas.microsoft.com/office/drawing/2014/main" id="{57E4E4F5-C567-4DC1-B2B4-BE31CC5D3E5C}"/>
              </a:ext>
            </a:extLst>
          </p:cNvPr>
          <p:cNvSpPr>
            <a:spLocks noGrp="1"/>
          </p:cNvSpPr>
          <p:nvPr/>
        </p:nvSpPr>
        <p:spPr>
          <a:xfrm>
            <a:off x="161096" y="3645218"/>
            <a:ext cx="1679575"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8" name="六边形 7">
            <a:extLst>
              <a:ext uri="{FF2B5EF4-FFF2-40B4-BE49-F238E27FC236}">
                <a16:creationId xmlns:a16="http://schemas.microsoft.com/office/drawing/2014/main" id="{AF2877CE-9771-47D7-933B-3E4FE8FC5A12}"/>
              </a:ext>
            </a:extLst>
          </p:cNvPr>
          <p:cNvSpPr>
            <a:spLocks noGrp="1"/>
          </p:cNvSpPr>
          <p:nvPr/>
        </p:nvSpPr>
        <p:spPr>
          <a:xfrm>
            <a:off x="3588846" y="1340168"/>
            <a:ext cx="2484437" cy="2052637"/>
          </a:xfrm>
          <a:prstGeom prst="hexagon">
            <a:avLst/>
          </a:prstGeom>
          <a:blipFill rotWithShape="1">
            <a:blip r:embed="rId4"/>
            <a:srcRect/>
            <a:stretch>
              <a:fillRect/>
            </a:stretch>
          </a:blip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black">
                  <a:lumMod val="65000"/>
                  <a:lumOff val="35000"/>
                </a:prstClr>
              </a:solidFill>
              <a:latin typeface="Calibri"/>
              <a:ea typeface="Calibri"/>
              <a:cs typeface="Calibri"/>
            </a:endParaRPr>
          </a:p>
        </p:txBody>
      </p:sp>
      <p:sp>
        <p:nvSpPr>
          <p:cNvPr id="10" name="直接连接符 9">
            <a:extLst>
              <a:ext uri="{FF2B5EF4-FFF2-40B4-BE49-F238E27FC236}">
                <a16:creationId xmlns:a16="http://schemas.microsoft.com/office/drawing/2014/main" id="{EC779F0E-8D0A-45FE-A303-357647D0DB5C}"/>
              </a:ext>
            </a:extLst>
          </p:cNvPr>
          <p:cNvSpPr>
            <a:spLocks noGrp="1"/>
          </p:cNvSpPr>
          <p:nvPr/>
        </p:nvSpPr>
        <p:spPr>
          <a:xfrm>
            <a:off x="4087321" y="3392805"/>
            <a:ext cx="0" cy="112395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1" name="直接连接符 10">
            <a:extLst>
              <a:ext uri="{FF2B5EF4-FFF2-40B4-BE49-F238E27FC236}">
                <a16:creationId xmlns:a16="http://schemas.microsoft.com/office/drawing/2014/main" id="{F3E57078-6008-4865-97C8-D0A74BBAE0BD}"/>
              </a:ext>
            </a:extLst>
          </p:cNvPr>
          <p:cNvSpPr>
            <a:spLocks noGrp="1"/>
          </p:cNvSpPr>
          <p:nvPr/>
        </p:nvSpPr>
        <p:spPr>
          <a:xfrm>
            <a:off x="4804871" y="3950018"/>
            <a:ext cx="0" cy="112395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2" name="直接连接符 11">
            <a:extLst>
              <a:ext uri="{FF2B5EF4-FFF2-40B4-BE49-F238E27FC236}">
                <a16:creationId xmlns:a16="http://schemas.microsoft.com/office/drawing/2014/main" id="{64F54397-F64E-49D2-A9B7-B66E7E2594D9}"/>
              </a:ext>
            </a:extLst>
          </p:cNvPr>
          <p:cNvSpPr>
            <a:spLocks noGrp="1"/>
          </p:cNvSpPr>
          <p:nvPr/>
        </p:nvSpPr>
        <p:spPr>
          <a:xfrm>
            <a:off x="4087321" y="4545330"/>
            <a:ext cx="715962"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3" name="六边形 12">
            <a:extLst>
              <a:ext uri="{FF2B5EF4-FFF2-40B4-BE49-F238E27FC236}">
                <a16:creationId xmlns:a16="http://schemas.microsoft.com/office/drawing/2014/main" id="{03505097-CC46-4E04-AACD-DD203A189435}"/>
              </a:ext>
            </a:extLst>
          </p:cNvPr>
          <p:cNvSpPr>
            <a:spLocks noGrp="1"/>
          </p:cNvSpPr>
          <p:nvPr/>
        </p:nvSpPr>
        <p:spPr>
          <a:xfrm>
            <a:off x="7063740" y="1339850"/>
            <a:ext cx="2607310" cy="2143125"/>
          </a:xfrm>
          <a:prstGeom prst="hexagon">
            <a:avLst/>
          </a:prstGeom>
          <a:blipFill rotWithShape="1">
            <a:blip r:embed="rId5"/>
            <a:srcRect/>
            <a:stretch>
              <a:fillRect/>
            </a:stretch>
          </a:blip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black">
                  <a:lumMod val="65000"/>
                  <a:lumOff val="35000"/>
                </a:prstClr>
              </a:solidFill>
              <a:latin typeface="Calibri"/>
              <a:ea typeface="Calibri"/>
              <a:cs typeface="Calibri"/>
            </a:endParaRPr>
          </a:p>
        </p:txBody>
      </p:sp>
      <p:sp>
        <p:nvSpPr>
          <p:cNvPr id="15" name="直接连接符 14">
            <a:extLst>
              <a:ext uri="{FF2B5EF4-FFF2-40B4-BE49-F238E27FC236}">
                <a16:creationId xmlns:a16="http://schemas.microsoft.com/office/drawing/2014/main" id="{F406E843-7A74-4147-8CA6-0834DD2CCBA9}"/>
              </a:ext>
            </a:extLst>
          </p:cNvPr>
          <p:cNvSpPr>
            <a:spLocks noGrp="1"/>
          </p:cNvSpPr>
          <p:nvPr/>
        </p:nvSpPr>
        <p:spPr>
          <a:xfrm flipV="1">
            <a:off x="10498365" y="1578696"/>
            <a:ext cx="0" cy="78740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6" name="直接连接符 15">
            <a:extLst>
              <a:ext uri="{FF2B5EF4-FFF2-40B4-BE49-F238E27FC236}">
                <a16:creationId xmlns:a16="http://schemas.microsoft.com/office/drawing/2014/main" id="{6AF06743-2B75-45EA-93CB-3213F08E06F1}"/>
              </a:ext>
            </a:extLst>
          </p:cNvPr>
          <p:cNvSpPr>
            <a:spLocks noGrp="1"/>
          </p:cNvSpPr>
          <p:nvPr/>
        </p:nvSpPr>
        <p:spPr>
          <a:xfrm>
            <a:off x="9202221" y="1585046"/>
            <a:ext cx="1296144"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7" name="直接连接符 16">
            <a:extLst>
              <a:ext uri="{FF2B5EF4-FFF2-40B4-BE49-F238E27FC236}">
                <a16:creationId xmlns:a16="http://schemas.microsoft.com/office/drawing/2014/main" id="{30665D27-DFFA-4518-AD53-CEE50070CAFF}"/>
              </a:ext>
            </a:extLst>
          </p:cNvPr>
          <p:cNvSpPr>
            <a:spLocks noGrp="1"/>
          </p:cNvSpPr>
          <p:nvPr/>
        </p:nvSpPr>
        <p:spPr>
          <a:xfrm>
            <a:off x="9864407" y="2397846"/>
            <a:ext cx="1199625"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18" name="Rectangle 84">
            <a:extLst>
              <a:ext uri="{FF2B5EF4-FFF2-40B4-BE49-F238E27FC236}">
                <a16:creationId xmlns:a16="http://schemas.microsoft.com/office/drawing/2014/main" id="{BB3D0C6C-1396-4655-80F1-89501414CEC7}"/>
              </a:ext>
            </a:extLst>
          </p:cNvPr>
          <p:cNvSpPr>
            <a:spLocks noGrp="1"/>
          </p:cNvSpPr>
          <p:nvPr/>
        </p:nvSpPr>
        <p:spPr>
          <a:xfrm>
            <a:off x="-313690" y="3107690"/>
            <a:ext cx="2523490" cy="4813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oAutofit/>
          </a:bodyPr>
          <a:lstStyle/>
          <a:p>
            <a:pPr marL="0" marR="0" lvl="0" indent="0" algn="ctr" defTabSz="914400">
              <a:lnSpc>
                <a:spcPct val="100000"/>
              </a:lnSpc>
              <a:spcBef>
                <a:spcPts val="0"/>
              </a:spcBef>
              <a:spcAft>
                <a:spcPts val="0"/>
              </a:spcAft>
              <a:buClrTx/>
              <a:buSzTx/>
              <a:buFontTx/>
              <a:buNone/>
            </a:pPr>
            <a:r>
              <a:rPr sz="1800" b="1" i="0" u="none" cap="none">
                <a:ln>
                  <a:noFill/>
                </a:ln>
                <a:solidFill>
                  <a:srgbClr val="4BACC6">
                    <a:lumMod val="50000"/>
                  </a:srgbClr>
                </a:solidFill>
                <a:latin typeface="Segoe UI"/>
                <a:ea typeface="Segoe UI"/>
                <a:cs typeface="Segoe UI"/>
              </a:rPr>
              <a:t>도파관</a:t>
            </a:r>
          </a:p>
        </p:txBody>
      </p:sp>
      <p:sp>
        <p:nvSpPr>
          <p:cNvPr id="19" name="Rectangle 84">
            <a:extLst>
              <a:ext uri="{FF2B5EF4-FFF2-40B4-BE49-F238E27FC236}">
                <a16:creationId xmlns:a16="http://schemas.microsoft.com/office/drawing/2014/main" id="{611634F6-83B6-413E-BF23-770541302B3A}"/>
              </a:ext>
            </a:extLst>
          </p:cNvPr>
          <p:cNvSpPr>
            <a:spLocks noGrp="1"/>
          </p:cNvSpPr>
          <p:nvPr/>
        </p:nvSpPr>
        <p:spPr>
          <a:xfrm>
            <a:off x="4845685" y="4271645"/>
            <a:ext cx="1894840" cy="4813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oAutofit/>
          </a:bodyPr>
          <a:lstStyle/>
          <a:p>
            <a:pPr marL="0" marR="0" lvl="0" indent="0" algn="l" defTabSz="914400">
              <a:lnSpc>
                <a:spcPct val="100000"/>
              </a:lnSpc>
              <a:spcBef>
                <a:spcPts val="0"/>
              </a:spcBef>
              <a:spcAft>
                <a:spcPts val="0"/>
              </a:spcAft>
              <a:buClrTx/>
              <a:buSzTx/>
              <a:buFontTx/>
              <a:buNone/>
            </a:pPr>
            <a:r>
              <a:rPr sz="1800" b="1" i="0" u="none" cap="none">
                <a:ln>
                  <a:noFill/>
                </a:ln>
                <a:solidFill>
                  <a:srgbClr val="4BACC6">
                    <a:lumMod val="50000"/>
                  </a:srgbClr>
                </a:solidFill>
                <a:latin typeface="Segoe UI"/>
                <a:ea typeface="Segoe UI"/>
                <a:cs typeface="Segoe UI"/>
              </a:rPr>
              <a:t>버스바</a:t>
            </a:r>
          </a:p>
        </p:txBody>
      </p:sp>
      <p:sp>
        <p:nvSpPr>
          <p:cNvPr id="20" name="Rectangle 84">
            <a:extLst>
              <a:ext uri="{FF2B5EF4-FFF2-40B4-BE49-F238E27FC236}">
                <a16:creationId xmlns:a16="http://schemas.microsoft.com/office/drawing/2014/main" id="{F0E13068-E644-45C1-8181-C17A0B29818A}"/>
              </a:ext>
            </a:extLst>
          </p:cNvPr>
          <p:cNvSpPr>
            <a:spLocks noGrp="1"/>
          </p:cNvSpPr>
          <p:nvPr/>
        </p:nvSpPr>
        <p:spPr>
          <a:xfrm>
            <a:off x="9263380" y="2487930"/>
            <a:ext cx="2614930" cy="4813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oAutofit/>
          </a:bodyPr>
          <a:lstStyle/>
          <a:p>
            <a:pPr marL="0" marR="0" lvl="0" indent="0" algn="ctr" defTabSz="914400">
              <a:lnSpc>
                <a:spcPct val="100000"/>
              </a:lnSpc>
              <a:spcBef>
                <a:spcPts val="0"/>
              </a:spcBef>
              <a:spcAft>
                <a:spcPts val="0"/>
              </a:spcAft>
              <a:buClrTx/>
              <a:buSzTx/>
              <a:buFontTx/>
              <a:buNone/>
            </a:pPr>
            <a:r>
              <a:rPr sz="1800" b="1" i="0" u="none" cap="none">
                <a:ln>
                  <a:noFill/>
                </a:ln>
                <a:solidFill>
                  <a:srgbClr val="4BACC6">
                    <a:lumMod val="50000"/>
                  </a:srgbClr>
                </a:solidFill>
                <a:latin typeface="Segoe UI"/>
                <a:ea typeface="Segoe UI"/>
                <a:cs typeface="Segoe UI"/>
              </a:rPr>
              <a:t>도전 레일</a:t>
            </a:r>
          </a:p>
          <a:p>
            <a:pPr marL="0" marR="0" lvl="0" indent="0" algn="ctr" defTabSz="914400">
              <a:lnSpc>
                <a:spcPct val="100000"/>
              </a:lnSpc>
              <a:spcBef>
                <a:spcPts val="0"/>
              </a:spcBef>
              <a:spcAft>
                <a:spcPts val="0"/>
              </a:spcAft>
              <a:buClrTx/>
              <a:buSzTx/>
              <a:buFontTx/>
              <a:buNone/>
            </a:pPr>
            <a:endParaRPr sz="1800" b="1" i="0" u="none" cap="none">
              <a:ln>
                <a:noFill/>
              </a:ln>
              <a:solidFill>
                <a:srgbClr val="4BACC6">
                  <a:lumMod val="50000"/>
                </a:srgbClr>
              </a:solidFill>
              <a:latin typeface="Segoe UI"/>
              <a:ea typeface="Segoe UI"/>
              <a:cs typeface="Segoe UI"/>
            </a:endParaRPr>
          </a:p>
        </p:txBody>
      </p:sp>
      <p:sp>
        <p:nvSpPr>
          <p:cNvPr id="21" name="六边形 20">
            <a:extLst>
              <a:ext uri="{FF2B5EF4-FFF2-40B4-BE49-F238E27FC236}">
                <a16:creationId xmlns:a16="http://schemas.microsoft.com/office/drawing/2014/main" id="{EF2760D8-316D-4978-AC82-FB8DEBF0158B}"/>
              </a:ext>
            </a:extLst>
          </p:cNvPr>
          <p:cNvSpPr>
            <a:spLocks noGrp="1"/>
          </p:cNvSpPr>
          <p:nvPr/>
        </p:nvSpPr>
        <p:spPr>
          <a:xfrm>
            <a:off x="1774480" y="3870522"/>
            <a:ext cx="2195601" cy="1905168"/>
          </a:xfrm>
          <a:prstGeom prst="hexagon">
            <a:avLst/>
          </a:prstGeom>
          <a:blipFill rotWithShape="1">
            <a:blip r:embed="rId6"/>
            <a:srcRect/>
            <a:stretch>
              <a:fillRect/>
            </a:stretch>
          </a:blipFill>
          <a:ln w="76200">
            <a:solidFill>
              <a:srgbClr val="00A1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black">
                  <a:lumMod val="65000"/>
                  <a:lumOff val="35000"/>
                </a:prstClr>
              </a:solidFill>
              <a:latin typeface="Calibri"/>
              <a:ea typeface="Calibri"/>
              <a:cs typeface="Calibri"/>
            </a:endParaRPr>
          </a:p>
        </p:txBody>
      </p:sp>
      <p:sp>
        <p:nvSpPr>
          <p:cNvPr id="23" name="直接连接符 22">
            <a:extLst>
              <a:ext uri="{FF2B5EF4-FFF2-40B4-BE49-F238E27FC236}">
                <a16:creationId xmlns:a16="http://schemas.microsoft.com/office/drawing/2014/main" id="{2D40FF16-B4C7-4F13-BF03-08926AF1A9E1}"/>
              </a:ext>
            </a:extLst>
          </p:cNvPr>
          <p:cNvSpPr>
            <a:spLocks noGrp="1"/>
          </p:cNvSpPr>
          <p:nvPr/>
        </p:nvSpPr>
        <p:spPr>
          <a:xfrm>
            <a:off x="8183051" y="5041900"/>
            <a:ext cx="0" cy="1100138"/>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24" name="直接连接符 23">
            <a:extLst>
              <a:ext uri="{FF2B5EF4-FFF2-40B4-BE49-F238E27FC236}">
                <a16:creationId xmlns:a16="http://schemas.microsoft.com/office/drawing/2014/main" id="{46D0C878-E1C3-4C07-B47D-A8FAFCC51853}"/>
              </a:ext>
            </a:extLst>
          </p:cNvPr>
          <p:cNvSpPr>
            <a:spLocks noGrp="1"/>
          </p:cNvSpPr>
          <p:nvPr/>
        </p:nvSpPr>
        <p:spPr>
          <a:xfrm>
            <a:off x="8183051" y="6142038"/>
            <a:ext cx="1047750"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25" name="直接连接符 24">
            <a:extLst>
              <a:ext uri="{FF2B5EF4-FFF2-40B4-BE49-F238E27FC236}">
                <a16:creationId xmlns:a16="http://schemas.microsoft.com/office/drawing/2014/main" id="{2DFDBDD8-C46C-41FF-94EB-1C54DA9D21D2}"/>
              </a:ext>
            </a:extLst>
          </p:cNvPr>
          <p:cNvSpPr>
            <a:spLocks noGrp="1"/>
          </p:cNvSpPr>
          <p:nvPr/>
        </p:nvSpPr>
        <p:spPr>
          <a:xfrm>
            <a:off x="7417876" y="4995863"/>
            <a:ext cx="1679575"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26" name="Rectangle 84">
            <a:extLst>
              <a:ext uri="{FF2B5EF4-FFF2-40B4-BE49-F238E27FC236}">
                <a16:creationId xmlns:a16="http://schemas.microsoft.com/office/drawing/2014/main" id="{F330EAA6-39E4-4BC6-B735-D1E68BE91747}"/>
              </a:ext>
            </a:extLst>
          </p:cNvPr>
          <p:cNvSpPr>
            <a:spLocks noGrp="1"/>
          </p:cNvSpPr>
          <p:nvPr/>
        </p:nvSpPr>
        <p:spPr>
          <a:xfrm>
            <a:off x="6715760" y="4461510"/>
            <a:ext cx="2955290" cy="4813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oAutofit/>
          </a:bodyPr>
          <a:lstStyle/>
          <a:p>
            <a:pPr marL="0" marR="0" lvl="0" indent="0" algn="ctr" defTabSz="914400">
              <a:lnSpc>
                <a:spcPct val="100000"/>
              </a:lnSpc>
              <a:spcBef>
                <a:spcPts val="0"/>
              </a:spcBef>
              <a:spcAft>
                <a:spcPts val="0"/>
              </a:spcAft>
              <a:buClrTx/>
              <a:buSzTx/>
              <a:buFontTx/>
              <a:buNone/>
            </a:pPr>
            <a:r>
              <a:rPr sz="1800" b="1" i="0" u="none" cap="none">
                <a:ln>
                  <a:noFill/>
                </a:ln>
                <a:solidFill>
                  <a:srgbClr val="4BACC6">
                    <a:lumMod val="50000"/>
                  </a:srgbClr>
                </a:solidFill>
                <a:latin typeface="Segoe UI"/>
                <a:ea typeface="Segoe UI"/>
                <a:cs typeface="Segoe UI"/>
              </a:rPr>
              <a:t>Maya Machining part </a:t>
            </a:r>
          </a:p>
          <a:p>
            <a:pPr marL="0" marR="0" lvl="0" indent="0" algn="ctr" defTabSz="914400">
              <a:lnSpc>
                <a:spcPct val="100000"/>
              </a:lnSpc>
              <a:spcBef>
                <a:spcPts val="0"/>
              </a:spcBef>
              <a:spcAft>
                <a:spcPts val="0"/>
              </a:spcAft>
              <a:buClrTx/>
              <a:buSzTx/>
              <a:buFontTx/>
              <a:buNone/>
            </a:pPr>
            <a:r>
              <a:rPr sz="1800" b="1" i="0" u="none" cap="none">
                <a:ln>
                  <a:noFill/>
                </a:ln>
                <a:solidFill>
                  <a:srgbClr val="4BACC6">
                    <a:lumMod val="50000"/>
                  </a:srgbClr>
                </a:solidFill>
                <a:latin typeface="Segoe UI"/>
                <a:ea typeface="Segoe UI"/>
                <a:cs typeface="Segoe UI"/>
              </a:rPr>
              <a:t>玛雅大部件 </a:t>
            </a:r>
          </a:p>
        </p:txBody>
      </p:sp>
      <p:sp>
        <p:nvSpPr>
          <p:cNvPr id="29" name="TextBox 11">
            <a:extLst>
              <a:ext uri="{FF2B5EF4-FFF2-40B4-BE49-F238E27FC236}">
                <a16:creationId xmlns:a16="http://schemas.microsoft.com/office/drawing/2014/main" id="{98F7B315-CAC8-4F63-AC0C-6DF3243F7B0A}"/>
              </a:ext>
            </a:extLst>
          </p:cNvPr>
          <p:cNvSpPr>
            <a:spLocks noGrp="1"/>
          </p:cNvSpPr>
          <p:nvPr/>
        </p:nvSpPr>
        <p:spPr>
          <a:xfrm>
            <a:off x="135212" y="1052225"/>
            <a:ext cx="3503715" cy="646331"/>
          </a:xfrm>
          <a:prstGeom prst="rect">
            <a:avLst/>
          </a:prstGeom>
          <a:noFill/>
        </p:spPr>
        <p:txBody>
          <a:bodyPr wrap="none">
            <a:spAutoFit/>
          </a:bodyPr>
          <a:lstStyle/>
          <a:p>
            <a:pPr marL="0" marR="0" lvl="0" indent="0" algn="ctr" defTabSz="914400">
              <a:lnSpc>
                <a:spcPct val="100000"/>
              </a:lnSpc>
              <a:spcBef>
                <a:spcPts val="0"/>
              </a:spcBef>
              <a:spcAft>
                <a:spcPts val="0"/>
              </a:spcAft>
              <a:buClrTx/>
              <a:buSzTx/>
              <a:buFontTx/>
              <a:buNone/>
            </a:pPr>
            <a:r>
              <a:rPr b="1">
                <a:solidFill>
                  <a:srgbClr val="4BACC6">
                    <a:lumMod val="50000"/>
                  </a:srgbClr>
                </a:solidFill>
                <a:latin typeface="Segoe UI"/>
                <a:ea typeface="Segoe UI"/>
                <a:cs typeface="Segoe UI"/>
              </a:rPr>
              <a:t>철도차량 부대 부품</a:t>
            </a:r>
          </a:p>
          <a:p>
            <a:pPr marL="0" marR="0" lvl="0" indent="0" algn="ctr" defTabSz="914400">
              <a:lnSpc>
                <a:spcPct val="100000"/>
              </a:lnSpc>
              <a:spcBef>
                <a:spcPts val="0"/>
              </a:spcBef>
              <a:spcAft>
                <a:spcPts val="0"/>
              </a:spcAft>
              <a:buClrTx/>
              <a:buSzTx/>
              <a:buFontTx/>
              <a:buNone/>
            </a:pPr>
            <a:endParaRPr b="1">
              <a:solidFill>
                <a:srgbClr val="4BACC6">
                  <a:lumMod val="50000"/>
                </a:srgbClr>
              </a:solidFill>
              <a:latin typeface="Segoe UI"/>
              <a:ea typeface="Segoe UI"/>
              <a:cs typeface="Segoe UI"/>
            </a:endParaRPr>
          </a:p>
        </p:txBody>
      </p:sp>
      <p:pic>
        <p:nvPicPr>
          <p:cNvPr id="55" name="Picture 2"/>
          <p:cNvPicPr>
            <a:picLocks noChangeAspect="1"/>
          </p:cNvPicPr>
          <p:nvPr/>
        </p:nvPicPr>
        <p:blipFill>
          <a:blip r:embed="rId7"/>
          <a:srcRect/>
          <a:stretch>
            <a:fillRect/>
          </a:stretch>
        </p:blipFill>
        <p:spPr>
          <a:xfrm>
            <a:off x="8399462" y="116632"/>
            <a:ext cx="1076325" cy="276225"/>
          </a:xfrm>
          <a:prstGeom prst="rect">
            <a:avLst/>
          </a:prstGeom>
        </p:spPr>
      </p:pic>
      <p:pic>
        <p:nvPicPr>
          <p:cNvPr id="56" name="图片 4"/>
          <p:cNvPicPr>
            <a:picLocks noChangeAspect="1"/>
          </p:cNvPicPr>
          <p:nvPr/>
        </p:nvPicPr>
        <p:blipFill>
          <a:blip r:embed="rId8"/>
          <a:stretch>
            <a:fillRect/>
          </a:stretch>
        </p:blipFill>
        <p:spPr>
          <a:xfrm>
            <a:off x="9479582" y="4365104"/>
            <a:ext cx="1635760" cy="2261870"/>
          </a:xfrm>
          <a:prstGeom prst="rect">
            <a:avLst/>
          </a:prstGeom>
          <a:ln w="9525">
            <a:noFill/>
          </a:ln>
        </p:spPr>
      </p:pic>
    </p:spTree>
    <p:extLst>
      <p:ext uri="{BB962C8B-B14F-4D97-AF65-F5344CB8AC3E}">
        <p14:creationId xmlns:p14="http://schemas.microsoft.com/office/powerpoint/2010/main" val="50733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1"/>
          <p:cNvPicPr>
            <a:picLocks noChangeAspect="1"/>
          </p:cNvPicPr>
          <p:nvPr/>
        </p:nvPicPr>
        <p:blipFill>
          <a:blip r:embed="rId3"/>
          <a:stretch>
            <a:fillRect/>
          </a:stretch>
        </p:blipFill>
        <p:spPr>
          <a:xfrm>
            <a:off x="415542" y="1005371"/>
            <a:ext cx="11071296" cy="24386"/>
          </a:xfrm>
          <a:prstGeom prst="rect">
            <a:avLst/>
          </a:prstGeom>
        </p:spPr>
      </p:pic>
      <p:sp>
        <p:nvSpPr>
          <p:cNvPr id="3" name="TextBox 1">
            <a:extLst>
              <a:ext uri="{FF2B5EF4-FFF2-40B4-BE49-F238E27FC236}">
                <a16:creationId xmlns:a16="http://schemas.microsoft.com/office/drawing/2014/main" id="{6773C94E-CBCB-4769-8029-AC834BB198B3}"/>
              </a:ext>
            </a:extLst>
          </p:cNvPr>
          <p:cNvSpPr>
            <a:spLocks noGrp="1"/>
          </p:cNvSpPr>
          <p:nvPr/>
        </p:nvSpPr>
        <p:spPr>
          <a:xfrm>
            <a:off x="387318" y="362650"/>
            <a:ext cx="8680570" cy="523220"/>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pPr>
            <a:r>
              <a:rPr sz="2800" b="1" i="0" u="none" cap="none">
                <a:ln>
                  <a:noFill/>
                </a:ln>
                <a:solidFill>
                  <a:srgbClr val="4BACC6">
                    <a:lumMod val="50000"/>
                  </a:srgbClr>
                </a:solidFill>
                <a:latin typeface="Segoe UI"/>
                <a:ea typeface="Segoe UI"/>
                <a:cs typeface="Segoe UI"/>
              </a:rPr>
              <a:t>글로벌 제품 공급 현황</a:t>
            </a:r>
          </a:p>
        </p:txBody>
      </p:sp>
      <p:pic>
        <p:nvPicPr>
          <p:cNvPr id="10" name="Picture 2"/>
          <p:cNvPicPr>
            <a:picLocks noChangeAspect="1"/>
          </p:cNvPicPr>
          <p:nvPr/>
        </p:nvPicPr>
        <p:blipFill>
          <a:blip r:embed="rId4"/>
          <a:srcRect/>
          <a:stretch>
            <a:fillRect/>
          </a:stretch>
        </p:blipFill>
        <p:spPr>
          <a:xfrm>
            <a:off x="8399462" y="116632"/>
            <a:ext cx="1076325" cy="276225"/>
          </a:xfrm>
          <a:prstGeom prst="rect">
            <a:avLst/>
          </a:prstGeom>
        </p:spPr>
      </p:pic>
      <p:pic>
        <p:nvPicPr>
          <p:cNvPr id="11" name="图片 6"/>
          <p:cNvPicPr>
            <a:picLocks noChangeAspect="1"/>
          </p:cNvPicPr>
          <p:nvPr/>
        </p:nvPicPr>
        <p:blipFill>
          <a:blip r:embed="rId5"/>
          <a:stretch>
            <a:fillRect/>
          </a:stretch>
        </p:blipFill>
        <p:spPr>
          <a:xfrm>
            <a:off x="2566814" y="1149258"/>
            <a:ext cx="9412082" cy="4962775"/>
          </a:xfrm>
          <a:prstGeom prst="rect">
            <a:avLst/>
          </a:prstGeom>
        </p:spPr>
      </p:pic>
      <p:sp>
        <p:nvSpPr>
          <p:cNvPr id="4" name="文本框 3">
            <a:extLst>
              <a:ext uri="{FF2B5EF4-FFF2-40B4-BE49-F238E27FC236}">
                <a16:creationId xmlns:a16="http://schemas.microsoft.com/office/drawing/2014/main" id="{9599B53C-6339-4FE7-8919-B3C967334043}"/>
              </a:ext>
            </a:extLst>
          </p:cNvPr>
          <p:cNvSpPr>
            <a:spLocks noGrp="1"/>
          </p:cNvSpPr>
          <p:nvPr/>
        </p:nvSpPr>
        <p:spPr>
          <a:xfrm>
            <a:off x="387318" y="1268760"/>
            <a:ext cx="2107488" cy="3416320"/>
          </a:xfrm>
          <a:prstGeom prst="rect">
            <a:avLst/>
          </a:prstGeom>
          <a:noFill/>
        </p:spPr>
        <p:txBody>
          <a:bodyPr wrap="square">
            <a:spAutoFit/>
          </a:bodyPr>
          <a:lstStyle/>
          <a:p>
            <a:r>
              <a:rPr dirty="0" err="1"/>
              <a:t>노르비텍은</a:t>
            </a:r>
            <a:r>
              <a:rPr dirty="0"/>
              <a:t> </a:t>
            </a:r>
            <a:r>
              <a:rPr dirty="0" err="1"/>
              <a:t>트램·지하철·지역열차·침대열차·고속열차용</a:t>
            </a:r>
            <a:r>
              <a:rPr dirty="0"/>
              <a:t> </a:t>
            </a:r>
            <a:r>
              <a:rPr dirty="0" err="1"/>
              <a:t>알루미늄</a:t>
            </a:r>
            <a:r>
              <a:rPr dirty="0"/>
              <a:t> </a:t>
            </a:r>
            <a:r>
              <a:rPr dirty="0" err="1"/>
              <a:t>차체와</a:t>
            </a:r>
            <a:r>
              <a:rPr dirty="0"/>
              <a:t> </a:t>
            </a:r>
            <a:r>
              <a:rPr dirty="0" err="1"/>
              <a:t>부품을</a:t>
            </a:r>
            <a:r>
              <a:rPr dirty="0"/>
              <a:t> </a:t>
            </a:r>
            <a:r>
              <a:rPr dirty="0" err="1"/>
              <a:t>세계</a:t>
            </a:r>
            <a:r>
              <a:rPr dirty="0"/>
              <a:t> </a:t>
            </a:r>
            <a:r>
              <a:rPr dirty="0" err="1"/>
              <a:t>각지에</a:t>
            </a:r>
            <a:r>
              <a:rPr dirty="0"/>
              <a:t> </a:t>
            </a:r>
            <a:r>
              <a:rPr dirty="0" err="1"/>
              <a:t>공급합니다</a:t>
            </a:r>
            <a:r>
              <a:rPr dirty="0"/>
              <a:t>.</a:t>
            </a:r>
          </a:p>
          <a:p>
            <a:pPr marL="342900" indent="-342900">
              <a:buAutoNum type="arabicPeriod"/>
            </a:pPr>
            <a:endParaRPr dirty="0"/>
          </a:p>
          <a:p>
            <a:pPr marL="342900" indent="-342900">
              <a:buAutoNum type="arabicPeriod"/>
            </a:pPr>
            <a:endParaRPr dirty="0"/>
          </a:p>
          <a:p>
            <a:pPr marL="342900" indent="-342900">
              <a:buAutoNum type="arabicPeriod"/>
            </a:pPr>
            <a:endParaRPr dirty="0"/>
          </a:p>
          <a:p>
            <a:pPr marL="342900" indent="-342900">
              <a:buAutoNum type="arabicPeriod"/>
            </a:pPr>
            <a:endParaRPr dirty="0"/>
          </a:p>
          <a:p>
            <a:pPr marL="342900" indent="-342900">
              <a:buAutoNum type="arabicPeriod"/>
            </a:pPr>
            <a:endParaRPr dirty="0"/>
          </a:p>
          <a:p>
            <a:pPr marL="342900" indent="-342900">
              <a:buAutoNum type="arabicPeriod"/>
            </a:pPr>
            <a:endParaRPr dirty="0"/>
          </a:p>
        </p:txBody>
      </p:sp>
    </p:spTree>
    <p:extLst>
      <p:ext uri="{BB962C8B-B14F-4D97-AF65-F5344CB8AC3E}">
        <p14:creationId xmlns:p14="http://schemas.microsoft.com/office/powerpoint/2010/main" val="15746959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ChangeAspect="1"/>
          </p:cNvPicPr>
          <p:nvPr/>
        </p:nvPicPr>
        <p:blipFill>
          <a:blip r:embed="rId3"/>
          <a:stretch>
            <a:fillRect/>
          </a:stretch>
        </p:blipFill>
        <p:spPr>
          <a:xfrm>
            <a:off x="415542" y="1005371"/>
            <a:ext cx="11071296" cy="24386"/>
          </a:xfrm>
          <a:prstGeom prst="rect">
            <a:avLst/>
          </a:prstGeom>
        </p:spPr>
      </p:pic>
      <p:sp>
        <p:nvSpPr>
          <p:cNvPr id="3" name="TextBox 1">
            <a:extLst>
              <a:ext uri="{FF2B5EF4-FFF2-40B4-BE49-F238E27FC236}">
                <a16:creationId xmlns:a16="http://schemas.microsoft.com/office/drawing/2014/main" id="{EFA12F98-BC08-43C1-9972-3AC7748CA9FC}"/>
              </a:ext>
            </a:extLst>
          </p:cNvPr>
          <p:cNvSpPr>
            <a:spLocks noGrp="1"/>
          </p:cNvSpPr>
          <p:nvPr/>
        </p:nvSpPr>
        <p:spPr>
          <a:xfrm>
            <a:off x="404070" y="410209"/>
            <a:ext cx="9001000" cy="523220"/>
          </a:xfrm>
          <a:prstGeom prst="rect">
            <a:avLst/>
          </a:prstGeom>
          <a:noFill/>
        </p:spPr>
        <p:txBody>
          <a:bodyPr wrap="square">
            <a:spAutoFit/>
          </a:bodyPr>
          <a:lstStyle/>
          <a:p>
            <a:pPr marL="0" marR="0" lvl="0" indent="0" algn="l" defTabSz="914400">
              <a:lnSpc>
                <a:spcPct val="100000"/>
              </a:lnSpc>
              <a:spcBef>
                <a:spcPts val="0"/>
              </a:spcBef>
              <a:spcAft>
                <a:spcPts val="0"/>
              </a:spcAft>
              <a:buClrTx/>
              <a:buSzTx/>
              <a:buFontTx/>
              <a:buNone/>
            </a:pPr>
            <a:r>
              <a:rPr sz="2800" b="1">
                <a:solidFill>
                  <a:srgbClr val="4BACC6">
                    <a:lumMod val="50000"/>
                  </a:srgbClr>
                </a:solidFill>
                <a:latin typeface="Segoe UI"/>
                <a:ea typeface="Segoe UI"/>
                <a:cs typeface="Segoe UI"/>
              </a:rPr>
              <a:t>해외 고객 현황</a:t>
            </a:r>
            <a:endParaRPr sz="2800" b="1" i="0" u="none" kern="1200" cap="none" spc="0" baseline="0">
              <a:ln>
                <a:noFill/>
              </a:ln>
              <a:solidFill>
                <a:srgbClr val="4BACC6">
                  <a:lumMod val="50000"/>
                </a:srgbClr>
              </a:solidFill>
              <a:latin typeface="Segoe UI"/>
              <a:ea typeface="Segoe UI"/>
              <a:cs typeface="Segoe UI"/>
            </a:endParaRPr>
          </a:p>
        </p:txBody>
      </p:sp>
      <p:pic>
        <p:nvPicPr>
          <p:cNvPr id="9" name="Picture 2"/>
          <p:cNvPicPr>
            <a:picLocks noChangeAspect="1"/>
          </p:cNvPicPr>
          <p:nvPr/>
        </p:nvPicPr>
        <p:blipFill>
          <a:blip r:embed="rId4"/>
          <a:srcRect/>
          <a:stretch>
            <a:fillRect/>
          </a:stretch>
        </p:blipFill>
        <p:spPr>
          <a:xfrm>
            <a:off x="8399462" y="116632"/>
            <a:ext cx="1076325" cy="276225"/>
          </a:xfrm>
          <a:prstGeom prst="rect">
            <a:avLst/>
          </a:prstGeom>
        </p:spPr>
      </p:pic>
      <p:pic>
        <p:nvPicPr>
          <p:cNvPr id="10" name="图片 4"/>
          <p:cNvPicPr>
            <a:picLocks noChangeAspect="1"/>
          </p:cNvPicPr>
          <p:nvPr/>
        </p:nvPicPr>
        <p:blipFill>
          <a:blip r:embed="rId5"/>
          <a:srcRect l="1563" t="7308" r="1563" b="3068"/>
          <a:stretch>
            <a:fillRect/>
          </a:stretch>
        </p:blipFill>
        <p:spPr>
          <a:xfrm>
            <a:off x="323603" y="1268760"/>
            <a:ext cx="11532243" cy="4968552"/>
          </a:xfrm>
          <a:prstGeom prst="rect">
            <a:avLst/>
          </a:prstGeom>
        </p:spPr>
      </p:pic>
    </p:spTree>
    <p:extLst>
      <p:ext uri="{BB962C8B-B14F-4D97-AF65-F5344CB8AC3E}">
        <p14:creationId xmlns:p14="http://schemas.microsoft.com/office/powerpoint/2010/main" val="1813712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
            <a:extLst>
              <a:ext uri="{FF2B5EF4-FFF2-40B4-BE49-F238E27FC236}">
                <a16:creationId xmlns:a16="http://schemas.microsoft.com/office/drawing/2014/main" id="{60F01A8C-2812-4167-860B-84A12123CC95}"/>
              </a:ext>
            </a:extLst>
          </p:cNvPr>
          <p:cNvSpPr>
            <a:spLocks noGrp="1"/>
          </p:cNvSpPr>
          <p:nvPr/>
        </p:nvSpPr>
        <p:spPr>
          <a:xfrm>
            <a:off x="1126654" y="332656"/>
            <a:ext cx="8794750" cy="547687"/>
          </a:xfrm>
          <a:prstGeom prst="rect">
            <a:avLst/>
          </a:prstGeom>
          <a:noFill/>
        </p:spPr>
        <p:txBody>
          <a:bodyPr vert="horz" wrap="square" lIns="91440" tIns="45720" rIns="91440" bIns="45720" anchor="t"/>
          <a:lstStyle/>
          <a:p>
            <a:pPr>
              <a:lnSpc>
                <a:spcPct val="90000"/>
              </a:lnSpc>
              <a:spcBef>
                <a:spcPct val="0"/>
              </a:spcBef>
              <a:buNone/>
            </a:pPr>
            <a:r>
              <a:rPr sz="2400" b="1">
                <a:latin typeface="Segoe UI"/>
                <a:ea typeface="Segoe UI"/>
                <a:cs typeface="Segoe UI"/>
              </a:rPr>
              <a:t>해외 철도 프로젝트 실적</a:t>
            </a:r>
          </a:p>
          <a:p>
            <a:pPr marL="0" marR="0" lvl="0" indent="0" algn="l" defTabSz="914400">
              <a:lnSpc>
                <a:spcPct val="90000"/>
              </a:lnSpc>
              <a:spcBef>
                <a:spcPct val="0"/>
              </a:spcBef>
              <a:spcAft>
                <a:spcPts val="0"/>
              </a:spcAft>
              <a:buClrTx/>
              <a:buSzTx/>
              <a:buFontTx/>
              <a:buNone/>
            </a:pPr>
            <a:endParaRPr sz="4000" b="0" i="0" u="none" kern="1200" cap="none" spc="0" baseline="0">
              <a:ln>
                <a:noFill/>
              </a:ln>
              <a:latin typeface="Segoe UI"/>
              <a:ea typeface="Segoe UI"/>
              <a:cs typeface="Segoe UI"/>
            </a:endParaRPr>
          </a:p>
        </p:txBody>
      </p:sp>
      <p:pic>
        <p:nvPicPr>
          <p:cNvPr id="19" name="Picture 2"/>
          <p:cNvPicPr>
            <a:picLocks noChangeAspect="1"/>
          </p:cNvPicPr>
          <p:nvPr/>
        </p:nvPicPr>
        <p:blipFill>
          <a:blip r:embed="rId3"/>
          <a:srcRect/>
          <a:stretch>
            <a:fillRect/>
          </a:stretch>
        </p:blipFill>
        <p:spPr>
          <a:xfrm>
            <a:off x="8399462" y="116632"/>
            <a:ext cx="1076325" cy="276225"/>
          </a:xfrm>
          <a:prstGeom prst="rect">
            <a:avLst/>
          </a:prstGeom>
        </p:spPr>
      </p:pic>
      <p:graphicFrame>
        <p:nvGraphicFramePr>
          <p:cNvPr id="20" name="表格 3"/>
          <p:cNvGraphicFramePr/>
          <p:nvPr/>
        </p:nvGraphicFramePr>
        <p:xfrm>
          <a:off x="1270670" y="692696"/>
          <a:ext cx="9289031" cy="5931713"/>
        </p:xfrm>
        <a:graphic>
          <a:graphicData uri="http://schemas.openxmlformats.org/drawingml/2006/table">
            <a:tbl>
              <a:tblPr>
                <a:tableStyleId>{5C22544A-7EE6-4342-B048-85BDC9FD1C3A}</a:tableStyleId>
              </a:tblPr>
              <a:tblGrid>
                <a:gridCol w="527072">
                  <a:extLst>
                    <a:ext uri="{9D8B030D-6E8A-4147-A177-3AD203B41FA5}">
                      <a16:colId xmlns:a16="http://schemas.microsoft.com/office/drawing/2014/main" val="20000"/>
                    </a:ext>
                  </a:extLst>
                </a:gridCol>
                <a:gridCol w="1352822">
                  <a:extLst>
                    <a:ext uri="{9D8B030D-6E8A-4147-A177-3AD203B41FA5}">
                      <a16:colId xmlns:a16="http://schemas.microsoft.com/office/drawing/2014/main" val="20001"/>
                    </a:ext>
                  </a:extLst>
                </a:gridCol>
                <a:gridCol w="1543569">
                  <a:extLst>
                    <a:ext uri="{9D8B030D-6E8A-4147-A177-3AD203B41FA5}">
                      <a16:colId xmlns:a16="http://schemas.microsoft.com/office/drawing/2014/main" val="20002"/>
                    </a:ext>
                  </a:extLst>
                </a:gridCol>
                <a:gridCol w="2070641">
                  <a:extLst>
                    <a:ext uri="{9D8B030D-6E8A-4147-A177-3AD203B41FA5}">
                      <a16:colId xmlns:a16="http://schemas.microsoft.com/office/drawing/2014/main" val="20003"/>
                    </a:ext>
                  </a:extLst>
                </a:gridCol>
                <a:gridCol w="1106854">
                  <a:extLst>
                    <a:ext uri="{9D8B030D-6E8A-4147-A177-3AD203B41FA5}">
                      <a16:colId xmlns:a16="http://schemas.microsoft.com/office/drawing/2014/main" val="20004"/>
                    </a:ext>
                  </a:extLst>
                </a:gridCol>
                <a:gridCol w="1370390">
                  <a:extLst>
                    <a:ext uri="{9D8B030D-6E8A-4147-A177-3AD203B41FA5}">
                      <a16:colId xmlns:a16="http://schemas.microsoft.com/office/drawing/2014/main" val="20005"/>
                    </a:ext>
                  </a:extLst>
                </a:gridCol>
                <a:gridCol w="1317683">
                  <a:extLst>
                    <a:ext uri="{9D8B030D-6E8A-4147-A177-3AD203B41FA5}">
                      <a16:colId xmlns:a16="http://schemas.microsoft.com/office/drawing/2014/main" val="20006"/>
                    </a:ext>
                  </a:extLst>
                </a:gridCol>
              </a:tblGrid>
              <a:tr h="342218">
                <a:tc>
                  <a:txBody>
                    <a:bodyPr/>
                    <a:lstStyle/>
                    <a:p>
                      <a:pPr algn="ctr">
                        <a:buNone/>
                      </a:pPr>
                      <a:r>
                        <a:rPr sz="1200" b="1" u="none">
                          <a:latin typeface="Segoe UI"/>
                          <a:ea typeface="Segoe UI"/>
                          <a:cs typeface="Segoe UI"/>
                        </a:rPr>
                        <a:t>Item</a:t>
                      </a:r>
                      <a:endParaRPr sz="1200" b="1" i="0" u="none">
                        <a:solidFill>
                          <a:srgbClr val="000000"/>
                        </a:solidFill>
                        <a:latin typeface="Segoe UI"/>
                        <a:ea typeface="Segoe UI"/>
                        <a:cs typeface="Segoe UI"/>
                      </a:endParaRPr>
                    </a:p>
                  </a:txBody>
                  <a:tcPr marL="4009" marR="4009" marT="4009" marB="0" anchor="ctr"/>
                </a:tc>
                <a:tc>
                  <a:txBody>
                    <a:bodyPr/>
                    <a:lstStyle/>
                    <a:p>
                      <a:pPr algn="ctr">
                        <a:buNone/>
                      </a:pPr>
                      <a:r>
                        <a:rPr sz="1200" b="1" u="none">
                          <a:latin typeface="Segoe UI"/>
                          <a:ea typeface="Segoe UI"/>
                          <a:cs typeface="Segoe UI"/>
                        </a:rPr>
                        <a:t>Customer </a:t>
                      </a:r>
                      <a:endParaRPr sz="1200" b="1" i="0" u="none">
                        <a:solidFill>
                          <a:srgbClr val="000000"/>
                        </a:solidFill>
                        <a:latin typeface="Segoe UI"/>
                        <a:ea typeface="Segoe UI"/>
                        <a:cs typeface="Segoe UI"/>
                      </a:endParaRPr>
                    </a:p>
                  </a:txBody>
                  <a:tcPr marL="4009" marR="4009" marT="4009" marB="0" anchor="ctr"/>
                </a:tc>
                <a:tc>
                  <a:txBody>
                    <a:bodyPr/>
                    <a:lstStyle/>
                    <a:p>
                      <a:pPr algn="ctr">
                        <a:buNone/>
                      </a:pPr>
                      <a:r>
                        <a:rPr sz="1200" b="1" u="none">
                          <a:latin typeface="Segoe UI"/>
                          <a:ea typeface="Segoe UI"/>
                          <a:cs typeface="Segoe UI"/>
                        </a:rPr>
                        <a:t>Project Name</a:t>
                      </a:r>
                      <a:endParaRPr sz="1200" b="1" i="0" u="none">
                        <a:solidFill>
                          <a:srgbClr val="000000"/>
                        </a:solidFill>
                        <a:latin typeface="Segoe UI"/>
                        <a:ea typeface="Segoe UI"/>
                        <a:cs typeface="Segoe UI"/>
                      </a:endParaRPr>
                    </a:p>
                  </a:txBody>
                  <a:tcPr marL="4009" marR="4009" marT="4009" marB="0" anchor="ctr"/>
                </a:tc>
                <a:tc>
                  <a:txBody>
                    <a:bodyPr/>
                    <a:lstStyle/>
                    <a:p>
                      <a:pPr algn="ctr">
                        <a:buNone/>
                      </a:pPr>
                      <a:r>
                        <a:rPr sz="1200" b="1" u="none">
                          <a:latin typeface="Segoe UI"/>
                          <a:ea typeface="Segoe UI"/>
                          <a:cs typeface="Segoe UI"/>
                        </a:rPr>
                        <a:t>Product Name</a:t>
                      </a:r>
                      <a:endParaRPr sz="1200" b="1" i="0" u="none">
                        <a:solidFill>
                          <a:srgbClr val="000000"/>
                        </a:solidFill>
                        <a:latin typeface="Segoe UI"/>
                        <a:ea typeface="Segoe UI"/>
                        <a:cs typeface="Segoe UI"/>
                      </a:endParaRPr>
                    </a:p>
                  </a:txBody>
                  <a:tcPr marL="4009" marR="4009" marT="4009" marB="0" anchor="ctr"/>
                </a:tc>
                <a:tc>
                  <a:txBody>
                    <a:bodyPr/>
                    <a:lstStyle/>
                    <a:p>
                      <a:pPr algn="ctr">
                        <a:buNone/>
                      </a:pPr>
                      <a:r>
                        <a:rPr sz="1200" b="1" u="none">
                          <a:latin typeface="Segoe UI"/>
                          <a:ea typeface="Segoe UI"/>
                          <a:cs typeface="Segoe UI"/>
                        </a:rPr>
                        <a:t>Quantity</a:t>
                      </a:r>
                      <a:endParaRPr sz="1200" b="1" i="0" u="none">
                        <a:solidFill>
                          <a:srgbClr val="000000"/>
                        </a:solidFill>
                        <a:latin typeface="Segoe UI"/>
                        <a:ea typeface="Segoe UI"/>
                        <a:cs typeface="Segoe UI"/>
                      </a:endParaRPr>
                    </a:p>
                  </a:txBody>
                  <a:tcPr marL="4009" marR="4009" marT="4009" marB="0" anchor="ctr"/>
                </a:tc>
                <a:tc>
                  <a:txBody>
                    <a:bodyPr/>
                    <a:lstStyle/>
                    <a:p>
                      <a:pPr algn="ctr">
                        <a:buNone/>
                      </a:pPr>
                      <a:r>
                        <a:rPr sz="1200" b="1" u="none">
                          <a:latin typeface="Segoe UI"/>
                          <a:ea typeface="Segoe UI"/>
                          <a:cs typeface="Segoe UI"/>
                        </a:rPr>
                        <a:t>Train Set</a:t>
                      </a:r>
                      <a:endParaRPr sz="1200" b="1" i="0" u="none">
                        <a:solidFill>
                          <a:srgbClr val="000000"/>
                        </a:solidFill>
                        <a:latin typeface="Segoe UI"/>
                        <a:ea typeface="Segoe UI"/>
                        <a:cs typeface="Segoe UI"/>
                      </a:endParaRPr>
                    </a:p>
                  </a:txBody>
                  <a:tcPr marL="4009" marR="4009" marT="4009" marB="0" anchor="ctr"/>
                </a:tc>
                <a:tc>
                  <a:txBody>
                    <a:bodyPr/>
                    <a:lstStyle/>
                    <a:p>
                      <a:pPr algn="ctr">
                        <a:buNone/>
                      </a:pPr>
                      <a:r>
                        <a:rPr sz="1200" b="1" u="none">
                          <a:latin typeface="Segoe UI"/>
                          <a:ea typeface="Segoe UI"/>
                          <a:cs typeface="Segoe UI"/>
                        </a:rPr>
                        <a:t>Project Time</a:t>
                      </a:r>
                      <a:endParaRPr sz="1200" b="1"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00"/>
                  </a:ext>
                </a:extLst>
              </a:tr>
              <a:tr h="327901">
                <a:tc>
                  <a:txBody>
                    <a:bodyPr/>
                    <a:lstStyle/>
                    <a:p>
                      <a:pPr algn="ctr">
                        <a:buNone/>
                      </a:pPr>
                      <a:r>
                        <a:rPr sz="1100" u="none">
                          <a:latin typeface="Segoe UI"/>
                          <a:ea typeface="Segoe UI"/>
                          <a:cs typeface="Segoe UI"/>
                        </a:rPr>
                        <a:t>1</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Nanoi Metro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aluminum profile with machining</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40cars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2018-2020</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01"/>
                  </a:ext>
                </a:extLst>
              </a:tr>
              <a:tr h="489232">
                <a:tc>
                  <a:txBody>
                    <a:bodyPr/>
                    <a:lstStyle/>
                    <a:p>
                      <a:pPr algn="ctr">
                        <a:buNone/>
                      </a:pPr>
                      <a:r>
                        <a:rPr sz="1100" u="none">
                          <a:latin typeface="Segoe UI"/>
                          <a:ea typeface="Segoe UI"/>
                          <a:cs typeface="Segoe UI"/>
                        </a:rPr>
                        <a:t>2</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Bacerona </a:t>
                      </a:r>
                      <a:r>
                        <a:rPr sz="1200" u="none">
                          <a:latin typeface="Segoe UI"/>
                          <a:ea typeface="Segoe UI"/>
                          <a:cs typeface="Segoe UI"/>
                        </a:rPr>
                        <a:t>Metro</a:t>
                      </a:r>
                      <a:r>
                        <a:rPr sz="1100" u="none">
                          <a:latin typeface="Segoe UI"/>
                          <a:ea typeface="Segoe UI"/>
                          <a:cs typeface="Segoe UI"/>
                        </a:rPr>
                        <a:t> L1&amp;L3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aluminum profile with machining and sidewall modules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210cars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2020-2021</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02"/>
                  </a:ext>
                </a:extLst>
              </a:tr>
              <a:tr h="281719">
                <a:tc>
                  <a:txBody>
                    <a:bodyPr/>
                    <a:lstStyle/>
                    <a:p>
                      <a:pPr algn="ctr">
                        <a:buNone/>
                      </a:pPr>
                      <a:r>
                        <a:rPr sz="1100" u="none">
                          <a:latin typeface="Segoe UI"/>
                          <a:ea typeface="Segoe UI"/>
                          <a:cs typeface="Segoe UI"/>
                        </a:rPr>
                        <a:t>3</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Caen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roof parts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2020-2022</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03"/>
                  </a:ext>
                </a:extLst>
              </a:tr>
              <a:tr h="372162">
                <a:tc>
                  <a:txBody>
                    <a:bodyPr/>
                    <a:lstStyle/>
                    <a:p>
                      <a:pPr algn="ctr">
                        <a:buNone/>
                      </a:pPr>
                      <a:r>
                        <a:rPr sz="1100" u="none">
                          <a:latin typeface="Segoe UI"/>
                          <a:ea typeface="Segoe UI"/>
                          <a:cs typeface="Segoe UI"/>
                        </a:rPr>
                        <a:t>4</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Tren Maya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aluminum all carbody profiles with machining</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219cars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42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2022-2024</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04"/>
                  </a:ext>
                </a:extLst>
              </a:tr>
              <a:tr h="372162">
                <a:tc>
                  <a:txBody>
                    <a:bodyPr/>
                    <a:lstStyle/>
                    <a:p>
                      <a:pPr algn="ctr">
                        <a:buNone/>
                      </a:pPr>
                      <a:r>
                        <a:rPr sz="1100" u="none">
                          <a:latin typeface="Segoe UI"/>
                          <a:ea typeface="Segoe UI"/>
                          <a:cs typeface="Segoe UI"/>
                        </a:rPr>
                        <a:t>5</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050" u="none">
                          <a:latin typeface="Segoe UI"/>
                          <a:ea typeface="Segoe UI"/>
                          <a:cs typeface="Segoe UI"/>
                        </a:rPr>
                        <a:t>Hyundai Rotem</a:t>
                      </a:r>
                      <a:endParaRPr sz="105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Tanzania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aluminum carbody profiles and bending parts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80cars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2020-2023</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05"/>
                  </a:ext>
                </a:extLst>
              </a:tr>
              <a:tr h="327901">
                <a:tc>
                  <a:txBody>
                    <a:bodyPr/>
                    <a:lstStyle/>
                    <a:p>
                      <a:pPr algn="ctr">
                        <a:buNone/>
                      </a:pPr>
                      <a:r>
                        <a:rPr sz="1100" u="none">
                          <a:latin typeface="Segoe UI"/>
                          <a:ea typeface="Segoe UI"/>
                          <a:cs typeface="Segoe UI"/>
                        </a:rPr>
                        <a:t>6</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Dawonsys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Seoul Metro Line 4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aluminum carbody profiles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210 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2020-2024</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06"/>
                  </a:ext>
                </a:extLst>
              </a:tr>
              <a:tr h="281719">
                <a:tc>
                  <a:txBody>
                    <a:bodyPr/>
                    <a:lstStyle/>
                    <a:p>
                      <a:pPr algn="ctr">
                        <a:buNone/>
                      </a:pPr>
                      <a:r>
                        <a:rPr sz="1100" u="none">
                          <a:latin typeface="Segoe UI"/>
                          <a:ea typeface="Segoe UI"/>
                          <a:cs typeface="Segoe UI"/>
                        </a:rPr>
                        <a:t>7</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TW20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roof parts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185cars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37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2023-2024</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07"/>
                  </a:ext>
                </a:extLst>
              </a:tr>
              <a:tr h="526209">
                <a:tc>
                  <a:txBody>
                    <a:bodyPr/>
                    <a:lstStyle/>
                    <a:p>
                      <a:pPr algn="ctr">
                        <a:buNone/>
                      </a:pPr>
                      <a:r>
                        <a:rPr sz="1100" u="none">
                          <a:latin typeface="Segoe UI"/>
                          <a:ea typeface="Segoe UI"/>
                          <a:cs typeface="Segoe UI"/>
                        </a:rPr>
                        <a:t>8</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Toulouse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underframe profiles and </a:t>
                      </a:r>
                      <a:br/>
                      <a:r>
                        <a:rPr sz="1100" u="none">
                          <a:latin typeface="Segoe UI"/>
                          <a:ea typeface="Segoe UI"/>
                          <a:cs typeface="Segoe UI"/>
                        </a:rPr>
                        <a:t>other carbody profiles with machining and welding&amp;UT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54cars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27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2023-2027</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08"/>
                  </a:ext>
                </a:extLst>
              </a:tr>
              <a:tr h="327901">
                <a:tc>
                  <a:txBody>
                    <a:bodyPr/>
                    <a:lstStyle/>
                    <a:p>
                      <a:pPr algn="ctr">
                        <a:buNone/>
                      </a:pPr>
                      <a:r>
                        <a:rPr sz="1100" u="none">
                          <a:latin typeface="Segoe UI"/>
                          <a:ea typeface="Segoe UI"/>
                          <a:cs typeface="Segoe UI"/>
                        </a:rPr>
                        <a:t>9</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GPE Line15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sidewall machining and welding</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150cars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12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2023-2026</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09"/>
                  </a:ext>
                </a:extLst>
              </a:tr>
              <a:tr h="403328">
                <a:tc>
                  <a:txBody>
                    <a:bodyPr/>
                    <a:lstStyle/>
                    <a:p>
                      <a:pPr algn="ctr">
                        <a:buNone/>
                      </a:pPr>
                      <a:r>
                        <a:rPr sz="1100" u="none">
                          <a:latin typeface="Segoe UI"/>
                          <a:ea typeface="Segoe UI"/>
                          <a:cs typeface="Segoe UI"/>
                        </a:rPr>
                        <a:t>10</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Abidjan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sidewall machining and welding and solebar</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100cars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2024-2026</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10"/>
                  </a:ext>
                </a:extLst>
              </a:tr>
              <a:tr h="327901">
                <a:tc>
                  <a:txBody>
                    <a:bodyPr/>
                    <a:lstStyle/>
                    <a:p>
                      <a:pPr algn="ctr">
                        <a:buNone/>
                      </a:pPr>
                      <a:r>
                        <a:rPr sz="1100" u="none">
                          <a:latin typeface="Segoe UI"/>
                          <a:ea typeface="Segoe UI"/>
                          <a:cs typeface="Segoe UI"/>
                        </a:rPr>
                        <a:t>11</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Cairo Line1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sidewall machining and welding</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449cars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50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2024-2027</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11"/>
                  </a:ext>
                </a:extLst>
              </a:tr>
              <a:tr h="256662">
                <a:tc>
                  <a:txBody>
                    <a:bodyPr/>
                    <a:lstStyle/>
                    <a:p>
                      <a:pPr algn="ctr">
                        <a:buNone/>
                      </a:pPr>
                      <a:r>
                        <a:rPr sz="1100" u="none">
                          <a:latin typeface="Segoe UI"/>
                          <a:ea typeface="Segoe UI"/>
                          <a:cs typeface="Segoe UI"/>
                        </a:rPr>
                        <a:t>12</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Nante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roof parts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371cars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53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2023-2027</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12"/>
                  </a:ext>
                </a:extLst>
              </a:tr>
              <a:tr h="256662">
                <a:tc>
                  <a:txBody>
                    <a:bodyPr/>
                    <a:lstStyle/>
                    <a:p>
                      <a:pPr algn="ctr">
                        <a:buNone/>
                      </a:pPr>
                      <a:r>
                        <a:rPr sz="1100" u="none">
                          <a:latin typeface="Segoe UI"/>
                          <a:ea typeface="Segoe UI"/>
                          <a:cs typeface="Segoe UI"/>
                        </a:rPr>
                        <a:t>13</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ST3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roof parts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84cars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12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2024-2025</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13"/>
                  </a:ext>
                </a:extLst>
              </a:tr>
              <a:tr h="256662">
                <a:tc>
                  <a:txBody>
                    <a:bodyPr/>
                    <a:lstStyle/>
                    <a:p>
                      <a:pPr algn="ctr">
                        <a:buNone/>
                      </a:pPr>
                      <a:r>
                        <a:rPr sz="1100" u="none">
                          <a:latin typeface="Segoe UI"/>
                          <a:ea typeface="Segoe UI"/>
                          <a:cs typeface="Segoe UI"/>
                        </a:rPr>
                        <a:t>14</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TBB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roof parts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110cars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22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2024-2025</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14"/>
                  </a:ext>
                </a:extLst>
              </a:tr>
              <a:tr h="256662">
                <a:tc>
                  <a:txBody>
                    <a:bodyPr/>
                    <a:lstStyle/>
                    <a:p>
                      <a:pPr algn="ctr">
                        <a:buNone/>
                      </a:pPr>
                      <a:r>
                        <a:rPr sz="1100" u="none">
                          <a:latin typeface="Segoe UI"/>
                          <a:ea typeface="Segoe UI"/>
                          <a:cs typeface="Segoe UI"/>
                        </a:rPr>
                        <a:t>15</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Alula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roof parts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120cars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40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2024-2027</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15"/>
                  </a:ext>
                </a:extLst>
              </a:tr>
              <a:tr h="256662">
                <a:tc>
                  <a:txBody>
                    <a:bodyPr/>
                    <a:lstStyle/>
                    <a:p>
                      <a:pPr algn="ctr">
                        <a:buNone/>
                      </a:pPr>
                      <a:r>
                        <a:rPr sz="1100" u="none">
                          <a:latin typeface="Segoe UI"/>
                          <a:ea typeface="Segoe UI"/>
                          <a:cs typeface="Segoe UI"/>
                        </a:rPr>
                        <a:t>16</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Lille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roof parts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135cars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27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2024-2026</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16"/>
                  </a:ext>
                </a:extLst>
              </a:tr>
              <a:tr h="256662">
                <a:tc>
                  <a:txBody>
                    <a:bodyPr/>
                    <a:lstStyle/>
                    <a:p>
                      <a:pPr algn="ctr">
                        <a:buNone/>
                      </a:pPr>
                      <a:r>
                        <a:rPr sz="1100" u="none">
                          <a:latin typeface="Segoe UI"/>
                          <a:ea typeface="Segoe UI"/>
                          <a:cs typeface="Segoe UI"/>
                        </a:rPr>
                        <a:t>17</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ALSTOM</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Tel Aviv project</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roof parts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150cars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98 sets</a:t>
                      </a:r>
                      <a:endParaRPr sz="1100" b="0" i="0" u="none">
                        <a:solidFill>
                          <a:srgbClr val="000000"/>
                        </a:solidFill>
                        <a:latin typeface="Segoe UI"/>
                        <a:ea typeface="Segoe UI"/>
                        <a:cs typeface="Segoe UI"/>
                      </a:endParaRPr>
                    </a:p>
                  </a:txBody>
                  <a:tcPr marL="4009" marR="4009" marT="4009" marB="0" anchor="ctr"/>
                </a:tc>
                <a:tc>
                  <a:txBody>
                    <a:bodyPr/>
                    <a:lstStyle/>
                    <a:p>
                      <a:pPr algn="ctr">
                        <a:buNone/>
                      </a:pPr>
                      <a:r>
                        <a:rPr sz="1100" u="none">
                          <a:latin typeface="Segoe UI"/>
                          <a:ea typeface="Segoe UI"/>
                          <a:cs typeface="Segoe UI"/>
                        </a:rPr>
                        <a:t>2024-2027</a:t>
                      </a:r>
                      <a:endParaRPr sz="1100" b="0" i="0" u="none">
                        <a:solidFill>
                          <a:srgbClr val="000000"/>
                        </a:solidFill>
                        <a:latin typeface="Segoe UI"/>
                        <a:ea typeface="Segoe UI"/>
                        <a:cs typeface="Segoe UI"/>
                      </a:endParaRPr>
                    </a:p>
                  </a:txBody>
                  <a:tcPr marL="4009" marR="4009" marT="4009" marB="0" anchor="ct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1838031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44AC3B95-A368-43D9-BF9E-C6F6451C9A03}"/>
              </a:ext>
            </a:extLst>
          </p:cNvPr>
          <p:cNvSpPr>
            <a:spLocks noGrp="1"/>
          </p:cNvSpPr>
          <p:nvPr/>
        </p:nvSpPr>
        <p:spPr>
          <a:xfrm>
            <a:off x="8741738" y="5025854"/>
            <a:ext cx="1031068" cy="909770"/>
          </a:xfrm>
          <a:custGeom>
            <a:avLst/>
            <a:gdLst>
              <a:gd name="T0" fmla="*/ 243 w 335"/>
              <a:gd name="T1" fmla="*/ 0 h 307"/>
              <a:gd name="T2" fmla="*/ 275 w 335"/>
              <a:gd name="T3" fmla="*/ 81 h 307"/>
              <a:gd name="T4" fmla="*/ 317 w 335"/>
              <a:gd name="T5" fmla="*/ 127 h 307"/>
              <a:gd name="T6" fmla="*/ 335 w 335"/>
              <a:gd name="T7" fmla="*/ 193 h 307"/>
              <a:gd name="T8" fmla="*/ 316 w 335"/>
              <a:gd name="T9" fmla="*/ 245 h 307"/>
              <a:gd name="T10" fmla="*/ 306 w 335"/>
              <a:gd name="T11" fmla="*/ 282 h 307"/>
              <a:gd name="T12" fmla="*/ 285 w 335"/>
              <a:gd name="T13" fmla="*/ 291 h 307"/>
              <a:gd name="T14" fmla="*/ 279 w 335"/>
              <a:gd name="T15" fmla="*/ 307 h 307"/>
              <a:gd name="T16" fmla="*/ 262 w 335"/>
              <a:gd name="T17" fmla="*/ 291 h 307"/>
              <a:gd name="T18" fmla="*/ 252 w 335"/>
              <a:gd name="T19" fmla="*/ 304 h 307"/>
              <a:gd name="T20" fmla="*/ 226 w 335"/>
              <a:gd name="T21" fmla="*/ 291 h 307"/>
              <a:gd name="T22" fmla="*/ 216 w 335"/>
              <a:gd name="T23" fmla="*/ 262 h 307"/>
              <a:gd name="T24" fmla="*/ 200 w 335"/>
              <a:gd name="T25" fmla="*/ 258 h 307"/>
              <a:gd name="T26" fmla="*/ 205 w 335"/>
              <a:gd name="T27" fmla="*/ 235 h 307"/>
              <a:gd name="T28" fmla="*/ 183 w 335"/>
              <a:gd name="T29" fmla="*/ 250 h 307"/>
              <a:gd name="T30" fmla="*/ 165 w 335"/>
              <a:gd name="T31" fmla="*/ 224 h 307"/>
              <a:gd name="T32" fmla="*/ 148 w 335"/>
              <a:gd name="T33" fmla="*/ 219 h 307"/>
              <a:gd name="T34" fmla="*/ 99 w 335"/>
              <a:gd name="T35" fmla="*/ 230 h 307"/>
              <a:gd name="T36" fmla="*/ 81 w 335"/>
              <a:gd name="T37" fmla="*/ 248 h 307"/>
              <a:gd name="T38" fmla="*/ 51 w 335"/>
              <a:gd name="T39" fmla="*/ 243 h 307"/>
              <a:gd name="T40" fmla="*/ 33 w 335"/>
              <a:gd name="T41" fmla="*/ 259 h 307"/>
              <a:gd name="T42" fmla="*/ 13 w 335"/>
              <a:gd name="T43" fmla="*/ 246 h 307"/>
              <a:gd name="T44" fmla="*/ 21 w 335"/>
              <a:gd name="T45" fmla="*/ 215 h 307"/>
              <a:gd name="T46" fmla="*/ 0 w 335"/>
              <a:gd name="T47" fmla="*/ 158 h 307"/>
              <a:gd name="T48" fmla="*/ 8 w 335"/>
              <a:gd name="T49" fmla="*/ 156 h 307"/>
              <a:gd name="T50" fmla="*/ 5 w 335"/>
              <a:gd name="T51" fmla="*/ 118 h 307"/>
              <a:gd name="T52" fmla="*/ 72 w 335"/>
              <a:gd name="T53" fmla="*/ 78 h 307"/>
              <a:gd name="T54" fmla="*/ 82 w 335"/>
              <a:gd name="T55" fmla="*/ 54 h 307"/>
              <a:gd name="T56" fmla="*/ 91 w 335"/>
              <a:gd name="T57" fmla="*/ 58 h 307"/>
              <a:gd name="T58" fmla="*/ 113 w 335"/>
              <a:gd name="T59" fmla="*/ 25 h 307"/>
              <a:gd name="T60" fmla="*/ 134 w 335"/>
              <a:gd name="T61" fmla="*/ 43 h 307"/>
              <a:gd name="T62" fmla="*/ 150 w 335"/>
              <a:gd name="T63" fmla="*/ 3 h 307"/>
              <a:gd name="T64" fmla="*/ 204 w 335"/>
              <a:gd name="T65" fmla="*/ 14 h 307"/>
              <a:gd name="T66" fmla="*/ 186 w 335"/>
              <a:gd name="T67" fmla="*/ 39 h 307"/>
              <a:gd name="T68" fmla="*/ 226 w 335"/>
              <a:gd name="T69" fmla="*/ 69 h 307"/>
              <a:gd name="T70" fmla="*/ 243 w 335"/>
              <a:gd name="T71" fmla="*/ 0 h 307"/>
            </a:gdLst>
            <a:ahLst/>
            <a:cxnLst/>
            <a:rect l="0" t="0" r="r" b="b"/>
            <a:pathLst>
              <a:path w="335" h="307">
                <a:moveTo>
                  <a:pt x="243" y="0"/>
                </a:moveTo>
                <a:lnTo>
                  <a:pt x="275" y="81"/>
                </a:lnTo>
                <a:lnTo>
                  <a:pt x="317" y="127"/>
                </a:lnTo>
                <a:lnTo>
                  <a:pt x="335" y="193"/>
                </a:lnTo>
                <a:lnTo>
                  <a:pt x="316" y="245"/>
                </a:lnTo>
                <a:lnTo>
                  <a:pt x="306" y="282"/>
                </a:lnTo>
                <a:lnTo>
                  <a:pt x="285" y="291"/>
                </a:lnTo>
                <a:lnTo>
                  <a:pt x="279" y="307"/>
                </a:lnTo>
                <a:lnTo>
                  <a:pt x="262" y="291"/>
                </a:lnTo>
                <a:lnTo>
                  <a:pt x="252" y="304"/>
                </a:lnTo>
                <a:lnTo>
                  <a:pt x="226" y="291"/>
                </a:lnTo>
                <a:lnTo>
                  <a:pt x="216" y="262"/>
                </a:lnTo>
                <a:lnTo>
                  <a:pt x="200" y="258"/>
                </a:lnTo>
                <a:lnTo>
                  <a:pt x="205" y="235"/>
                </a:lnTo>
                <a:lnTo>
                  <a:pt x="183" y="250"/>
                </a:lnTo>
                <a:lnTo>
                  <a:pt x="165" y="224"/>
                </a:lnTo>
                <a:lnTo>
                  <a:pt x="148" y="219"/>
                </a:lnTo>
                <a:lnTo>
                  <a:pt x="99" y="230"/>
                </a:lnTo>
                <a:lnTo>
                  <a:pt x="81" y="248"/>
                </a:lnTo>
                <a:lnTo>
                  <a:pt x="51" y="243"/>
                </a:lnTo>
                <a:lnTo>
                  <a:pt x="33" y="259"/>
                </a:lnTo>
                <a:lnTo>
                  <a:pt x="13" y="246"/>
                </a:lnTo>
                <a:lnTo>
                  <a:pt x="21" y="215"/>
                </a:lnTo>
                <a:lnTo>
                  <a:pt x="0" y="158"/>
                </a:lnTo>
                <a:lnTo>
                  <a:pt x="8" y="156"/>
                </a:lnTo>
                <a:lnTo>
                  <a:pt x="5" y="118"/>
                </a:lnTo>
                <a:lnTo>
                  <a:pt x="72" y="78"/>
                </a:lnTo>
                <a:lnTo>
                  <a:pt x="82" y="54"/>
                </a:lnTo>
                <a:lnTo>
                  <a:pt x="91" y="58"/>
                </a:lnTo>
                <a:lnTo>
                  <a:pt x="113" y="25"/>
                </a:lnTo>
                <a:lnTo>
                  <a:pt x="134" y="43"/>
                </a:lnTo>
                <a:lnTo>
                  <a:pt x="150" y="3"/>
                </a:lnTo>
                <a:lnTo>
                  <a:pt x="204" y="14"/>
                </a:lnTo>
                <a:lnTo>
                  <a:pt x="186" y="39"/>
                </a:lnTo>
                <a:lnTo>
                  <a:pt x="226" y="69"/>
                </a:lnTo>
                <a:lnTo>
                  <a:pt x="243" y="0"/>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 name="Freeform 6">
            <a:extLst>
              <a:ext uri="{FF2B5EF4-FFF2-40B4-BE49-F238E27FC236}">
                <a16:creationId xmlns:a16="http://schemas.microsoft.com/office/drawing/2014/main" id="{2B18A6C0-4AA4-41E6-BE40-D198B592B792}"/>
              </a:ext>
            </a:extLst>
          </p:cNvPr>
          <p:cNvSpPr>
            <a:spLocks noGrp="1"/>
          </p:cNvSpPr>
          <p:nvPr/>
        </p:nvSpPr>
        <p:spPr>
          <a:xfrm>
            <a:off x="8741738" y="5025854"/>
            <a:ext cx="1031068" cy="909770"/>
          </a:xfrm>
          <a:custGeom>
            <a:avLst/>
            <a:gdLst>
              <a:gd name="T0" fmla="*/ 243 w 335"/>
              <a:gd name="T1" fmla="*/ 0 h 307"/>
              <a:gd name="T2" fmla="*/ 275 w 335"/>
              <a:gd name="T3" fmla="*/ 81 h 307"/>
              <a:gd name="T4" fmla="*/ 317 w 335"/>
              <a:gd name="T5" fmla="*/ 127 h 307"/>
              <a:gd name="T6" fmla="*/ 335 w 335"/>
              <a:gd name="T7" fmla="*/ 193 h 307"/>
              <a:gd name="T8" fmla="*/ 316 w 335"/>
              <a:gd name="T9" fmla="*/ 245 h 307"/>
              <a:gd name="T10" fmla="*/ 306 w 335"/>
              <a:gd name="T11" fmla="*/ 282 h 307"/>
              <a:gd name="T12" fmla="*/ 285 w 335"/>
              <a:gd name="T13" fmla="*/ 291 h 307"/>
              <a:gd name="T14" fmla="*/ 279 w 335"/>
              <a:gd name="T15" fmla="*/ 307 h 307"/>
              <a:gd name="T16" fmla="*/ 262 w 335"/>
              <a:gd name="T17" fmla="*/ 291 h 307"/>
              <a:gd name="T18" fmla="*/ 252 w 335"/>
              <a:gd name="T19" fmla="*/ 304 h 307"/>
              <a:gd name="T20" fmla="*/ 226 w 335"/>
              <a:gd name="T21" fmla="*/ 291 h 307"/>
              <a:gd name="T22" fmla="*/ 216 w 335"/>
              <a:gd name="T23" fmla="*/ 262 h 307"/>
              <a:gd name="T24" fmla="*/ 200 w 335"/>
              <a:gd name="T25" fmla="*/ 258 h 307"/>
              <a:gd name="T26" fmla="*/ 205 w 335"/>
              <a:gd name="T27" fmla="*/ 235 h 307"/>
              <a:gd name="T28" fmla="*/ 183 w 335"/>
              <a:gd name="T29" fmla="*/ 250 h 307"/>
              <a:gd name="T30" fmla="*/ 165 w 335"/>
              <a:gd name="T31" fmla="*/ 224 h 307"/>
              <a:gd name="T32" fmla="*/ 148 w 335"/>
              <a:gd name="T33" fmla="*/ 219 h 307"/>
              <a:gd name="T34" fmla="*/ 99 w 335"/>
              <a:gd name="T35" fmla="*/ 230 h 307"/>
              <a:gd name="T36" fmla="*/ 81 w 335"/>
              <a:gd name="T37" fmla="*/ 248 h 307"/>
              <a:gd name="T38" fmla="*/ 51 w 335"/>
              <a:gd name="T39" fmla="*/ 243 h 307"/>
              <a:gd name="T40" fmla="*/ 33 w 335"/>
              <a:gd name="T41" fmla="*/ 259 h 307"/>
              <a:gd name="T42" fmla="*/ 13 w 335"/>
              <a:gd name="T43" fmla="*/ 246 h 307"/>
              <a:gd name="T44" fmla="*/ 21 w 335"/>
              <a:gd name="T45" fmla="*/ 215 h 307"/>
              <a:gd name="T46" fmla="*/ 0 w 335"/>
              <a:gd name="T47" fmla="*/ 158 h 307"/>
              <a:gd name="T48" fmla="*/ 8 w 335"/>
              <a:gd name="T49" fmla="*/ 156 h 307"/>
              <a:gd name="T50" fmla="*/ 5 w 335"/>
              <a:gd name="T51" fmla="*/ 118 h 307"/>
              <a:gd name="T52" fmla="*/ 72 w 335"/>
              <a:gd name="T53" fmla="*/ 78 h 307"/>
              <a:gd name="T54" fmla="*/ 82 w 335"/>
              <a:gd name="T55" fmla="*/ 54 h 307"/>
              <a:gd name="T56" fmla="*/ 91 w 335"/>
              <a:gd name="T57" fmla="*/ 58 h 307"/>
              <a:gd name="T58" fmla="*/ 113 w 335"/>
              <a:gd name="T59" fmla="*/ 25 h 307"/>
              <a:gd name="T60" fmla="*/ 134 w 335"/>
              <a:gd name="T61" fmla="*/ 43 h 307"/>
              <a:gd name="T62" fmla="*/ 150 w 335"/>
              <a:gd name="T63" fmla="*/ 3 h 307"/>
              <a:gd name="T64" fmla="*/ 204 w 335"/>
              <a:gd name="T65" fmla="*/ 14 h 307"/>
              <a:gd name="T66" fmla="*/ 186 w 335"/>
              <a:gd name="T67" fmla="*/ 39 h 307"/>
              <a:gd name="T68" fmla="*/ 226 w 335"/>
              <a:gd name="T69" fmla="*/ 69 h 307"/>
              <a:gd name="T70" fmla="*/ 243 w 335"/>
              <a:gd name="T71" fmla="*/ 0 h 307"/>
            </a:gdLst>
            <a:ahLst/>
            <a:cxnLst/>
            <a:rect l="0" t="0" r="r" b="b"/>
            <a:pathLst>
              <a:path w="335" h="307">
                <a:moveTo>
                  <a:pt x="243" y="0"/>
                </a:moveTo>
                <a:lnTo>
                  <a:pt x="275" y="81"/>
                </a:lnTo>
                <a:lnTo>
                  <a:pt x="317" y="127"/>
                </a:lnTo>
                <a:lnTo>
                  <a:pt x="335" y="193"/>
                </a:lnTo>
                <a:lnTo>
                  <a:pt x="316" y="245"/>
                </a:lnTo>
                <a:lnTo>
                  <a:pt x="306" y="282"/>
                </a:lnTo>
                <a:lnTo>
                  <a:pt x="285" y="291"/>
                </a:lnTo>
                <a:lnTo>
                  <a:pt x="279" y="307"/>
                </a:lnTo>
                <a:lnTo>
                  <a:pt x="262" y="291"/>
                </a:lnTo>
                <a:lnTo>
                  <a:pt x="252" y="304"/>
                </a:lnTo>
                <a:lnTo>
                  <a:pt x="226" y="291"/>
                </a:lnTo>
                <a:lnTo>
                  <a:pt x="216" y="262"/>
                </a:lnTo>
                <a:lnTo>
                  <a:pt x="200" y="258"/>
                </a:lnTo>
                <a:lnTo>
                  <a:pt x="205" y="235"/>
                </a:lnTo>
                <a:lnTo>
                  <a:pt x="183" y="250"/>
                </a:lnTo>
                <a:lnTo>
                  <a:pt x="165" y="224"/>
                </a:lnTo>
                <a:lnTo>
                  <a:pt x="148" y="219"/>
                </a:lnTo>
                <a:lnTo>
                  <a:pt x="99" y="230"/>
                </a:lnTo>
                <a:lnTo>
                  <a:pt x="81" y="248"/>
                </a:lnTo>
                <a:lnTo>
                  <a:pt x="51" y="243"/>
                </a:lnTo>
                <a:lnTo>
                  <a:pt x="33" y="259"/>
                </a:lnTo>
                <a:lnTo>
                  <a:pt x="13" y="246"/>
                </a:lnTo>
                <a:lnTo>
                  <a:pt x="21" y="215"/>
                </a:lnTo>
                <a:lnTo>
                  <a:pt x="0" y="158"/>
                </a:lnTo>
                <a:lnTo>
                  <a:pt x="8" y="156"/>
                </a:lnTo>
                <a:lnTo>
                  <a:pt x="5" y="118"/>
                </a:lnTo>
                <a:lnTo>
                  <a:pt x="72" y="78"/>
                </a:lnTo>
                <a:lnTo>
                  <a:pt x="82" y="54"/>
                </a:lnTo>
                <a:lnTo>
                  <a:pt x="91" y="58"/>
                </a:lnTo>
                <a:lnTo>
                  <a:pt x="113" y="25"/>
                </a:lnTo>
                <a:lnTo>
                  <a:pt x="134" y="43"/>
                </a:lnTo>
                <a:lnTo>
                  <a:pt x="150" y="3"/>
                </a:lnTo>
                <a:lnTo>
                  <a:pt x="204" y="14"/>
                </a:lnTo>
                <a:lnTo>
                  <a:pt x="186" y="39"/>
                </a:lnTo>
                <a:lnTo>
                  <a:pt x="226" y="69"/>
                </a:lnTo>
                <a:lnTo>
                  <a:pt x="243"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 name="Oval 7">
            <a:extLst>
              <a:ext uri="{FF2B5EF4-FFF2-40B4-BE49-F238E27FC236}">
                <a16:creationId xmlns:a16="http://schemas.microsoft.com/office/drawing/2014/main" id="{3F43983B-3FD1-4C5B-9664-9D682A33A943}"/>
              </a:ext>
            </a:extLst>
          </p:cNvPr>
          <p:cNvSpPr>
            <a:spLocks noGrp="1"/>
          </p:cNvSpPr>
          <p:nvPr/>
        </p:nvSpPr>
        <p:spPr>
          <a:xfrm>
            <a:off x="9535813" y="5997856"/>
            <a:ext cx="107724" cy="100756"/>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 name="Freeform 11">
            <a:extLst>
              <a:ext uri="{FF2B5EF4-FFF2-40B4-BE49-F238E27FC236}">
                <a16:creationId xmlns:a16="http://schemas.microsoft.com/office/drawing/2014/main" id="{5AD8F010-85A6-4C2A-BF90-0857DF90EBA5}"/>
              </a:ext>
            </a:extLst>
          </p:cNvPr>
          <p:cNvSpPr>
            <a:spLocks noGrp="1"/>
          </p:cNvSpPr>
          <p:nvPr/>
        </p:nvSpPr>
        <p:spPr>
          <a:xfrm>
            <a:off x="10043651" y="5307378"/>
            <a:ext cx="113880" cy="74086"/>
          </a:xfrm>
          <a:custGeom>
            <a:avLst/>
            <a:gdLst>
              <a:gd name="T0" fmla="*/ 5 w 37"/>
              <a:gd name="T1" fmla="*/ 0 h 25"/>
              <a:gd name="T2" fmla="*/ 0 w 37"/>
              <a:gd name="T3" fmla="*/ 6 h 25"/>
              <a:gd name="T4" fmla="*/ 37 w 37"/>
              <a:gd name="T5" fmla="*/ 25 h 25"/>
              <a:gd name="T6" fmla="*/ 5 w 37"/>
              <a:gd name="T7" fmla="*/ 0 h 25"/>
            </a:gdLst>
            <a:ahLst/>
            <a:cxnLst/>
            <a:rect l="0" t="0" r="r" b="b"/>
            <a:pathLst>
              <a:path w="37" h="25">
                <a:moveTo>
                  <a:pt x="5" y="0"/>
                </a:moveTo>
                <a:lnTo>
                  <a:pt x="0" y="6"/>
                </a:lnTo>
                <a:lnTo>
                  <a:pt x="37" y="25"/>
                </a:lnTo>
                <a:lnTo>
                  <a:pt x="5" y="0"/>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 name="Freeform 12">
            <a:extLst>
              <a:ext uri="{FF2B5EF4-FFF2-40B4-BE49-F238E27FC236}">
                <a16:creationId xmlns:a16="http://schemas.microsoft.com/office/drawing/2014/main" id="{6DF4B9B9-0BCE-4780-9B89-F42BEFC1D726}"/>
              </a:ext>
            </a:extLst>
          </p:cNvPr>
          <p:cNvSpPr>
            <a:spLocks noGrp="1"/>
          </p:cNvSpPr>
          <p:nvPr/>
        </p:nvSpPr>
        <p:spPr>
          <a:xfrm>
            <a:off x="10043651" y="5307378"/>
            <a:ext cx="113880" cy="74086"/>
          </a:xfrm>
          <a:custGeom>
            <a:avLst/>
            <a:gdLst>
              <a:gd name="T0" fmla="*/ 5 w 37"/>
              <a:gd name="T1" fmla="*/ 0 h 25"/>
              <a:gd name="T2" fmla="*/ 0 w 37"/>
              <a:gd name="T3" fmla="*/ 6 h 25"/>
              <a:gd name="T4" fmla="*/ 37 w 37"/>
              <a:gd name="T5" fmla="*/ 25 h 25"/>
              <a:gd name="T6" fmla="*/ 5 w 37"/>
              <a:gd name="T7" fmla="*/ 0 h 25"/>
            </a:gdLst>
            <a:ahLst/>
            <a:cxnLst/>
            <a:rect l="0" t="0" r="r" b="b"/>
            <a:pathLst>
              <a:path w="37" h="25">
                <a:moveTo>
                  <a:pt x="5" y="0"/>
                </a:moveTo>
                <a:lnTo>
                  <a:pt x="0" y="6"/>
                </a:lnTo>
                <a:lnTo>
                  <a:pt x="37" y="25"/>
                </a:lnTo>
                <a:lnTo>
                  <a:pt x="5"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 name="Freeform 13">
            <a:extLst>
              <a:ext uri="{FF2B5EF4-FFF2-40B4-BE49-F238E27FC236}">
                <a16:creationId xmlns:a16="http://schemas.microsoft.com/office/drawing/2014/main" id="{2EE2A607-25CF-41A8-B08E-CAD9213106B6}"/>
              </a:ext>
            </a:extLst>
          </p:cNvPr>
          <p:cNvSpPr>
            <a:spLocks noGrp="1"/>
          </p:cNvSpPr>
          <p:nvPr/>
        </p:nvSpPr>
        <p:spPr>
          <a:xfrm>
            <a:off x="9197254" y="4702841"/>
            <a:ext cx="501684" cy="296342"/>
          </a:xfrm>
          <a:custGeom>
            <a:avLst/>
            <a:gdLst>
              <a:gd name="T0" fmla="*/ 163 w 163"/>
              <a:gd name="T1" fmla="*/ 100 h 100"/>
              <a:gd name="T2" fmla="*/ 131 w 163"/>
              <a:gd name="T3" fmla="*/ 49 h 100"/>
              <a:gd name="T4" fmla="*/ 51 w 163"/>
              <a:gd name="T5" fmla="*/ 10 h 100"/>
              <a:gd name="T6" fmla="*/ 35 w 163"/>
              <a:gd name="T7" fmla="*/ 24 h 100"/>
              <a:gd name="T8" fmla="*/ 23 w 163"/>
              <a:gd name="T9" fmla="*/ 0 h 100"/>
              <a:gd name="T10" fmla="*/ 0 w 163"/>
              <a:gd name="T11" fmla="*/ 0 h 100"/>
              <a:gd name="T12" fmla="*/ 9 w 163"/>
              <a:gd name="T13" fmla="*/ 13 h 100"/>
              <a:gd name="T14" fmla="*/ 18 w 163"/>
              <a:gd name="T15" fmla="*/ 16 h 100"/>
              <a:gd name="T16" fmla="*/ 7 w 163"/>
              <a:gd name="T17" fmla="*/ 21 h 100"/>
              <a:gd name="T18" fmla="*/ 18 w 163"/>
              <a:gd name="T19" fmla="*/ 30 h 100"/>
              <a:gd name="T20" fmla="*/ 53 w 163"/>
              <a:gd name="T21" fmla="*/ 38 h 100"/>
              <a:gd name="T22" fmla="*/ 63 w 163"/>
              <a:gd name="T23" fmla="*/ 70 h 100"/>
              <a:gd name="T24" fmla="*/ 85 w 163"/>
              <a:gd name="T25" fmla="*/ 88 h 100"/>
              <a:gd name="T26" fmla="*/ 104 w 163"/>
              <a:gd name="T27" fmla="*/ 77 h 100"/>
              <a:gd name="T28" fmla="*/ 122 w 163"/>
              <a:gd name="T29" fmla="*/ 77 h 100"/>
              <a:gd name="T30" fmla="*/ 141 w 163"/>
              <a:gd name="T31" fmla="*/ 98 h 100"/>
              <a:gd name="T32" fmla="*/ 163 w 163"/>
              <a:gd name="T33" fmla="*/ 100 h 100"/>
            </a:gdLst>
            <a:ahLst/>
            <a:cxnLst/>
            <a:rect l="0" t="0" r="r" b="b"/>
            <a:pathLst>
              <a:path w="163" h="100">
                <a:moveTo>
                  <a:pt x="163" y="100"/>
                </a:moveTo>
                <a:lnTo>
                  <a:pt x="131" y="49"/>
                </a:lnTo>
                <a:lnTo>
                  <a:pt x="51" y="10"/>
                </a:lnTo>
                <a:lnTo>
                  <a:pt x="35" y="24"/>
                </a:lnTo>
                <a:lnTo>
                  <a:pt x="23" y="0"/>
                </a:lnTo>
                <a:lnTo>
                  <a:pt x="0" y="0"/>
                </a:lnTo>
                <a:lnTo>
                  <a:pt x="9" y="13"/>
                </a:lnTo>
                <a:lnTo>
                  <a:pt x="18" y="16"/>
                </a:lnTo>
                <a:lnTo>
                  <a:pt x="7" y="21"/>
                </a:lnTo>
                <a:lnTo>
                  <a:pt x="18" y="30"/>
                </a:lnTo>
                <a:lnTo>
                  <a:pt x="53" y="38"/>
                </a:lnTo>
                <a:lnTo>
                  <a:pt x="63" y="70"/>
                </a:lnTo>
                <a:lnTo>
                  <a:pt x="85" y="88"/>
                </a:lnTo>
                <a:lnTo>
                  <a:pt x="104" y="77"/>
                </a:lnTo>
                <a:lnTo>
                  <a:pt x="122" y="77"/>
                </a:lnTo>
                <a:lnTo>
                  <a:pt x="141" y="98"/>
                </a:lnTo>
                <a:lnTo>
                  <a:pt x="163" y="100"/>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 name="Freeform 14">
            <a:extLst>
              <a:ext uri="{FF2B5EF4-FFF2-40B4-BE49-F238E27FC236}">
                <a16:creationId xmlns:a16="http://schemas.microsoft.com/office/drawing/2014/main" id="{3AEFD233-33B7-4556-814C-0C836201714E}"/>
              </a:ext>
            </a:extLst>
          </p:cNvPr>
          <p:cNvSpPr>
            <a:spLocks noGrp="1"/>
          </p:cNvSpPr>
          <p:nvPr/>
        </p:nvSpPr>
        <p:spPr>
          <a:xfrm>
            <a:off x="9655846" y="4753220"/>
            <a:ext cx="98490" cy="124464"/>
          </a:xfrm>
          <a:custGeom>
            <a:avLst/>
            <a:gdLst>
              <a:gd name="T0" fmla="*/ 0 w 32"/>
              <a:gd name="T1" fmla="*/ 29 h 42"/>
              <a:gd name="T2" fmla="*/ 11 w 32"/>
              <a:gd name="T3" fmla="*/ 42 h 42"/>
              <a:gd name="T4" fmla="*/ 32 w 32"/>
              <a:gd name="T5" fmla="*/ 26 h 42"/>
              <a:gd name="T6" fmla="*/ 27 w 32"/>
              <a:gd name="T7" fmla="*/ 7 h 42"/>
              <a:gd name="T8" fmla="*/ 9 w 32"/>
              <a:gd name="T9" fmla="*/ 0 h 42"/>
              <a:gd name="T10" fmla="*/ 25 w 32"/>
              <a:gd name="T11" fmla="*/ 15 h 42"/>
              <a:gd name="T12" fmla="*/ 18 w 32"/>
              <a:gd name="T13" fmla="*/ 29 h 42"/>
              <a:gd name="T14" fmla="*/ 0 w 32"/>
              <a:gd name="T15" fmla="*/ 29 h 42"/>
            </a:gdLst>
            <a:ahLst/>
            <a:cxnLst/>
            <a:rect l="0" t="0" r="r" b="b"/>
            <a:pathLst>
              <a:path w="32" h="42">
                <a:moveTo>
                  <a:pt x="0" y="29"/>
                </a:moveTo>
                <a:lnTo>
                  <a:pt x="11" y="42"/>
                </a:lnTo>
                <a:lnTo>
                  <a:pt x="32" y="26"/>
                </a:lnTo>
                <a:lnTo>
                  <a:pt x="27" y="7"/>
                </a:lnTo>
                <a:lnTo>
                  <a:pt x="9" y="0"/>
                </a:lnTo>
                <a:lnTo>
                  <a:pt x="25" y="15"/>
                </a:lnTo>
                <a:lnTo>
                  <a:pt x="18" y="29"/>
                </a:lnTo>
                <a:lnTo>
                  <a:pt x="0" y="29"/>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 name="Freeform 15">
            <a:extLst>
              <a:ext uri="{FF2B5EF4-FFF2-40B4-BE49-F238E27FC236}">
                <a16:creationId xmlns:a16="http://schemas.microsoft.com/office/drawing/2014/main" id="{C30C76BE-47BC-4DF3-BD63-74BD244B60B2}"/>
              </a:ext>
            </a:extLst>
          </p:cNvPr>
          <p:cNvSpPr>
            <a:spLocks noGrp="1"/>
          </p:cNvSpPr>
          <p:nvPr/>
        </p:nvSpPr>
        <p:spPr>
          <a:xfrm>
            <a:off x="8618625" y="4450951"/>
            <a:ext cx="270847" cy="328940"/>
          </a:xfrm>
          <a:custGeom>
            <a:avLst/>
            <a:gdLst>
              <a:gd name="T0" fmla="*/ 72 w 88"/>
              <a:gd name="T1" fmla="*/ 0 h 111"/>
              <a:gd name="T2" fmla="*/ 88 w 88"/>
              <a:gd name="T3" fmla="*/ 17 h 111"/>
              <a:gd name="T4" fmla="*/ 67 w 88"/>
              <a:gd name="T5" fmla="*/ 34 h 111"/>
              <a:gd name="T6" fmla="*/ 82 w 88"/>
              <a:gd name="T7" fmla="*/ 63 h 111"/>
              <a:gd name="T8" fmla="*/ 65 w 88"/>
              <a:gd name="T9" fmla="*/ 111 h 111"/>
              <a:gd name="T10" fmla="*/ 19 w 88"/>
              <a:gd name="T11" fmla="*/ 104 h 111"/>
              <a:gd name="T12" fmla="*/ 0 w 88"/>
              <a:gd name="T13" fmla="*/ 62 h 111"/>
              <a:gd name="T14" fmla="*/ 20 w 88"/>
              <a:gd name="T15" fmla="*/ 54 h 111"/>
              <a:gd name="T16" fmla="*/ 32 w 88"/>
              <a:gd name="T17" fmla="*/ 41 h 111"/>
              <a:gd name="T18" fmla="*/ 41 w 88"/>
              <a:gd name="T19" fmla="*/ 40 h 111"/>
              <a:gd name="T20" fmla="*/ 55 w 88"/>
              <a:gd name="T21" fmla="*/ 20 h 111"/>
              <a:gd name="T22" fmla="*/ 72 w 88"/>
              <a:gd name="T23" fmla="*/ 0 h 111"/>
            </a:gdLst>
            <a:ahLst/>
            <a:cxnLst/>
            <a:rect l="0" t="0" r="r" b="b"/>
            <a:pathLst>
              <a:path w="88" h="111">
                <a:moveTo>
                  <a:pt x="72" y="0"/>
                </a:moveTo>
                <a:lnTo>
                  <a:pt x="88" y="17"/>
                </a:lnTo>
                <a:lnTo>
                  <a:pt x="67" y="34"/>
                </a:lnTo>
                <a:lnTo>
                  <a:pt x="82" y="63"/>
                </a:lnTo>
                <a:lnTo>
                  <a:pt x="65" y="111"/>
                </a:lnTo>
                <a:lnTo>
                  <a:pt x="19" y="104"/>
                </a:lnTo>
                <a:lnTo>
                  <a:pt x="0" y="62"/>
                </a:lnTo>
                <a:lnTo>
                  <a:pt x="20" y="54"/>
                </a:lnTo>
                <a:lnTo>
                  <a:pt x="32" y="41"/>
                </a:lnTo>
                <a:lnTo>
                  <a:pt x="41" y="40"/>
                </a:lnTo>
                <a:lnTo>
                  <a:pt x="55" y="20"/>
                </a:lnTo>
                <a:lnTo>
                  <a:pt x="72" y="0"/>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 name="Freeform 16">
            <a:extLst>
              <a:ext uri="{FF2B5EF4-FFF2-40B4-BE49-F238E27FC236}">
                <a16:creationId xmlns:a16="http://schemas.microsoft.com/office/drawing/2014/main" id="{569F30AA-BBBF-453C-84F7-DA381ABE725E}"/>
              </a:ext>
            </a:extLst>
          </p:cNvPr>
          <p:cNvSpPr>
            <a:spLocks noGrp="1"/>
          </p:cNvSpPr>
          <p:nvPr/>
        </p:nvSpPr>
        <p:spPr>
          <a:xfrm>
            <a:off x="8880238" y="4616903"/>
            <a:ext cx="172357" cy="222257"/>
          </a:xfrm>
          <a:custGeom>
            <a:avLst/>
            <a:gdLst>
              <a:gd name="T0" fmla="*/ 56 w 56"/>
              <a:gd name="T1" fmla="*/ 0 h 75"/>
              <a:gd name="T2" fmla="*/ 7 w 56"/>
              <a:gd name="T3" fmla="*/ 7 h 75"/>
              <a:gd name="T4" fmla="*/ 0 w 56"/>
              <a:gd name="T5" fmla="*/ 57 h 75"/>
              <a:gd name="T6" fmla="*/ 3 w 56"/>
              <a:gd name="T7" fmla="*/ 75 h 75"/>
              <a:gd name="T8" fmla="*/ 13 w 56"/>
              <a:gd name="T9" fmla="*/ 72 h 75"/>
              <a:gd name="T10" fmla="*/ 10 w 56"/>
              <a:gd name="T11" fmla="*/ 48 h 75"/>
              <a:gd name="T12" fmla="*/ 17 w 56"/>
              <a:gd name="T13" fmla="*/ 48 h 75"/>
              <a:gd name="T14" fmla="*/ 21 w 56"/>
              <a:gd name="T15" fmla="*/ 73 h 75"/>
              <a:gd name="T16" fmla="*/ 34 w 56"/>
              <a:gd name="T17" fmla="*/ 65 h 75"/>
              <a:gd name="T18" fmla="*/ 21 w 56"/>
              <a:gd name="T19" fmla="*/ 40 h 75"/>
              <a:gd name="T20" fmla="*/ 39 w 56"/>
              <a:gd name="T21" fmla="*/ 28 h 75"/>
              <a:gd name="T22" fmla="*/ 20 w 56"/>
              <a:gd name="T23" fmla="*/ 30 h 75"/>
              <a:gd name="T24" fmla="*/ 11 w 56"/>
              <a:gd name="T25" fmla="*/ 13 h 75"/>
              <a:gd name="T26" fmla="*/ 43 w 56"/>
              <a:gd name="T27" fmla="*/ 17 h 75"/>
              <a:gd name="T28" fmla="*/ 56 w 56"/>
              <a:gd name="T29" fmla="*/ 0 h 75"/>
            </a:gdLst>
            <a:ahLst/>
            <a:cxnLst/>
            <a:rect l="0" t="0" r="r" b="b"/>
            <a:pathLst>
              <a:path w="56" h="75">
                <a:moveTo>
                  <a:pt x="56" y="0"/>
                </a:moveTo>
                <a:lnTo>
                  <a:pt x="7" y="7"/>
                </a:lnTo>
                <a:lnTo>
                  <a:pt x="0" y="57"/>
                </a:lnTo>
                <a:lnTo>
                  <a:pt x="3" y="75"/>
                </a:lnTo>
                <a:lnTo>
                  <a:pt x="13" y="72"/>
                </a:lnTo>
                <a:lnTo>
                  <a:pt x="10" y="48"/>
                </a:lnTo>
                <a:lnTo>
                  <a:pt x="17" y="48"/>
                </a:lnTo>
                <a:lnTo>
                  <a:pt x="21" y="73"/>
                </a:lnTo>
                <a:lnTo>
                  <a:pt x="34" y="65"/>
                </a:lnTo>
                <a:lnTo>
                  <a:pt x="21" y="40"/>
                </a:lnTo>
                <a:lnTo>
                  <a:pt x="39" y="28"/>
                </a:lnTo>
                <a:lnTo>
                  <a:pt x="20" y="30"/>
                </a:lnTo>
                <a:lnTo>
                  <a:pt x="11" y="13"/>
                </a:lnTo>
                <a:lnTo>
                  <a:pt x="43" y="17"/>
                </a:lnTo>
                <a:lnTo>
                  <a:pt x="56" y="0"/>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 name="Freeform 17">
            <a:extLst>
              <a:ext uri="{FF2B5EF4-FFF2-40B4-BE49-F238E27FC236}">
                <a16:creationId xmlns:a16="http://schemas.microsoft.com/office/drawing/2014/main" id="{F17FE471-818C-484E-A737-C72570F3C43A}"/>
              </a:ext>
            </a:extLst>
          </p:cNvPr>
          <p:cNvSpPr>
            <a:spLocks noGrp="1"/>
          </p:cNvSpPr>
          <p:nvPr/>
        </p:nvSpPr>
        <p:spPr>
          <a:xfrm>
            <a:off x="8972572" y="4365011"/>
            <a:ext cx="104646" cy="121501"/>
          </a:xfrm>
          <a:custGeom>
            <a:avLst/>
            <a:gdLst>
              <a:gd name="T0" fmla="*/ 0 w 34"/>
              <a:gd name="T1" fmla="*/ 11 h 41"/>
              <a:gd name="T2" fmla="*/ 0 w 34"/>
              <a:gd name="T3" fmla="*/ 28 h 41"/>
              <a:gd name="T4" fmla="*/ 26 w 34"/>
              <a:gd name="T5" fmla="*/ 41 h 41"/>
              <a:gd name="T6" fmla="*/ 34 w 34"/>
              <a:gd name="T7" fmla="*/ 0 h 41"/>
              <a:gd name="T8" fmla="*/ 0 w 34"/>
              <a:gd name="T9" fmla="*/ 11 h 41"/>
            </a:gdLst>
            <a:ahLst/>
            <a:cxnLst/>
            <a:rect l="0" t="0" r="r" b="b"/>
            <a:pathLst>
              <a:path w="34" h="41">
                <a:moveTo>
                  <a:pt x="0" y="11"/>
                </a:moveTo>
                <a:lnTo>
                  <a:pt x="0" y="28"/>
                </a:lnTo>
                <a:lnTo>
                  <a:pt x="26" y="41"/>
                </a:lnTo>
                <a:lnTo>
                  <a:pt x="34" y="0"/>
                </a:lnTo>
                <a:lnTo>
                  <a:pt x="0" y="11"/>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 name="Freeform 18">
            <a:extLst>
              <a:ext uri="{FF2B5EF4-FFF2-40B4-BE49-F238E27FC236}">
                <a16:creationId xmlns:a16="http://schemas.microsoft.com/office/drawing/2014/main" id="{C9C298D4-1E60-4969-83B2-6BFA1BE47205}"/>
              </a:ext>
            </a:extLst>
          </p:cNvPr>
          <p:cNvSpPr>
            <a:spLocks noGrp="1"/>
          </p:cNvSpPr>
          <p:nvPr/>
        </p:nvSpPr>
        <p:spPr>
          <a:xfrm>
            <a:off x="8975651" y="4933988"/>
            <a:ext cx="120036" cy="88903"/>
          </a:xfrm>
          <a:custGeom>
            <a:avLst/>
            <a:gdLst>
              <a:gd name="T0" fmla="*/ 39 w 39"/>
              <a:gd name="T1" fmla="*/ 0 h 30"/>
              <a:gd name="T2" fmla="*/ 39 w 39"/>
              <a:gd name="T3" fmla="*/ 10 h 30"/>
              <a:gd name="T4" fmla="*/ 0 w 39"/>
              <a:gd name="T5" fmla="*/ 30 h 30"/>
              <a:gd name="T6" fmla="*/ 39 w 39"/>
              <a:gd name="T7" fmla="*/ 0 h 30"/>
            </a:gdLst>
            <a:ahLst/>
            <a:cxnLst/>
            <a:rect l="0" t="0" r="r" b="b"/>
            <a:pathLst>
              <a:path w="39" h="30">
                <a:moveTo>
                  <a:pt x="39" y="0"/>
                </a:moveTo>
                <a:lnTo>
                  <a:pt x="39" y="10"/>
                </a:lnTo>
                <a:lnTo>
                  <a:pt x="0" y="30"/>
                </a:lnTo>
                <a:lnTo>
                  <a:pt x="39" y="0"/>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 name="Freeform 19">
            <a:extLst>
              <a:ext uri="{FF2B5EF4-FFF2-40B4-BE49-F238E27FC236}">
                <a16:creationId xmlns:a16="http://schemas.microsoft.com/office/drawing/2014/main" id="{1C711F8E-7737-4006-8504-6C40986B5CAF}"/>
              </a:ext>
            </a:extLst>
          </p:cNvPr>
          <p:cNvSpPr>
            <a:spLocks noGrp="1"/>
          </p:cNvSpPr>
          <p:nvPr/>
        </p:nvSpPr>
        <p:spPr>
          <a:xfrm>
            <a:off x="8523212" y="4833231"/>
            <a:ext cx="261615" cy="112610"/>
          </a:xfrm>
          <a:custGeom>
            <a:avLst/>
            <a:gdLst>
              <a:gd name="T0" fmla="*/ 85 w 85"/>
              <a:gd name="T1" fmla="*/ 38 h 38"/>
              <a:gd name="T2" fmla="*/ 71 w 85"/>
              <a:gd name="T3" fmla="*/ 10 h 38"/>
              <a:gd name="T4" fmla="*/ 9 w 85"/>
              <a:gd name="T5" fmla="*/ 0 h 38"/>
              <a:gd name="T6" fmla="*/ 0 w 85"/>
              <a:gd name="T7" fmla="*/ 13 h 38"/>
              <a:gd name="T8" fmla="*/ 83 w 85"/>
              <a:gd name="T9" fmla="*/ 38 h 38"/>
              <a:gd name="T10" fmla="*/ 85 w 85"/>
              <a:gd name="T11" fmla="*/ 38 h 38"/>
            </a:gdLst>
            <a:ahLst/>
            <a:cxnLst/>
            <a:rect l="0" t="0" r="r" b="b"/>
            <a:pathLst>
              <a:path w="85" h="38">
                <a:moveTo>
                  <a:pt x="85" y="38"/>
                </a:moveTo>
                <a:lnTo>
                  <a:pt x="71" y="10"/>
                </a:lnTo>
                <a:lnTo>
                  <a:pt x="9" y="0"/>
                </a:lnTo>
                <a:lnTo>
                  <a:pt x="0" y="13"/>
                </a:lnTo>
                <a:lnTo>
                  <a:pt x="83" y="38"/>
                </a:lnTo>
                <a:lnTo>
                  <a:pt x="85" y="38"/>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 name="Freeform 20">
            <a:extLst>
              <a:ext uri="{FF2B5EF4-FFF2-40B4-BE49-F238E27FC236}">
                <a16:creationId xmlns:a16="http://schemas.microsoft.com/office/drawing/2014/main" id="{38CAFB41-ABDA-44CB-BA15-84B39D73D2C3}"/>
              </a:ext>
            </a:extLst>
          </p:cNvPr>
          <p:cNvSpPr>
            <a:spLocks noGrp="1"/>
          </p:cNvSpPr>
          <p:nvPr/>
        </p:nvSpPr>
        <p:spPr>
          <a:xfrm>
            <a:off x="8267755" y="4483548"/>
            <a:ext cx="295470" cy="364501"/>
          </a:xfrm>
          <a:custGeom>
            <a:avLst/>
            <a:gdLst>
              <a:gd name="T0" fmla="*/ 92 w 96"/>
              <a:gd name="T1" fmla="*/ 111 h 123"/>
              <a:gd name="T2" fmla="*/ 96 w 96"/>
              <a:gd name="T3" fmla="*/ 90 h 123"/>
              <a:gd name="T4" fmla="*/ 48 w 96"/>
              <a:gd name="T5" fmla="*/ 30 h 123"/>
              <a:gd name="T6" fmla="*/ 0 w 96"/>
              <a:gd name="T7" fmla="*/ 0 h 123"/>
              <a:gd name="T8" fmla="*/ 10 w 96"/>
              <a:gd name="T9" fmla="*/ 21 h 123"/>
              <a:gd name="T10" fmla="*/ 55 w 96"/>
              <a:gd name="T11" fmla="*/ 93 h 123"/>
              <a:gd name="T12" fmla="*/ 75 w 96"/>
              <a:gd name="T13" fmla="*/ 123 h 123"/>
              <a:gd name="T14" fmla="*/ 92 w 96"/>
              <a:gd name="T15" fmla="*/ 111 h 123"/>
            </a:gdLst>
            <a:ahLst/>
            <a:cxnLst/>
            <a:rect l="0" t="0" r="r" b="b"/>
            <a:pathLst>
              <a:path w="96" h="123">
                <a:moveTo>
                  <a:pt x="92" y="111"/>
                </a:moveTo>
                <a:lnTo>
                  <a:pt x="96" y="90"/>
                </a:lnTo>
                <a:lnTo>
                  <a:pt x="48" y="30"/>
                </a:lnTo>
                <a:lnTo>
                  <a:pt x="0" y="0"/>
                </a:lnTo>
                <a:lnTo>
                  <a:pt x="10" y="21"/>
                </a:lnTo>
                <a:lnTo>
                  <a:pt x="55" y="93"/>
                </a:lnTo>
                <a:lnTo>
                  <a:pt x="75" y="123"/>
                </a:lnTo>
                <a:lnTo>
                  <a:pt x="92" y="111"/>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 name="Freeform 21">
            <a:extLst>
              <a:ext uri="{FF2B5EF4-FFF2-40B4-BE49-F238E27FC236}">
                <a16:creationId xmlns:a16="http://schemas.microsoft.com/office/drawing/2014/main" id="{2FA6971A-E50E-42A0-89D9-72B743C9D32C}"/>
              </a:ext>
            </a:extLst>
          </p:cNvPr>
          <p:cNvSpPr>
            <a:spLocks noGrp="1"/>
          </p:cNvSpPr>
          <p:nvPr/>
        </p:nvSpPr>
        <p:spPr>
          <a:xfrm>
            <a:off x="8898705" y="4086450"/>
            <a:ext cx="110801" cy="180769"/>
          </a:xfrm>
          <a:custGeom>
            <a:avLst/>
            <a:gdLst>
              <a:gd name="T0" fmla="*/ 12 w 36"/>
              <a:gd name="T1" fmla="*/ 0 h 61"/>
              <a:gd name="T2" fmla="*/ 0 w 36"/>
              <a:gd name="T3" fmla="*/ 37 h 61"/>
              <a:gd name="T4" fmla="*/ 33 w 36"/>
              <a:gd name="T5" fmla="*/ 61 h 61"/>
              <a:gd name="T6" fmla="*/ 36 w 36"/>
              <a:gd name="T7" fmla="*/ 50 h 61"/>
              <a:gd name="T8" fmla="*/ 17 w 36"/>
              <a:gd name="T9" fmla="*/ 37 h 61"/>
              <a:gd name="T10" fmla="*/ 28 w 36"/>
              <a:gd name="T11" fmla="*/ 6 h 61"/>
              <a:gd name="T12" fmla="*/ 12 w 36"/>
              <a:gd name="T13" fmla="*/ 0 h 61"/>
            </a:gdLst>
            <a:ahLst/>
            <a:cxnLst/>
            <a:rect l="0" t="0" r="r" b="b"/>
            <a:pathLst>
              <a:path w="36" h="61">
                <a:moveTo>
                  <a:pt x="12" y="0"/>
                </a:moveTo>
                <a:lnTo>
                  <a:pt x="0" y="37"/>
                </a:lnTo>
                <a:lnTo>
                  <a:pt x="33" y="61"/>
                </a:lnTo>
                <a:lnTo>
                  <a:pt x="36" y="50"/>
                </a:lnTo>
                <a:lnTo>
                  <a:pt x="17" y="37"/>
                </a:lnTo>
                <a:lnTo>
                  <a:pt x="28" y="6"/>
                </a:lnTo>
                <a:lnTo>
                  <a:pt x="12" y="0"/>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 name="Freeform 22">
            <a:extLst>
              <a:ext uri="{FF2B5EF4-FFF2-40B4-BE49-F238E27FC236}">
                <a16:creationId xmlns:a16="http://schemas.microsoft.com/office/drawing/2014/main" id="{BEA38315-48D7-4068-9B19-9F3CC3B5705A}"/>
              </a:ext>
            </a:extLst>
          </p:cNvPr>
          <p:cNvSpPr>
            <a:spLocks noGrp="1"/>
          </p:cNvSpPr>
          <p:nvPr/>
        </p:nvSpPr>
        <p:spPr>
          <a:xfrm>
            <a:off x="8898705" y="4086450"/>
            <a:ext cx="110801" cy="180769"/>
          </a:xfrm>
          <a:custGeom>
            <a:avLst/>
            <a:gdLst>
              <a:gd name="T0" fmla="*/ 12 w 36"/>
              <a:gd name="T1" fmla="*/ 0 h 61"/>
              <a:gd name="T2" fmla="*/ 0 w 36"/>
              <a:gd name="T3" fmla="*/ 37 h 61"/>
              <a:gd name="T4" fmla="*/ 33 w 36"/>
              <a:gd name="T5" fmla="*/ 61 h 61"/>
              <a:gd name="T6" fmla="*/ 36 w 36"/>
              <a:gd name="T7" fmla="*/ 50 h 61"/>
              <a:gd name="T8" fmla="*/ 17 w 36"/>
              <a:gd name="T9" fmla="*/ 37 h 61"/>
              <a:gd name="T10" fmla="*/ 28 w 36"/>
              <a:gd name="T11" fmla="*/ 6 h 61"/>
              <a:gd name="T12" fmla="*/ 12 w 36"/>
              <a:gd name="T13" fmla="*/ 0 h 61"/>
            </a:gdLst>
            <a:ahLst/>
            <a:cxnLst/>
            <a:rect l="0" t="0" r="r" b="b"/>
            <a:pathLst>
              <a:path w="36" h="61">
                <a:moveTo>
                  <a:pt x="12" y="0"/>
                </a:moveTo>
                <a:lnTo>
                  <a:pt x="0" y="37"/>
                </a:lnTo>
                <a:lnTo>
                  <a:pt x="33" y="61"/>
                </a:lnTo>
                <a:lnTo>
                  <a:pt x="36" y="50"/>
                </a:lnTo>
                <a:lnTo>
                  <a:pt x="17" y="37"/>
                </a:lnTo>
                <a:lnTo>
                  <a:pt x="28" y="6"/>
                </a:lnTo>
                <a:lnTo>
                  <a:pt x="12"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8" name="Oval 23">
            <a:extLst>
              <a:ext uri="{FF2B5EF4-FFF2-40B4-BE49-F238E27FC236}">
                <a16:creationId xmlns:a16="http://schemas.microsoft.com/office/drawing/2014/main" id="{40511DC6-BEBE-47FB-A4D6-0550EFDC2B0B}"/>
              </a:ext>
            </a:extLst>
          </p:cNvPr>
          <p:cNvSpPr>
            <a:spLocks noGrp="1"/>
          </p:cNvSpPr>
          <p:nvPr/>
        </p:nvSpPr>
        <p:spPr>
          <a:xfrm>
            <a:off x="8615546" y="4042000"/>
            <a:ext cx="86179" cy="88903"/>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9" name="Oval 24">
            <a:extLst>
              <a:ext uri="{FF2B5EF4-FFF2-40B4-BE49-F238E27FC236}">
                <a16:creationId xmlns:a16="http://schemas.microsoft.com/office/drawing/2014/main" id="{6DAD9D1E-67F9-4374-B65E-2B20384C4B2F}"/>
              </a:ext>
            </a:extLst>
          </p:cNvPr>
          <p:cNvSpPr>
            <a:spLocks noGrp="1"/>
          </p:cNvSpPr>
          <p:nvPr/>
        </p:nvSpPr>
        <p:spPr>
          <a:xfrm>
            <a:off x="8911016" y="3884938"/>
            <a:ext cx="89257" cy="82976"/>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0" name="Freeform 25">
            <a:extLst>
              <a:ext uri="{FF2B5EF4-FFF2-40B4-BE49-F238E27FC236}">
                <a16:creationId xmlns:a16="http://schemas.microsoft.com/office/drawing/2014/main" id="{5F4EA5C6-F15A-42F3-AFB4-7148A2142AF3}"/>
              </a:ext>
            </a:extLst>
          </p:cNvPr>
          <p:cNvSpPr>
            <a:spLocks noGrp="1"/>
          </p:cNvSpPr>
          <p:nvPr/>
        </p:nvSpPr>
        <p:spPr>
          <a:xfrm>
            <a:off x="9163397" y="3354487"/>
            <a:ext cx="307781" cy="320049"/>
          </a:xfrm>
          <a:custGeom>
            <a:avLst/>
            <a:gdLst>
              <a:gd name="T0" fmla="*/ 0 w 100"/>
              <a:gd name="T1" fmla="*/ 82 h 108"/>
              <a:gd name="T2" fmla="*/ 7 w 100"/>
              <a:gd name="T3" fmla="*/ 108 h 108"/>
              <a:gd name="T4" fmla="*/ 96 w 100"/>
              <a:gd name="T5" fmla="*/ 63 h 108"/>
              <a:gd name="T6" fmla="*/ 100 w 100"/>
              <a:gd name="T7" fmla="*/ 0 h 108"/>
              <a:gd name="T8" fmla="*/ 87 w 100"/>
              <a:gd name="T9" fmla="*/ 0 h 108"/>
              <a:gd name="T10" fmla="*/ 75 w 100"/>
              <a:gd name="T11" fmla="*/ 41 h 108"/>
              <a:gd name="T12" fmla="*/ 0 w 100"/>
              <a:gd name="T13" fmla="*/ 82 h 108"/>
            </a:gdLst>
            <a:ahLst/>
            <a:cxnLst/>
            <a:rect l="0" t="0" r="r" b="b"/>
            <a:pathLst>
              <a:path w="100" h="108">
                <a:moveTo>
                  <a:pt x="0" y="82"/>
                </a:moveTo>
                <a:lnTo>
                  <a:pt x="7" y="108"/>
                </a:lnTo>
                <a:lnTo>
                  <a:pt x="96" y="63"/>
                </a:lnTo>
                <a:lnTo>
                  <a:pt x="100" y="0"/>
                </a:lnTo>
                <a:lnTo>
                  <a:pt x="87" y="0"/>
                </a:lnTo>
                <a:lnTo>
                  <a:pt x="75" y="41"/>
                </a:lnTo>
                <a:lnTo>
                  <a:pt x="0" y="82"/>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1" name="Freeform 26">
            <a:extLst>
              <a:ext uri="{FF2B5EF4-FFF2-40B4-BE49-F238E27FC236}">
                <a16:creationId xmlns:a16="http://schemas.microsoft.com/office/drawing/2014/main" id="{2B8FA267-4BB9-4045-A97D-3E12CEED9CD5}"/>
              </a:ext>
            </a:extLst>
          </p:cNvPr>
          <p:cNvSpPr>
            <a:spLocks noGrp="1"/>
          </p:cNvSpPr>
          <p:nvPr/>
        </p:nvSpPr>
        <p:spPr>
          <a:xfrm>
            <a:off x="9452711" y="3188535"/>
            <a:ext cx="163125" cy="97794"/>
          </a:xfrm>
          <a:custGeom>
            <a:avLst/>
            <a:gdLst>
              <a:gd name="T0" fmla="*/ 7 w 53"/>
              <a:gd name="T1" fmla="*/ 0 h 33"/>
              <a:gd name="T2" fmla="*/ 0 w 53"/>
              <a:gd name="T3" fmla="*/ 33 h 33"/>
              <a:gd name="T4" fmla="*/ 53 w 53"/>
              <a:gd name="T5" fmla="*/ 15 h 33"/>
              <a:gd name="T6" fmla="*/ 7 w 53"/>
              <a:gd name="T7" fmla="*/ 0 h 33"/>
            </a:gdLst>
            <a:ahLst/>
            <a:cxnLst/>
            <a:rect l="0" t="0" r="r" b="b"/>
            <a:pathLst>
              <a:path w="53" h="33">
                <a:moveTo>
                  <a:pt x="7" y="0"/>
                </a:moveTo>
                <a:lnTo>
                  <a:pt x="0" y="33"/>
                </a:lnTo>
                <a:lnTo>
                  <a:pt x="53" y="15"/>
                </a:lnTo>
                <a:lnTo>
                  <a:pt x="7" y="0"/>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2" name="Freeform 27">
            <a:extLst>
              <a:ext uri="{FF2B5EF4-FFF2-40B4-BE49-F238E27FC236}">
                <a16:creationId xmlns:a16="http://schemas.microsoft.com/office/drawing/2014/main" id="{95359845-658A-4ACC-AC86-2671566FC7AF}"/>
              </a:ext>
            </a:extLst>
          </p:cNvPr>
          <p:cNvSpPr>
            <a:spLocks noGrp="1"/>
          </p:cNvSpPr>
          <p:nvPr/>
        </p:nvSpPr>
        <p:spPr>
          <a:xfrm>
            <a:off x="9474257" y="2865522"/>
            <a:ext cx="52324" cy="299306"/>
          </a:xfrm>
          <a:custGeom>
            <a:avLst/>
            <a:gdLst>
              <a:gd name="T0" fmla="*/ 7 w 17"/>
              <a:gd name="T1" fmla="*/ 6 h 101"/>
              <a:gd name="T2" fmla="*/ 17 w 17"/>
              <a:gd name="T3" fmla="*/ 0 h 101"/>
              <a:gd name="T4" fmla="*/ 17 w 17"/>
              <a:gd name="T5" fmla="*/ 93 h 101"/>
              <a:gd name="T6" fmla="*/ 0 w 17"/>
              <a:gd name="T7" fmla="*/ 101 h 101"/>
              <a:gd name="T8" fmla="*/ 7 w 17"/>
              <a:gd name="T9" fmla="*/ 6 h 101"/>
            </a:gdLst>
            <a:ahLst/>
            <a:cxnLst/>
            <a:rect l="0" t="0" r="r" b="b"/>
            <a:pathLst>
              <a:path w="17" h="101">
                <a:moveTo>
                  <a:pt x="7" y="6"/>
                </a:moveTo>
                <a:lnTo>
                  <a:pt x="17" y="0"/>
                </a:lnTo>
                <a:lnTo>
                  <a:pt x="17" y="93"/>
                </a:lnTo>
                <a:lnTo>
                  <a:pt x="0" y="101"/>
                </a:lnTo>
                <a:lnTo>
                  <a:pt x="7" y="6"/>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3" name="Oval 31">
            <a:extLst>
              <a:ext uri="{FF2B5EF4-FFF2-40B4-BE49-F238E27FC236}">
                <a16:creationId xmlns:a16="http://schemas.microsoft.com/office/drawing/2014/main" id="{CACD51E0-1386-42A6-9221-F823A78D4582}"/>
              </a:ext>
            </a:extLst>
          </p:cNvPr>
          <p:cNvSpPr>
            <a:spLocks noGrp="1"/>
          </p:cNvSpPr>
          <p:nvPr/>
        </p:nvSpPr>
        <p:spPr>
          <a:xfrm>
            <a:off x="9360377" y="1866851"/>
            <a:ext cx="67712" cy="5926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4" name="Oval 32">
            <a:extLst>
              <a:ext uri="{FF2B5EF4-FFF2-40B4-BE49-F238E27FC236}">
                <a16:creationId xmlns:a16="http://schemas.microsoft.com/office/drawing/2014/main" id="{858C6324-93AE-41ED-BEC5-796D0F8E3888}"/>
              </a:ext>
            </a:extLst>
          </p:cNvPr>
          <p:cNvSpPr>
            <a:spLocks noGrp="1"/>
          </p:cNvSpPr>
          <p:nvPr/>
        </p:nvSpPr>
        <p:spPr>
          <a:xfrm>
            <a:off x="9520423" y="1896485"/>
            <a:ext cx="27701" cy="2667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5" name="Oval 33">
            <a:extLst>
              <a:ext uri="{FF2B5EF4-FFF2-40B4-BE49-F238E27FC236}">
                <a16:creationId xmlns:a16="http://schemas.microsoft.com/office/drawing/2014/main" id="{ACA0B5A4-01D8-4C85-82E4-BC5A55E0FB79}"/>
              </a:ext>
            </a:extLst>
          </p:cNvPr>
          <p:cNvSpPr>
            <a:spLocks noGrp="1"/>
          </p:cNvSpPr>
          <p:nvPr/>
        </p:nvSpPr>
        <p:spPr>
          <a:xfrm>
            <a:off x="9637380" y="1884631"/>
            <a:ext cx="83102" cy="80013"/>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6" name="Oval 34">
            <a:extLst>
              <a:ext uri="{FF2B5EF4-FFF2-40B4-BE49-F238E27FC236}">
                <a16:creationId xmlns:a16="http://schemas.microsoft.com/office/drawing/2014/main" id="{84E7DD9B-0DC3-427F-8065-35D9E7AD84C6}"/>
              </a:ext>
            </a:extLst>
          </p:cNvPr>
          <p:cNvSpPr>
            <a:spLocks noGrp="1"/>
          </p:cNvSpPr>
          <p:nvPr/>
        </p:nvSpPr>
        <p:spPr>
          <a:xfrm>
            <a:off x="9468101" y="1979461"/>
            <a:ext cx="46168" cy="4741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7" name="Oval 35">
            <a:extLst>
              <a:ext uri="{FF2B5EF4-FFF2-40B4-BE49-F238E27FC236}">
                <a16:creationId xmlns:a16="http://schemas.microsoft.com/office/drawing/2014/main" id="{3360BA4B-F4CF-4577-9F2E-BA15D9C328ED}"/>
              </a:ext>
            </a:extLst>
          </p:cNvPr>
          <p:cNvSpPr>
            <a:spLocks noGrp="1"/>
          </p:cNvSpPr>
          <p:nvPr/>
        </p:nvSpPr>
        <p:spPr>
          <a:xfrm>
            <a:off x="9009506" y="1973534"/>
            <a:ext cx="64635" cy="68160"/>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8" name="Oval 36">
            <a:extLst>
              <a:ext uri="{FF2B5EF4-FFF2-40B4-BE49-F238E27FC236}">
                <a16:creationId xmlns:a16="http://schemas.microsoft.com/office/drawing/2014/main" id="{461E6492-5669-4AB8-8C52-01CB8BC0CF25}"/>
              </a:ext>
            </a:extLst>
          </p:cNvPr>
          <p:cNvSpPr>
            <a:spLocks noGrp="1"/>
          </p:cNvSpPr>
          <p:nvPr/>
        </p:nvSpPr>
        <p:spPr>
          <a:xfrm>
            <a:off x="6919673" y="1597179"/>
            <a:ext cx="70791" cy="7112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9" name="Oval 37">
            <a:extLst>
              <a:ext uri="{FF2B5EF4-FFF2-40B4-BE49-F238E27FC236}">
                <a16:creationId xmlns:a16="http://schemas.microsoft.com/office/drawing/2014/main" id="{99A7D96E-3A28-4C8D-8810-883EA9EA69A7}"/>
              </a:ext>
            </a:extLst>
          </p:cNvPr>
          <p:cNvSpPr>
            <a:spLocks noGrp="1"/>
          </p:cNvSpPr>
          <p:nvPr/>
        </p:nvSpPr>
        <p:spPr>
          <a:xfrm>
            <a:off x="7039707" y="1620886"/>
            <a:ext cx="64635" cy="62233"/>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0" name="Freeform 43">
            <a:extLst>
              <a:ext uri="{FF2B5EF4-FFF2-40B4-BE49-F238E27FC236}">
                <a16:creationId xmlns:a16="http://schemas.microsoft.com/office/drawing/2014/main" id="{940D9BD4-1731-4771-A6F4-3918B87749D2}"/>
              </a:ext>
            </a:extLst>
          </p:cNvPr>
          <p:cNvSpPr>
            <a:spLocks noGrp="1"/>
          </p:cNvSpPr>
          <p:nvPr/>
        </p:nvSpPr>
        <p:spPr>
          <a:xfrm>
            <a:off x="7150508" y="1822399"/>
            <a:ext cx="427817" cy="337830"/>
          </a:xfrm>
          <a:custGeom>
            <a:avLst/>
            <a:gdLst>
              <a:gd name="T0" fmla="*/ 139 w 139"/>
              <a:gd name="T1" fmla="*/ 1 h 114"/>
              <a:gd name="T2" fmla="*/ 139 w 139"/>
              <a:gd name="T3" fmla="*/ 16 h 114"/>
              <a:gd name="T4" fmla="*/ 71 w 139"/>
              <a:gd name="T5" fmla="*/ 33 h 114"/>
              <a:gd name="T6" fmla="*/ 47 w 139"/>
              <a:gd name="T7" fmla="*/ 46 h 114"/>
              <a:gd name="T8" fmla="*/ 30 w 139"/>
              <a:gd name="T9" fmla="*/ 74 h 114"/>
              <a:gd name="T10" fmla="*/ 50 w 139"/>
              <a:gd name="T11" fmla="*/ 107 h 114"/>
              <a:gd name="T12" fmla="*/ 13 w 139"/>
              <a:gd name="T13" fmla="*/ 114 h 114"/>
              <a:gd name="T14" fmla="*/ 0 w 139"/>
              <a:gd name="T15" fmla="*/ 81 h 114"/>
              <a:gd name="T16" fmla="*/ 16 w 139"/>
              <a:gd name="T17" fmla="*/ 57 h 114"/>
              <a:gd name="T18" fmla="*/ 14 w 139"/>
              <a:gd name="T19" fmla="*/ 37 h 114"/>
              <a:gd name="T20" fmla="*/ 135 w 139"/>
              <a:gd name="T21" fmla="*/ 0 h 114"/>
              <a:gd name="T22" fmla="*/ 139 w 139"/>
              <a:gd name="T23" fmla="*/ 1 h 114"/>
            </a:gdLst>
            <a:ahLst/>
            <a:cxnLst/>
            <a:rect l="0" t="0" r="r" b="b"/>
            <a:pathLst>
              <a:path w="139" h="114">
                <a:moveTo>
                  <a:pt x="139" y="1"/>
                </a:moveTo>
                <a:lnTo>
                  <a:pt x="139" y="16"/>
                </a:lnTo>
                <a:lnTo>
                  <a:pt x="71" y="33"/>
                </a:lnTo>
                <a:lnTo>
                  <a:pt x="47" y="46"/>
                </a:lnTo>
                <a:lnTo>
                  <a:pt x="30" y="74"/>
                </a:lnTo>
                <a:lnTo>
                  <a:pt x="50" y="107"/>
                </a:lnTo>
                <a:lnTo>
                  <a:pt x="13" y="114"/>
                </a:lnTo>
                <a:lnTo>
                  <a:pt x="0" y="81"/>
                </a:lnTo>
                <a:lnTo>
                  <a:pt x="16" y="57"/>
                </a:lnTo>
                <a:lnTo>
                  <a:pt x="14" y="37"/>
                </a:lnTo>
                <a:lnTo>
                  <a:pt x="135" y="0"/>
                </a:lnTo>
                <a:lnTo>
                  <a:pt x="139" y="1"/>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1" name="Oval 44">
            <a:extLst>
              <a:ext uri="{FF2B5EF4-FFF2-40B4-BE49-F238E27FC236}">
                <a16:creationId xmlns:a16="http://schemas.microsoft.com/office/drawing/2014/main" id="{ABE41C26-F17D-4ED1-B9D4-F9375EE453A6}"/>
              </a:ext>
            </a:extLst>
          </p:cNvPr>
          <p:cNvSpPr>
            <a:spLocks noGrp="1"/>
          </p:cNvSpPr>
          <p:nvPr/>
        </p:nvSpPr>
        <p:spPr>
          <a:xfrm>
            <a:off x="6337966" y="1629777"/>
            <a:ext cx="178513" cy="16595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2" name="Oval 45">
            <a:extLst>
              <a:ext uri="{FF2B5EF4-FFF2-40B4-BE49-F238E27FC236}">
                <a16:creationId xmlns:a16="http://schemas.microsoft.com/office/drawing/2014/main" id="{0FCB7DE4-2B3C-43A0-AC61-5E8F9B7C97BF}"/>
              </a:ext>
            </a:extLst>
          </p:cNvPr>
          <p:cNvSpPr>
            <a:spLocks noGrp="1"/>
          </p:cNvSpPr>
          <p:nvPr/>
        </p:nvSpPr>
        <p:spPr>
          <a:xfrm>
            <a:off x="6097897" y="1668301"/>
            <a:ext cx="196980" cy="186696"/>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3" name="Oval 46">
            <a:extLst>
              <a:ext uri="{FF2B5EF4-FFF2-40B4-BE49-F238E27FC236}">
                <a16:creationId xmlns:a16="http://schemas.microsoft.com/office/drawing/2014/main" id="{E92DE043-5060-42FA-A858-F79F68259730}"/>
              </a:ext>
            </a:extLst>
          </p:cNvPr>
          <p:cNvSpPr>
            <a:spLocks noGrp="1"/>
          </p:cNvSpPr>
          <p:nvPr/>
        </p:nvSpPr>
        <p:spPr>
          <a:xfrm>
            <a:off x="6334889" y="1757203"/>
            <a:ext cx="55401" cy="5334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4" name="Oval 47">
            <a:extLst>
              <a:ext uri="{FF2B5EF4-FFF2-40B4-BE49-F238E27FC236}">
                <a16:creationId xmlns:a16="http://schemas.microsoft.com/office/drawing/2014/main" id="{47C29151-5576-4037-A10D-6795B400EF88}"/>
              </a:ext>
            </a:extLst>
          </p:cNvPr>
          <p:cNvSpPr>
            <a:spLocks noGrp="1"/>
          </p:cNvSpPr>
          <p:nvPr/>
        </p:nvSpPr>
        <p:spPr>
          <a:xfrm>
            <a:off x="6381056" y="1813509"/>
            <a:ext cx="40013"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5" name="Oval 48">
            <a:extLst>
              <a:ext uri="{FF2B5EF4-FFF2-40B4-BE49-F238E27FC236}">
                <a16:creationId xmlns:a16="http://schemas.microsoft.com/office/drawing/2014/main" id="{AC017C81-DA5C-42BB-BE8E-8ABF6428F9FC}"/>
              </a:ext>
            </a:extLst>
          </p:cNvPr>
          <p:cNvSpPr>
            <a:spLocks noGrp="1"/>
          </p:cNvSpPr>
          <p:nvPr/>
        </p:nvSpPr>
        <p:spPr>
          <a:xfrm>
            <a:off x="5186865" y="2302472"/>
            <a:ext cx="215447" cy="20447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6" name="Oval 49">
            <a:extLst>
              <a:ext uri="{FF2B5EF4-FFF2-40B4-BE49-F238E27FC236}">
                <a16:creationId xmlns:a16="http://schemas.microsoft.com/office/drawing/2014/main" id="{F0C9BBA5-D1A1-4AE3-9362-66DF93568003}"/>
              </a:ext>
            </a:extLst>
          </p:cNvPr>
          <p:cNvSpPr>
            <a:spLocks noGrp="1"/>
          </p:cNvSpPr>
          <p:nvPr/>
        </p:nvSpPr>
        <p:spPr>
          <a:xfrm>
            <a:off x="5522347" y="2803291"/>
            <a:ext cx="141579" cy="13631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7" name="Oval 50">
            <a:extLst>
              <a:ext uri="{FF2B5EF4-FFF2-40B4-BE49-F238E27FC236}">
                <a16:creationId xmlns:a16="http://schemas.microsoft.com/office/drawing/2014/main" id="{942980A5-F8C8-44BD-B7F6-8C987B7DACBB}"/>
              </a:ext>
            </a:extLst>
          </p:cNvPr>
          <p:cNvSpPr>
            <a:spLocks noGrp="1"/>
          </p:cNvSpPr>
          <p:nvPr/>
        </p:nvSpPr>
        <p:spPr>
          <a:xfrm>
            <a:off x="5602370" y="2643266"/>
            <a:ext cx="147735" cy="13928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8" name="Oval 51">
            <a:extLst>
              <a:ext uri="{FF2B5EF4-FFF2-40B4-BE49-F238E27FC236}">
                <a16:creationId xmlns:a16="http://schemas.microsoft.com/office/drawing/2014/main" id="{FA0DAA09-F4CA-4D5C-BE7C-DC593D4E3514}"/>
              </a:ext>
            </a:extLst>
          </p:cNvPr>
          <p:cNvSpPr>
            <a:spLocks noGrp="1"/>
          </p:cNvSpPr>
          <p:nvPr/>
        </p:nvSpPr>
        <p:spPr>
          <a:xfrm>
            <a:off x="5673159" y="2832925"/>
            <a:ext cx="153891" cy="142244"/>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9" name="Oval 52">
            <a:extLst>
              <a:ext uri="{FF2B5EF4-FFF2-40B4-BE49-F238E27FC236}">
                <a16:creationId xmlns:a16="http://schemas.microsoft.com/office/drawing/2014/main" id="{3459F57D-A743-4266-BE3F-0C8C54E1F842}"/>
              </a:ext>
            </a:extLst>
          </p:cNvPr>
          <p:cNvSpPr>
            <a:spLocks noGrp="1"/>
          </p:cNvSpPr>
          <p:nvPr/>
        </p:nvSpPr>
        <p:spPr>
          <a:xfrm>
            <a:off x="6424145" y="3520438"/>
            <a:ext cx="43089" cy="4148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0" name="Oval 53">
            <a:extLst>
              <a:ext uri="{FF2B5EF4-FFF2-40B4-BE49-F238E27FC236}">
                <a16:creationId xmlns:a16="http://schemas.microsoft.com/office/drawing/2014/main" id="{BCA670D0-2472-4EE4-9BF1-1A178A069133}"/>
              </a:ext>
            </a:extLst>
          </p:cNvPr>
          <p:cNvSpPr>
            <a:spLocks noGrp="1"/>
          </p:cNvSpPr>
          <p:nvPr/>
        </p:nvSpPr>
        <p:spPr>
          <a:xfrm>
            <a:off x="6642670" y="3529327"/>
            <a:ext cx="43089" cy="4148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1" name="Oval 54">
            <a:extLst>
              <a:ext uri="{FF2B5EF4-FFF2-40B4-BE49-F238E27FC236}">
                <a16:creationId xmlns:a16="http://schemas.microsoft.com/office/drawing/2014/main" id="{513BBCCE-1A83-4FE6-BBF7-7C9BAF9756E5}"/>
              </a:ext>
            </a:extLst>
          </p:cNvPr>
          <p:cNvSpPr>
            <a:spLocks noGrp="1"/>
          </p:cNvSpPr>
          <p:nvPr/>
        </p:nvSpPr>
        <p:spPr>
          <a:xfrm>
            <a:off x="5885529" y="3375230"/>
            <a:ext cx="55401" cy="56306"/>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2" name="Oval 55">
            <a:extLst>
              <a:ext uri="{FF2B5EF4-FFF2-40B4-BE49-F238E27FC236}">
                <a16:creationId xmlns:a16="http://schemas.microsoft.com/office/drawing/2014/main" id="{93A6D4E3-562B-4444-961D-C46780B4A10E}"/>
              </a:ext>
            </a:extLst>
          </p:cNvPr>
          <p:cNvSpPr>
            <a:spLocks noGrp="1"/>
          </p:cNvSpPr>
          <p:nvPr/>
        </p:nvSpPr>
        <p:spPr>
          <a:xfrm>
            <a:off x="5999407" y="3339669"/>
            <a:ext cx="58479" cy="56306"/>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3" name="Oval 56">
            <a:extLst>
              <a:ext uri="{FF2B5EF4-FFF2-40B4-BE49-F238E27FC236}">
                <a16:creationId xmlns:a16="http://schemas.microsoft.com/office/drawing/2014/main" id="{AF076A29-85F6-49FC-9B45-D37DFA5FCF02}"/>
              </a:ext>
            </a:extLst>
          </p:cNvPr>
          <p:cNvSpPr>
            <a:spLocks noGrp="1"/>
          </p:cNvSpPr>
          <p:nvPr/>
        </p:nvSpPr>
        <p:spPr>
          <a:xfrm>
            <a:off x="6017874" y="3277438"/>
            <a:ext cx="40013" cy="3852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4" name="Freeform 57">
            <a:extLst>
              <a:ext uri="{FF2B5EF4-FFF2-40B4-BE49-F238E27FC236}">
                <a16:creationId xmlns:a16="http://schemas.microsoft.com/office/drawing/2014/main" id="{8EC402C0-4B47-4EA0-8471-2925055CA34A}"/>
              </a:ext>
            </a:extLst>
          </p:cNvPr>
          <p:cNvSpPr>
            <a:spLocks noGrp="1"/>
          </p:cNvSpPr>
          <p:nvPr/>
        </p:nvSpPr>
        <p:spPr>
          <a:xfrm>
            <a:off x="6904283" y="5043635"/>
            <a:ext cx="200059" cy="420805"/>
          </a:xfrm>
          <a:custGeom>
            <a:avLst/>
            <a:gdLst>
              <a:gd name="T0" fmla="*/ 51 w 65"/>
              <a:gd name="T1" fmla="*/ 0 h 142"/>
              <a:gd name="T2" fmla="*/ 65 w 65"/>
              <a:gd name="T3" fmla="*/ 27 h 142"/>
              <a:gd name="T4" fmla="*/ 38 w 65"/>
              <a:gd name="T5" fmla="*/ 142 h 142"/>
              <a:gd name="T6" fmla="*/ 14 w 65"/>
              <a:gd name="T7" fmla="*/ 139 h 142"/>
              <a:gd name="T8" fmla="*/ 0 w 65"/>
              <a:gd name="T9" fmla="*/ 108 h 142"/>
              <a:gd name="T10" fmla="*/ 11 w 65"/>
              <a:gd name="T11" fmla="*/ 81 h 142"/>
              <a:gd name="T12" fmla="*/ 6 w 65"/>
              <a:gd name="T13" fmla="*/ 52 h 142"/>
              <a:gd name="T14" fmla="*/ 42 w 65"/>
              <a:gd name="T15" fmla="*/ 32 h 142"/>
              <a:gd name="T16" fmla="*/ 51 w 65"/>
              <a:gd name="T17" fmla="*/ 0 h 142"/>
            </a:gdLst>
            <a:ahLst/>
            <a:cxnLst/>
            <a:rect l="0" t="0" r="r" b="b"/>
            <a:pathLst>
              <a:path w="65" h="142">
                <a:moveTo>
                  <a:pt x="51" y="0"/>
                </a:moveTo>
                <a:lnTo>
                  <a:pt x="65" y="27"/>
                </a:lnTo>
                <a:lnTo>
                  <a:pt x="38" y="142"/>
                </a:lnTo>
                <a:lnTo>
                  <a:pt x="14" y="139"/>
                </a:lnTo>
                <a:lnTo>
                  <a:pt x="0" y="108"/>
                </a:lnTo>
                <a:lnTo>
                  <a:pt x="11" y="81"/>
                </a:lnTo>
                <a:lnTo>
                  <a:pt x="6" y="52"/>
                </a:lnTo>
                <a:lnTo>
                  <a:pt x="42" y="32"/>
                </a:lnTo>
                <a:lnTo>
                  <a:pt x="51" y="0"/>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5" name="Oval 58">
            <a:extLst>
              <a:ext uri="{FF2B5EF4-FFF2-40B4-BE49-F238E27FC236}">
                <a16:creationId xmlns:a16="http://schemas.microsoft.com/office/drawing/2014/main" id="{72C776BB-17C5-4314-99DA-BA7991E4D8B7}"/>
              </a:ext>
            </a:extLst>
          </p:cNvPr>
          <p:cNvSpPr>
            <a:spLocks noGrp="1"/>
          </p:cNvSpPr>
          <p:nvPr/>
        </p:nvSpPr>
        <p:spPr>
          <a:xfrm>
            <a:off x="7861484" y="4382792"/>
            <a:ext cx="120036" cy="11853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6" name="Oval 59">
            <a:extLst>
              <a:ext uri="{FF2B5EF4-FFF2-40B4-BE49-F238E27FC236}">
                <a16:creationId xmlns:a16="http://schemas.microsoft.com/office/drawing/2014/main" id="{CE1F9345-8693-478C-92E0-2246C1AA97C3}"/>
              </a:ext>
            </a:extLst>
          </p:cNvPr>
          <p:cNvSpPr>
            <a:spLocks noGrp="1"/>
          </p:cNvSpPr>
          <p:nvPr/>
        </p:nvSpPr>
        <p:spPr>
          <a:xfrm>
            <a:off x="9095685" y="4608012"/>
            <a:ext cx="40013" cy="3852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7" name="Oval 60">
            <a:extLst>
              <a:ext uri="{FF2B5EF4-FFF2-40B4-BE49-F238E27FC236}">
                <a16:creationId xmlns:a16="http://schemas.microsoft.com/office/drawing/2014/main" id="{518713C2-D023-4C85-8DB9-B5399B29CED1}"/>
              </a:ext>
            </a:extLst>
          </p:cNvPr>
          <p:cNvSpPr>
            <a:spLocks noGrp="1"/>
          </p:cNvSpPr>
          <p:nvPr/>
        </p:nvSpPr>
        <p:spPr>
          <a:xfrm>
            <a:off x="8874082" y="4326488"/>
            <a:ext cx="40013" cy="3852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8" name="Oval 61">
            <a:extLst>
              <a:ext uri="{FF2B5EF4-FFF2-40B4-BE49-F238E27FC236}">
                <a16:creationId xmlns:a16="http://schemas.microsoft.com/office/drawing/2014/main" id="{CE0CA12B-98F1-4E2D-9342-47D9C65D197B}"/>
              </a:ext>
            </a:extLst>
          </p:cNvPr>
          <p:cNvSpPr>
            <a:spLocks noGrp="1"/>
          </p:cNvSpPr>
          <p:nvPr/>
        </p:nvSpPr>
        <p:spPr>
          <a:xfrm>
            <a:off x="8947950" y="4311670"/>
            <a:ext cx="33857" cy="2667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49" name="Oval 62">
            <a:extLst>
              <a:ext uri="{FF2B5EF4-FFF2-40B4-BE49-F238E27FC236}">
                <a16:creationId xmlns:a16="http://schemas.microsoft.com/office/drawing/2014/main" id="{63C770B9-AB8F-4932-B706-037F68167E8F}"/>
              </a:ext>
            </a:extLst>
          </p:cNvPr>
          <p:cNvSpPr>
            <a:spLocks noGrp="1"/>
          </p:cNvSpPr>
          <p:nvPr/>
        </p:nvSpPr>
        <p:spPr>
          <a:xfrm>
            <a:off x="8991039" y="4350195"/>
            <a:ext cx="21546"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0" name="Oval 63">
            <a:extLst>
              <a:ext uri="{FF2B5EF4-FFF2-40B4-BE49-F238E27FC236}">
                <a16:creationId xmlns:a16="http://schemas.microsoft.com/office/drawing/2014/main" id="{5E7F27F6-24BF-4BA5-9BF9-D6D5566EADF6}"/>
              </a:ext>
            </a:extLst>
          </p:cNvPr>
          <p:cNvSpPr>
            <a:spLocks noGrp="1"/>
          </p:cNvSpPr>
          <p:nvPr/>
        </p:nvSpPr>
        <p:spPr>
          <a:xfrm>
            <a:off x="9034129" y="4293889"/>
            <a:ext cx="30778" cy="2370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1" name="Oval 64">
            <a:extLst>
              <a:ext uri="{FF2B5EF4-FFF2-40B4-BE49-F238E27FC236}">
                <a16:creationId xmlns:a16="http://schemas.microsoft.com/office/drawing/2014/main" id="{0A6AEB4A-22C4-4B36-A943-52E2C7A404D4}"/>
              </a:ext>
            </a:extLst>
          </p:cNvPr>
          <p:cNvSpPr>
            <a:spLocks noGrp="1"/>
          </p:cNvSpPr>
          <p:nvPr/>
        </p:nvSpPr>
        <p:spPr>
          <a:xfrm>
            <a:off x="8994118" y="4285000"/>
            <a:ext cx="33857" cy="29634"/>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2" name="Oval 65">
            <a:extLst>
              <a:ext uri="{FF2B5EF4-FFF2-40B4-BE49-F238E27FC236}">
                <a16:creationId xmlns:a16="http://schemas.microsoft.com/office/drawing/2014/main" id="{747E042E-BA88-47C7-9B93-1FFF7464560B}"/>
              </a:ext>
            </a:extLst>
          </p:cNvPr>
          <p:cNvSpPr>
            <a:spLocks noGrp="1"/>
          </p:cNvSpPr>
          <p:nvPr/>
        </p:nvSpPr>
        <p:spPr>
          <a:xfrm>
            <a:off x="9024896" y="4350195"/>
            <a:ext cx="6156" cy="592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3" name="Oval 66">
            <a:extLst>
              <a:ext uri="{FF2B5EF4-FFF2-40B4-BE49-F238E27FC236}">
                <a16:creationId xmlns:a16="http://schemas.microsoft.com/office/drawing/2014/main" id="{4B077922-1D94-4D1E-ACAC-2BA0605EC249}"/>
              </a:ext>
            </a:extLst>
          </p:cNvPr>
          <p:cNvSpPr>
            <a:spLocks noGrp="1"/>
          </p:cNvSpPr>
          <p:nvPr/>
        </p:nvSpPr>
        <p:spPr>
          <a:xfrm>
            <a:off x="8587847" y="4530963"/>
            <a:ext cx="30778" cy="29634"/>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4" name="Oval 67">
            <a:extLst>
              <a:ext uri="{FF2B5EF4-FFF2-40B4-BE49-F238E27FC236}">
                <a16:creationId xmlns:a16="http://schemas.microsoft.com/office/drawing/2014/main" id="{2DBD5D54-0790-4359-89A0-5C61012B299C}"/>
              </a:ext>
            </a:extLst>
          </p:cNvPr>
          <p:cNvSpPr>
            <a:spLocks noGrp="1"/>
          </p:cNvSpPr>
          <p:nvPr/>
        </p:nvSpPr>
        <p:spPr>
          <a:xfrm>
            <a:off x="8584768" y="4753220"/>
            <a:ext cx="33857" cy="2667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5" name="Oval 68">
            <a:extLst>
              <a:ext uri="{FF2B5EF4-FFF2-40B4-BE49-F238E27FC236}">
                <a16:creationId xmlns:a16="http://schemas.microsoft.com/office/drawing/2014/main" id="{34709365-61B7-4594-B4A3-FDEDF823F66D}"/>
              </a:ext>
            </a:extLst>
          </p:cNvPr>
          <p:cNvSpPr>
            <a:spLocks noGrp="1"/>
          </p:cNvSpPr>
          <p:nvPr/>
        </p:nvSpPr>
        <p:spPr>
          <a:xfrm>
            <a:off x="8818682" y="4928061"/>
            <a:ext cx="33857"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6" name="Oval 69">
            <a:extLst>
              <a:ext uri="{FF2B5EF4-FFF2-40B4-BE49-F238E27FC236}">
                <a16:creationId xmlns:a16="http://schemas.microsoft.com/office/drawing/2014/main" id="{CCE158D2-7940-4C9A-AF10-8F458F82CAA3}"/>
              </a:ext>
            </a:extLst>
          </p:cNvPr>
          <p:cNvSpPr>
            <a:spLocks noGrp="1"/>
          </p:cNvSpPr>
          <p:nvPr/>
        </p:nvSpPr>
        <p:spPr>
          <a:xfrm>
            <a:off x="8898705" y="4972513"/>
            <a:ext cx="43089" cy="4148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7" name="Oval 70">
            <a:extLst>
              <a:ext uri="{FF2B5EF4-FFF2-40B4-BE49-F238E27FC236}">
                <a16:creationId xmlns:a16="http://schemas.microsoft.com/office/drawing/2014/main" id="{719D0EB0-7906-4D6D-94C3-871EE55013AB}"/>
              </a:ext>
            </a:extLst>
          </p:cNvPr>
          <p:cNvSpPr>
            <a:spLocks noGrp="1"/>
          </p:cNvSpPr>
          <p:nvPr/>
        </p:nvSpPr>
        <p:spPr>
          <a:xfrm>
            <a:off x="8923327" y="4928061"/>
            <a:ext cx="43089" cy="4445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8" name="Oval 71">
            <a:extLst>
              <a:ext uri="{FF2B5EF4-FFF2-40B4-BE49-F238E27FC236}">
                <a16:creationId xmlns:a16="http://schemas.microsoft.com/office/drawing/2014/main" id="{AD8F7B22-8582-4C27-A510-372801F00939}"/>
              </a:ext>
            </a:extLst>
          </p:cNvPr>
          <p:cNvSpPr>
            <a:spLocks noGrp="1"/>
          </p:cNvSpPr>
          <p:nvPr/>
        </p:nvSpPr>
        <p:spPr>
          <a:xfrm>
            <a:off x="9027973" y="4933988"/>
            <a:ext cx="15390" cy="1481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59" name="Oval 72">
            <a:extLst>
              <a:ext uri="{FF2B5EF4-FFF2-40B4-BE49-F238E27FC236}">
                <a16:creationId xmlns:a16="http://schemas.microsoft.com/office/drawing/2014/main" id="{8B558F03-D408-4FD2-B81E-E901B6A53005}"/>
              </a:ext>
            </a:extLst>
          </p:cNvPr>
          <p:cNvSpPr>
            <a:spLocks noGrp="1"/>
          </p:cNvSpPr>
          <p:nvPr/>
        </p:nvSpPr>
        <p:spPr>
          <a:xfrm>
            <a:off x="9061830" y="4913245"/>
            <a:ext cx="15390"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0" name="Oval 73">
            <a:extLst>
              <a:ext uri="{FF2B5EF4-FFF2-40B4-BE49-F238E27FC236}">
                <a16:creationId xmlns:a16="http://schemas.microsoft.com/office/drawing/2014/main" id="{B3495940-CAEB-44DE-841D-D3BAAE8312D3}"/>
              </a:ext>
            </a:extLst>
          </p:cNvPr>
          <p:cNvSpPr>
            <a:spLocks noGrp="1"/>
          </p:cNvSpPr>
          <p:nvPr/>
        </p:nvSpPr>
        <p:spPr>
          <a:xfrm>
            <a:off x="9064907" y="4759147"/>
            <a:ext cx="36934" cy="3259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1" name="Oval 74">
            <a:extLst>
              <a:ext uri="{FF2B5EF4-FFF2-40B4-BE49-F238E27FC236}">
                <a16:creationId xmlns:a16="http://schemas.microsoft.com/office/drawing/2014/main" id="{C4D2F5FA-573D-430C-B084-AA128F7A482E}"/>
              </a:ext>
            </a:extLst>
          </p:cNvPr>
          <p:cNvSpPr>
            <a:spLocks noGrp="1"/>
          </p:cNvSpPr>
          <p:nvPr/>
        </p:nvSpPr>
        <p:spPr>
          <a:xfrm>
            <a:off x="9132619" y="4753220"/>
            <a:ext cx="49245" cy="4445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2" name="Oval 75">
            <a:extLst>
              <a:ext uri="{FF2B5EF4-FFF2-40B4-BE49-F238E27FC236}">
                <a16:creationId xmlns:a16="http://schemas.microsoft.com/office/drawing/2014/main" id="{A88A456D-91A3-40F2-A015-284518908C8F}"/>
              </a:ext>
            </a:extLst>
          </p:cNvPr>
          <p:cNvSpPr>
            <a:spLocks noGrp="1"/>
          </p:cNvSpPr>
          <p:nvPr/>
        </p:nvSpPr>
        <p:spPr>
          <a:xfrm>
            <a:off x="9188019" y="4898427"/>
            <a:ext cx="36934"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3" name="Oval 76">
            <a:extLst>
              <a:ext uri="{FF2B5EF4-FFF2-40B4-BE49-F238E27FC236}">
                <a16:creationId xmlns:a16="http://schemas.microsoft.com/office/drawing/2014/main" id="{033E5539-388E-40FB-9E94-5AE35C97BAB9}"/>
              </a:ext>
            </a:extLst>
          </p:cNvPr>
          <p:cNvSpPr>
            <a:spLocks noGrp="1"/>
          </p:cNvSpPr>
          <p:nvPr/>
        </p:nvSpPr>
        <p:spPr>
          <a:xfrm>
            <a:off x="9255731" y="4851012"/>
            <a:ext cx="36934"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4" name="Oval 77">
            <a:extLst>
              <a:ext uri="{FF2B5EF4-FFF2-40B4-BE49-F238E27FC236}">
                <a16:creationId xmlns:a16="http://schemas.microsoft.com/office/drawing/2014/main" id="{7DEB4255-1887-4CB4-9FF8-609EFE48BA2B}"/>
              </a:ext>
            </a:extLst>
          </p:cNvPr>
          <p:cNvSpPr>
            <a:spLocks noGrp="1"/>
          </p:cNvSpPr>
          <p:nvPr/>
        </p:nvSpPr>
        <p:spPr>
          <a:xfrm>
            <a:off x="9006429" y="4714695"/>
            <a:ext cx="27701" cy="29634"/>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5" name="Oval 78">
            <a:extLst>
              <a:ext uri="{FF2B5EF4-FFF2-40B4-BE49-F238E27FC236}">
                <a16:creationId xmlns:a16="http://schemas.microsoft.com/office/drawing/2014/main" id="{0365B335-5209-4754-9825-518E67BB34AE}"/>
              </a:ext>
            </a:extLst>
          </p:cNvPr>
          <p:cNvSpPr>
            <a:spLocks noGrp="1"/>
          </p:cNvSpPr>
          <p:nvPr/>
        </p:nvSpPr>
        <p:spPr>
          <a:xfrm>
            <a:off x="9052595" y="4714695"/>
            <a:ext cx="30778" cy="29634"/>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6" name="Oval 79">
            <a:extLst>
              <a:ext uri="{FF2B5EF4-FFF2-40B4-BE49-F238E27FC236}">
                <a16:creationId xmlns:a16="http://schemas.microsoft.com/office/drawing/2014/main" id="{F7997F9B-77A6-4443-ACA3-281BE68DBD34}"/>
              </a:ext>
            </a:extLst>
          </p:cNvPr>
          <p:cNvSpPr>
            <a:spLocks noGrp="1"/>
          </p:cNvSpPr>
          <p:nvPr/>
        </p:nvSpPr>
        <p:spPr>
          <a:xfrm>
            <a:off x="9181864" y="4667280"/>
            <a:ext cx="15390"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7" name="Oval 80">
            <a:extLst>
              <a:ext uri="{FF2B5EF4-FFF2-40B4-BE49-F238E27FC236}">
                <a16:creationId xmlns:a16="http://schemas.microsoft.com/office/drawing/2014/main" id="{16AC9A13-93F4-4A2E-A724-54D44B62B770}"/>
              </a:ext>
            </a:extLst>
          </p:cNvPr>
          <p:cNvSpPr>
            <a:spLocks noGrp="1"/>
          </p:cNvSpPr>
          <p:nvPr/>
        </p:nvSpPr>
        <p:spPr>
          <a:xfrm>
            <a:off x="9578902" y="4726548"/>
            <a:ext cx="36934" cy="3259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8" name="Oval 81">
            <a:extLst>
              <a:ext uri="{FF2B5EF4-FFF2-40B4-BE49-F238E27FC236}">
                <a16:creationId xmlns:a16="http://schemas.microsoft.com/office/drawing/2014/main" id="{C9F257D9-CD9E-48B3-9758-D2AD0DACA88F}"/>
              </a:ext>
            </a:extLst>
          </p:cNvPr>
          <p:cNvSpPr>
            <a:spLocks noGrp="1"/>
          </p:cNvSpPr>
          <p:nvPr/>
        </p:nvSpPr>
        <p:spPr>
          <a:xfrm>
            <a:off x="9791270" y="4833231"/>
            <a:ext cx="52324" cy="5334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69" name="Oval 82">
            <a:extLst>
              <a:ext uri="{FF2B5EF4-FFF2-40B4-BE49-F238E27FC236}">
                <a16:creationId xmlns:a16="http://schemas.microsoft.com/office/drawing/2014/main" id="{27C21F89-3A63-4D3D-8B60-9BDA153A2682}"/>
              </a:ext>
            </a:extLst>
          </p:cNvPr>
          <p:cNvSpPr>
            <a:spLocks noGrp="1"/>
          </p:cNvSpPr>
          <p:nvPr/>
        </p:nvSpPr>
        <p:spPr>
          <a:xfrm>
            <a:off x="9862061" y="4886573"/>
            <a:ext cx="18467"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0" name="Oval 83">
            <a:extLst>
              <a:ext uri="{FF2B5EF4-FFF2-40B4-BE49-F238E27FC236}">
                <a16:creationId xmlns:a16="http://schemas.microsoft.com/office/drawing/2014/main" id="{DD468B02-6099-4757-8B94-B954C339EE54}"/>
              </a:ext>
            </a:extLst>
          </p:cNvPr>
          <p:cNvSpPr>
            <a:spLocks noGrp="1"/>
          </p:cNvSpPr>
          <p:nvPr/>
        </p:nvSpPr>
        <p:spPr>
          <a:xfrm>
            <a:off x="9905150" y="4907318"/>
            <a:ext cx="30778" cy="2667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1" name="Oval 84">
            <a:extLst>
              <a:ext uri="{FF2B5EF4-FFF2-40B4-BE49-F238E27FC236}">
                <a16:creationId xmlns:a16="http://schemas.microsoft.com/office/drawing/2014/main" id="{5F77D6DB-5B41-43E6-9A7E-291E7F92F60F}"/>
              </a:ext>
            </a:extLst>
          </p:cNvPr>
          <p:cNvSpPr>
            <a:spLocks noGrp="1"/>
          </p:cNvSpPr>
          <p:nvPr/>
        </p:nvSpPr>
        <p:spPr>
          <a:xfrm>
            <a:off x="9865138" y="4933988"/>
            <a:ext cx="24622"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2" name="Oval 85">
            <a:extLst>
              <a:ext uri="{FF2B5EF4-FFF2-40B4-BE49-F238E27FC236}">
                <a16:creationId xmlns:a16="http://schemas.microsoft.com/office/drawing/2014/main" id="{DE14069A-6B25-41BD-97F5-CCF2EA02673E}"/>
              </a:ext>
            </a:extLst>
          </p:cNvPr>
          <p:cNvSpPr>
            <a:spLocks noGrp="1"/>
          </p:cNvSpPr>
          <p:nvPr/>
        </p:nvSpPr>
        <p:spPr>
          <a:xfrm>
            <a:off x="9954395" y="4951768"/>
            <a:ext cx="18467"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3" name="Oval 86">
            <a:extLst>
              <a:ext uri="{FF2B5EF4-FFF2-40B4-BE49-F238E27FC236}">
                <a16:creationId xmlns:a16="http://schemas.microsoft.com/office/drawing/2014/main" id="{4838ACEB-717A-4CCC-9820-D3454D24C479}"/>
              </a:ext>
            </a:extLst>
          </p:cNvPr>
          <p:cNvSpPr>
            <a:spLocks noGrp="1"/>
          </p:cNvSpPr>
          <p:nvPr/>
        </p:nvSpPr>
        <p:spPr>
          <a:xfrm>
            <a:off x="9932849" y="4972513"/>
            <a:ext cx="21546"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4" name="Oval 87">
            <a:extLst>
              <a:ext uri="{FF2B5EF4-FFF2-40B4-BE49-F238E27FC236}">
                <a16:creationId xmlns:a16="http://schemas.microsoft.com/office/drawing/2014/main" id="{3A1C1875-A944-4D82-B524-41FE7CA3684D}"/>
              </a:ext>
            </a:extLst>
          </p:cNvPr>
          <p:cNvSpPr>
            <a:spLocks noGrp="1"/>
          </p:cNvSpPr>
          <p:nvPr/>
        </p:nvSpPr>
        <p:spPr>
          <a:xfrm>
            <a:off x="9991329" y="4996220"/>
            <a:ext cx="21546" cy="2667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5" name="Oval 88">
            <a:extLst>
              <a:ext uri="{FF2B5EF4-FFF2-40B4-BE49-F238E27FC236}">
                <a16:creationId xmlns:a16="http://schemas.microsoft.com/office/drawing/2014/main" id="{CC8334C4-BE74-4B42-9428-C46D9CFB513F}"/>
              </a:ext>
            </a:extLst>
          </p:cNvPr>
          <p:cNvSpPr>
            <a:spLocks noGrp="1"/>
          </p:cNvSpPr>
          <p:nvPr/>
        </p:nvSpPr>
        <p:spPr>
          <a:xfrm>
            <a:off x="10154452" y="5182915"/>
            <a:ext cx="24622" cy="2370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6" name="Oval 89">
            <a:extLst>
              <a:ext uri="{FF2B5EF4-FFF2-40B4-BE49-F238E27FC236}">
                <a16:creationId xmlns:a16="http://schemas.microsoft.com/office/drawing/2014/main" id="{3717C973-6F98-4CD6-86BF-C6F6FAD9D47D}"/>
              </a:ext>
            </a:extLst>
          </p:cNvPr>
          <p:cNvSpPr>
            <a:spLocks noGrp="1"/>
          </p:cNvSpPr>
          <p:nvPr/>
        </p:nvSpPr>
        <p:spPr>
          <a:xfrm>
            <a:off x="10172919" y="5221440"/>
            <a:ext cx="30778" cy="29634"/>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7" name="Oval 90">
            <a:extLst>
              <a:ext uri="{FF2B5EF4-FFF2-40B4-BE49-F238E27FC236}">
                <a16:creationId xmlns:a16="http://schemas.microsoft.com/office/drawing/2014/main" id="{4C634B2B-3CC7-486E-AB00-59F8617C1D09}"/>
              </a:ext>
            </a:extLst>
          </p:cNvPr>
          <p:cNvSpPr>
            <a:spLocks noGrp="1"/>
          </p:cNvSpPr>
          <p:nvPr/>
        </p:nvSpPr>
        <p:spPr>
          <a:xfrm>
            <a:off x="10409911" y="5239221"/>
            <a:ext cx="21546"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8" name="Oval 91">
            <a:extLst>
              <a:ext uri="{FF2B5EF4-FFF2-40B4-BE49-F238E27FC236}">
                <a16:creationId xmlns:a16="http://schemas.microsoft.com/office/drawing/2014/main" id="{4BB0D79D-EE01-41D6-BED5-5793A8F49C89}"/>
              </a:ext>
            </a:extLst>
          </p:cNvPr>
          <p:cNvSpPr>
            <a:spLocks noGrp="1"/>
          </p:cNvSpPr>
          <p:nvPr/>
        </p:nvSpPr>
        <p:spPr>
          <a:xfrm>
            <a:off x="10446845" y="5179952"/>
            <a:ext cx="40013" cy="4148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79" name="Oval 92">
            <a:extLst>
              <a:ext uri="{FF2B5EF4-FFF2-40B4-BE49-F238E27FC236}">
                <a16:creationId xmlns:a16="http://schemas.microsoft.com/office/drawing/2014/main" id="{A305A1FF-BDEA-4AFB-A866-F0CCD00777A6}"/>
              </a:ext>
            </a:extLst>
          </p:cNvPr>
          <p:cNvSpPr>
            <a:spLocks noGrp="1"/>
          </p:cNvSpPr>
          <p:nvPr/>
        </p:nvSpPr>
        <p:spPr>
          <a:xfrm>
            <a:off x="9618913" y="5959330"/>
            <a:ext cx="21546"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0" name="Oval 93">
            <a:extLst>
              <a:ext uri="{FF2B5EF4-FFF2-40B4-BE49-F238E27FC236}">
                <a16:creationId xmlns:a16="http://schemas.microsoft.com/office/drawing/2014/main" id="{FBE929A0-B8C8-4FF6-AAFD-536D345872BF}"/>
              </a:ext>
            </a:extLst>
          </p:cNvPr>
          <p:cNvSpPr>
            <a:spLocks noGrp="1"/>
          </p:cNvSpPr>
          <p:nvPr/>
        </p:nvSpPr>
        <p:spPr>
          <a:xfrm>
            <a:off x="9529657" y="5935623"/>
            <a:ext cx="27701" cy="2370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1" name="Oval 94">
            <a:extLst>
              <a:ext uri="{FF2B5EF4-FFF2-40B4-BE49-F238E27FC236}">
                <a16:creationId xmlns:a16="http://schemas.microsoft.com/office/drawing/2014/main" id="{8004A644-18A5-44EB-9B98-6193F1259E4B}"/>
              </a:ext>
            </a:extLst>
          </p:cNvPr>
          <p:cNvSpPr>
            <a:spLocks noGrp="1"/>
          </p:cNvSpPr>
          <p:nvPr/>
        </p:nvSpPr>
        <p:spPr>
          <a:xfrm>
            <a:off x="9332677" y="5808197"/>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2" name="Oval 95">
            <a:extLst>
              <a:ext uri="{FF2B5EF4-FFF2-40B4-BE49-F238E27FC236}">
                <a16:creationId xmlns:a16="http://schemas.microsoft.com/office/drawing/2014/main" id="{27551B19-453A-4F3B-8F73-035FECE7278C}"/>
              </a:ext>
            </a:extLst>
          </p:cNvPr>
          <p:cNvSpPr>
            <a:spLocks noGrp="1"/>
          </p:cNvSpPr>
          <p:nvPr/>
        </p:nvSpPr>
        <p:spPr>
          <a:xfrm>
            <a:off x="8357010" y="4699878"/>
            <a:ext cx="43089" cy="4445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3" name="Oval 96">
            <a:extLst>
              <a:ext uri="{FF2B5EF4-FFF2-40B4-BE49-F238E27FC236}">
                <a16:creationId xmlns:a16="http://schemas.microsoft.com/office/drawing/2014/main" id="{D2894E25-5F1F-456C-B97D-B2E1A73CAF1A}"/>
              </a:ext>
            </a:extLst>
          </p:cNvPr>
          <p:cNvSpPr>
            <a:spLocks noGrp="1"/>
          </p:cNvSpPr>
          <p:nvPr/>
        </p:nvSpPr>
        <p:spPr>
          <a:xfrm>
            <a:off x="8397023" y="4750256"/>
            <a:ext cx="18467" cy="1481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4" name="Oval 97">
            <a:extLst>
              <a:ext uri="{FF2B5EF4-FFF2-40B4-BE49-F238E27FC236}">
                <a16:creationId xmlns:a16="http://schemas.microsoft.com/office/drawing/2014/main" id="{C03002C9-510B-4C7E-91BD-0720109DF419}"/>
              </a:ext>
            </a:extLst>
          </p:cNvPr>
          <p:cNvSpPr>
            <a:spLocks noGrp="1"/>
          </p:cNvSpPr>
          <p:nvPr/>
        </p:nvSpPr>
        <p:spPr>
          <a:xfrm>
            <a:off x="8326232" y="4619865"/>
            <a:ext cx="30778" cy="2667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5" name="Oval 98">
            <a:extLst>
              <a:ext uri="{FF2B5EF4-FFF2-40B4-BE49-F238E27FC236}">
                <a16:creationId xmlns:a16="http://schemas.microsoft.com/office/drawing/2014/main" id="{EA7FAC5F-5B32-4C11-87D4-E9A7385C1D10}"/>
              </a:ext>
            </a:extLst>
          </p:cNvPr>
          <p:cNvSpPr>
            <a:spLocks noGrp="1"/>
          </p:cNvSpPr>
          <p:nvPr/>
        </p:nvSpPr>
        <p:spPr>
          <a:xfrm>
            <a:off x="8280066" y="4578377"/>
            <a:ext cx="24622"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6" name="Oval 99">
            <a:extLst>
              <a:ext uri="{FF2B5EF4-FFF2-40B4-BE49-F238E27FC236}">
                <a16:creationId xmlns:a16="http://schemas.microsoft.com/office/drawing/2014/main" id="{74A29CA1-7C74-4B35-8522-86136CA90ABF}"/>
              </a:ext>
            </a:extLst>
          </p:cNvPr>
          <p:cNvSpPr>
            <a:spLocks noGrp="1"/>
          </p:cNvSpPr>
          <p:nvPr/>
        </p:nvSpPr>
        <p:spPr>
          <a:xfrm>
            <a:off x="8230821" y="4447987"/>
            <a:ext cx="6156" cy="592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7" name="Oval 100">
            <a:extLst>
              <a:ext uri="{FF2B5EF4-FFF2-40B4-BE49-F238E27FC236}">
                <a16:creationId xmlns:a16="http://schemas.microsoft.com/office/drawing/2014/main" id="{D619C9F6-F4FE-409D-845D-080326D2D834}"/>
              </a:ext>
            </a:extLst>
          </p:cNvPr>
          <p:cNvSpPr>
            <a:spLocks noGrp="1"/>
          </p:cNvSpPr>
          <p:nvPr/>
        </p:nvSpPr>
        <p:spPr>
          <a:xfrm>
            <a:off x="8200043" y="4338341"/>
            <a:ext cx="12311" cy="11854"/>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8" name="Oval 101">
            <a:extLst>
              <a:ext uri="{FF2B5EF4-FFF2-40B4-BE49-F238E27FC236}">
                <a16:creationId xmlns:a16="http://schemas.microsoft.com/office/drawing/2014/main" id="{589C8D3E-CA00-455B-889E-CB1595B1DF83}"/>
              </a:ext>
            </a:extLst>
          </p:cNvPr>
          <p:cNvSpPr>
            <a:spLocks noGrp="1"/>
          </p:cNvSpPr>
          <p:nvPr/>
        </p:nvSpPr>
        <p:spPr>
          <a:xfrm>
            <a:off x="8218510" y="4276109"/>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89" name="Oval 102">
            <a:extLst>
              <a:ext uri="{FF2B5EF4-FFF2-40B4-BE49-F238E27FC236}">
                <a16:creationId xmlns:a16="http://schemas.microsoft.com/office/drawing/2014/main" id="{C3F98F31-7779-4F20-B952-176B3048DF4B}"/>
              </a:ext>
            </a:extLst>
          </p:cNvPr>
          <p:cNvSpPr>
            <a:spLocks noGrp="1"/>
          </p:cNvSpPr>
          <p:nvPr/>
        </p:nvSpPr>
        <p:spPr>
          <a:xfrm>
            <a:off x="7199753" y="4267219"/>
            <a:ext cx="33857" cy="3259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0" name="Oval 103">
            <a:extLst>
              <a:ext uri="{FF2B5EF4-FFF2-40B4-BE49-F238E27FC236}">
                <a16:creationId xmlns:a16="http://schemas.microsoft.com/office/drawing/2014/main" id="{A56B3C20-8C10-4EE7-B1AC-EE3A54710D2D}"/>
              </a:ext>
            </a:extLst>
          </p:cNvPr>
          <p:cNvSpPr>
            <a:spLocks noGrp="1"/>
          </p:cNvSpPr>
          <p:nvPr/>
        </p:nvSpPr>
        <p:spPr>
          <a:xfrm>
            <a:off x="7276699" y="5280708"/>
            <a:ext cx="27701" cy="2667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1" name="Oval 104">
            <a:extLst>
              <a:ext uri="{FF2B5EF4-FFF2-40B4-BE49-F238E27FC236}">
                <a16:creationId xmlns:a16="http://schemas.microsoft.com/office/drawing/2014/main" id="{30AEB7DD-8A34-43A2-B76B-2B3E2B380324}"/>
              </a:ext>
            </a:extLst>
          </p:cNvPr>
          <p:cNvSpPr>
            <a:spLocks noGrp="1"/>
          </p:cNvSpPr>
          <p:nvPr/>
        </p:nvSpPr>
        <p:spPr>
          <a:xfrm>
            <a:off x="7230531" y="5322196"/>
            <a:ext cx="21546"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2" name="Oval 105">
            <a:extLst>
              <a:ext uri="{FF2B5EF4-FFF2-40B4-BE49-F238E27FC236}">
                <a16:creationId xmlns:a16="http://schemas.microsoft.com/office/drawing/2014/main" id="{B88163B7-905C-45A6-9103-2B972AB2FEEA}"/>
              </a:ext>
            </a:extLst>
          </p:cNvPr>
          <p:cNvSpPr>
            <a:spLocks noGrp="1"/>
          </p:cNvSpPr>
          <p:nvPr/>
        </p:nvSpPr>
        <p:spPr>
          <a:xfrm>
            <a:off x="6008641" y="4545781"/>
            <a:ext cx="18467" cy="1481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3" name="Oval 106">
            <a:extLst>
              <a:ext uri="{FF2B5EF4-FFF2-40B4-BE49-F238E27FC236}">
                <a16:creationId xmlns:a16="http://schemas.microsoft.com/office/drawing/2014/main" id="{E480AFE8-8EA4-4902-A5F9-AB31F4A30BD7}"/>
              </a:ext>
            </a:extLst>
          </p:cNvPr>
          <p:cNvSpPr>
            <a:spLocks noGrp="1"/>
          </p:cNvSpPr>
          <p:nvPr/>
        </p:nvSpPr>
        <p:spPr>
          <a:xfrm>
            <a:off x="5362301" y="3766401"/>
            <a:ext cx="21546"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4" name="Oval 107">
            <a:extLst>
              <a:ext uri="{FF2B5EF4-FFF2-40B4-BE49-F238E27FC236}">
                <a16:creationId xmlns:a16="http://schemas.microsoft.com/office/drawing/2014/main" id="{DE420E28-5FD7-4BE0-BF34-658F5D7FF673}"/>
              </a:ext>
            </a:extLst>
          </p:cNvPr>
          <p:cNvSpPr>
            <a:spLocks noGrp="1"/>
          </p:cNvSpPr>
          <p:nvPr/>
        </p:nvSpPr>
        <p:spPr>
          <a:xfrm>
            <a:off x="5390000" y="3772328"/>
            <a:ext cx="21546"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5" name="Oval 108">
            <a:extLst>
              <a:ext uri="{FF2B5EF4-FFF2-40B4-BE49-F238E27FC236}">
                <a16:creationId xmlns:a16="http://schemas.microsoft.com/office/drawing/2014/main" id="{FF54AE7E-2EEF-4267-868F-E6980993E74F}"/>
              </a:ext>
            </a:extLst>
          </p:cNvPr>
          <p:cNvSpPr>
            <a:spLocks noGrp="1"/>
          </p:cNvSpPr>
          <p:nvPr/>
        </p:nvSpPr>
        <p:spPr>
          <a:xfrm>
            <a:off x="5426934" y="3751585"/>
            <a:ext cx="21546"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6" name="Oval 109">
            <a:extLst>
              <a:ext uri="{FF2B5EF4-FFF2-40B4-BE49-F238E27FC236}">
                <a16:creationId xmlns:a16="http://schemas.microsoft.com/office/drawing/2014/main" id="{DD5649DB-308F-4CDB-808E-138601B49C3A}"/>
              </a:ext>
            </a:extLst>
          </p:cNvPr>
          <p:cNvSpPr>
            <a:spLocks noGrp="1"/>
          </p:cNvSpPr>
          <p:nvPr/>
        </p:nvSpPr>
        <p:spPr>
          <a:xfrm>
            <a:off x="5756261" y="2578071"/>
            <a:ext cx="43089" cy="4148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7" name="Oval 110">
            <a:extLst>
              <a:ext uri="{FF2B5EF4-FFF2-40B4-BE49-F238E27FC236}">
                <a16:creationId xmlns:a16="http://schemas.microsoft.com/office/drawing/2014/main" id="{61779076-7B96-43ED-A51D-DC064B642B32}"/>
              </a:ext>
            </a:extLst>
          </p:cNvPr>
          <p:cNvSpPr>
            <a:spLocks noGrp="1"/>
          </p:cNvSpPr>
          <p:nvPr/>
        </p:nvSpPr>
        <p:spPr>
          <a:xfrm>
            <a:off x="6279489" y="2699570"/>
            <a:ext cx="36934"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8" name="Oval 111">
            <a:extLst>
              <a:ext uri="{FF2B5EF4-FFF2-40B4-BE49-F238E27FC236}">
                <a16:creationId xmlns:a16="http://schemas.microsoft.com/office/drawing/2014/main" id="{7BF6E957-A373-4A4A-AB23-8FD51E8F3A29}"/>
              </a:ext>
            </a:extLst>
          </p:cNvPr>
          <p:cNvSpPr>
            <a:spLocks noGrp="1"/>
          </p:cNvSpPr>
          <p:nvPr/>
        </p:nvSpPr>
        <p:spPr>
          <a:xfrm>
            <a:off x="6353356" y="2666974"/>
            <a:ext cx="36934"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99" name="Oval 112">
            <a:extLst>
              <a:ext uri="{FF2B5EF4-FFF2-40B4-BE49-F238E27FC236}">
                <a16:creationId xmlns:a16="http://schemas.microsoft.com/office/drawing/2014/main" id="{9EC31582-5640-480E-BD05-A1B49076ED45}"/>
              </a:ext>
            </a:extLst>
          </p:cNvPr>
          <p:cNvSpPr>
            <a:spLocks noGrp="1"/>
          </p:cNvSpPr>
          <p:nvPr/>
        </p:nvSpPr>
        <p:spPr>
          <a:xfrm>
            <a:off x="6384134" y="2643266"/>
            <a:ext cx="12311" cy="592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0" name="Oval 113">
            <a:extLst>
              <a:ext uri="{FF2B5EF4-FFF2-40B4-BE49-F238E27FC236}">
                <a16:creationId xmlns:a16="http://schemas.microsoft.com/office/drawing/2014/main" id="{462A04FC-AE61-4862-B46F-869F4D2D4C88}"/>
              </a:ext>
            </a:extLst>
          </p:cNvPr>
          <p:cNvSpPr>
            <a:spLocks noGrp="1"/>
          </p:cNvSpPr>
          <p:nvPr/>
        </p:nvSpPr>
        <p:spPr>
          <a:xfrm>
            <a:off x="6313344" y="2589925"/>
            <a:ext cx="24622" cy="2370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1" name="Oval 114">
            <a:extLst>
              <a:ext uri="{FF2B5EF4-FFF2-40B4-BE49-F238E27FC236}">
                <a16:creationId xmlns:a16="http://schemas.microsoft.com/office/drawing/2014/main" id="{AF306547-3508-45F6-9059-624D80E7A1D9}"/>
              </a:ext>
            </a:extLst>
          </p:cNvPr>
          <p:cNvSpPr>
            <a:spLocks noGrp="1"/>
          </p:cNvSpPr>
          <p:nvPr/>
        </p:nvSpPr>
        <p:spPr>
          <a:xfrm>
            <a:off x="6180999" y="2806253"/>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2" name="Oval 115">
            <a:extLst>
              <a:ext uri="{FF2B5EF4-FFF2-40B4-BE49-F238E27FC236}">
                <a16:creationId xmlns:a16="http://schemas.microsoft.com/office/drawing/2014/main" id="{AE7AF915-0A52-4145-A675-C6A0598EBB17}"/>
              </a:ext>
            </a:extLst>
          </p:cNvPr>
          <p:cNvSpPr>
            <a:spLocks noGrp="1"/>
          </p:cNvSpPr>
          <p:nvPr/>
        </p:nvSpPr>
        <p:spPr>
          <a:xfrm>
            <a:off x="6097897" y="2773657"/>
            <a:ext cx="36934" cy="3259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3" name="Oval 116">
            <a:extLst>
              <a:ext uri="{FF2B5EF4-FFF2-40B4-BE49-F238E27FC236}">
                <a16:creationId xmlns:a16="http://schemas.microsoft.com/office/drawing/2014/main" id="{FD09211D-D1B2-4A72-9B12-C4C2E00BE342}"/>
              </a:ext>
            </a:extLst>
          </p:cNvPr>
          <p:cNvSpPr>
            <a:spLocks noGrp="1"/>
          </p:cNvSpPr>
          <p:nvPr/>
        </p:nvSpPr>
        <p:spPr>
          <a:xfrm>
            <a:off x="6110208" y="2826998"/>
            <a:ext cx="27701" cy="3259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4" name="Oval 117">
            <a:extLst>
              <a:ext uri="{FF2B5EF4-FFF2-40B4-BE49-F238E27FC236}">
                <a16:creationId xmlns:a16="http://schemas.microsoft.com/office/drawing/2014/main" id="{30BDA2DC-C2C4-4EAF-B1B9-80E341A91154}"/>
              </a:ext>
            </a:extLst>
          </p:cNvPr>
          <p:cNvSpPr>
            <a:spLocks noGrp="1"/>
          </p:cNvSpPr>
          <p:nvPr/>
        </p:nvSpPr>
        <p:spPr>
          <a:xfrm>
            <a:off x="7067408" y="2186900"/>
            <a:ext cx="52324" cy="5037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5" name="Oval 124">
            <a:extLst>
              <a:ext uri="{FF2B5EF4-FFF2-40B4-BE49-F238E27FC236}">
                <a16:creationId xmlns:a16="http://schemas.microsoft.com/office/drawing/2014/main" id="{B70FF195-D4DD-43F1-8359-E6A10A3DEDC4}"/>
              </a:ext>
            </a:extLst>
          </p:cNvPr>
          <p:cNvSpPr>
            <a:spLocks noGrp="1"/>
          </p:cNvSpPr>
          <p:nvPr/>
        </p:nvSpPr>
        <p:spPr>
          <a:xfrm>
            <a:off x="7168975" y="1635704"/>
            <a:ext cx="36934"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6" name="Oval 125">
            <a:extLst>
              <a:ext uri="{FF2B5EF4-FFF2-40B4-BE49-F238E27FC236}">
                <a16:creationId xmlns:a16="http://schemas.microsoft.com/office/drawing/2014/main" id="{367414B7-ADB1-4B2F-8365-D270ED79BB23}"/>
              </a:ext>
            </a:extLst>
          </p:cNvPr>
          <p:cNvSpPr>
            <a:spLocks noGrp="1"/>
          </p:cNvSpPr>
          <p:nvPr/>
        </p:nvSpPr>
        <p:spPr>
          <a:xfrm>
            <a:off x="7125886" y="1671265"/>
            <a:ext cx="46168" cy="4741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7" name="Oval 126">
            <a:extLst>
              <a:ext uri="{FF2B5EF4-FFF2-40B4-BE49-F238E27FC236}">
                <a16:creationId xmlns:a16="http://schemas.microsoft.com/office/drawing/2014/main" id="{F1F37A01-B240-4B99-A6FB-0B52D9F021EC}"/>
              </a:ext>
            </a:extLst>
          </p:cNvPr>
          <p:cNvSpPr>
            <a:spLocks noGrp="1"/>
          </p:cNvSpPr>
          <p:nvPr/>
        </p:nvSpPr>
        <p:spPr>
          <a:xfrm>
            <a:off x="10453000" y="2106887"/>
            <a:ext cx="70791" cy="68160"/>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8" name="Oval 127">
            <a:extLst>
              <a:ext uri="{FF2B5EF4-FFF2-40B4-BE49-F238E27FC236}">
                <a16:creationId xmlns:a16="http://schemas.microsoft.com/office/drawing/2014/main" id="{3A530F8A-C8D1-420F-86BB-3521FD41ECE4}"/>
              </a:ext>
            </a:extLst>
          </p:cNvPr>
          <p:cNvSpPr>
            <a:spLocks noGrp="1"/>
          </p:cNvSpPr>
          <p:nvPr/>
        </p:nvSpPr>
        <p:spPr>
          <a:xfrm>
            <a:off x="10705381" y="2453608"/>
            <a:ext cx="55401" cy="5037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09" name="Oval 128">
            <a:extLst>
              <a:ext uri="{FF2B5EF4-FFF2-40B4-BE49-F238E27FC236}">
                <a16:creationId xmlns:a16="http://schemas.microsoft.com/office/drawing/2014/main" id="{5D0EC571-623C-4119-A2E0-08D61BBCA2FB}"/>
              </a:ext>
            </a:extLst>
          </p:cNvPr>
          <p:cNvSpPr>
            <a:spLocks noGrp="1"/>
          </p:cNvSpPr>
          <p:nvPr/>
        </p:nvSpPr>
        <p:spPr>
          <a:xfrm>
            <a:off x="10649980" y="2581034"/>
            <a:ext cx="40013" cy="3852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0" name="Oval 129">
            <a:extLst>
              <a:ext uri="{FF2B5EF4-FFF2-40B4-BE49-F238E27FC236}">
                <a16:creationId xmlns:a16="http://schemas.microsoft.com/office/drawing/2014/main" id="{E36C9791-96C1-4835-A627-795F4D922595}"/>
              </a:ext>
            </a:extLst>
          </p:cNvPr>
          <p:cNvSpPr>
            <a:spLocks noGrp="1"/>
          </p:cNvSpPr>
          <p:nvPr/>
        </p:nvSpPr>
        <p:spPr>
          <a:xfrm>
            <a:off x="10806948" y="2598814"/>
            <a:ext cx="24622" cy="2370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1" name="Oval 130">
            <a:extLst>
              <a:ext uri="{FF2B5EF4-FFF2-40B4-BE49-F238E27FC236}">
                <a16:creationId xmlns:a16="http://schemas.microsoft.com/office/drawing/2014/main" id="{D0BEF6F8-3AFC-44DC-BF85-223561A6CBC8}"/>
              </a:ext>
            </a:extLst>
          </p:cNvPr>
          <p:cNvSpPr>
            <a:spLocks noGrp="1"/>
          </p:cNvSpPr>
          <p:nvPr/>
        </p:nvSpPr>
        <p:spPr>
          <a:xfrm>
            <a:off x="10954683" y="2782546"/>
            <a:ext cx="58479" cy="5926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2" name="Oval 131">
            <a:extLst>
              <a:ext uri="{FF2B5EF4-FFF2-40B4-BE49-F238E27FC236}">
                <a16:creationId xmlns:a16="http://schemas.microsoft.com/office/drawing/2014/main" id="{0EE3C2AF-8CA8-4271-A37D-9D1DB9BEDE6D}"/>
              </a:ext>
            </a:extLst>
          </p:cNvPr>
          <p:cNvSpPr>
            <a:spLocks noGrp="1"/>
          </p:cNvSpPr>
          <p:nvPr/>
        </p:nvSpPr>
        <p:spPr>
          <a:xfrm>
            <a:off x="10868504" y="2818107"/>
            <a:ext cx="36934" cy="3259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3" name="Oval 132">
            <a:extLst>
              <a:ext uri="{FF2B5EF4-FFF2-40B4-BE49-F238E27FC236}">
                <a16:creationId xmlns:a16="http://schemas.microsoft.com/office/drawing/2014/main" id="{FA2462C0-5FAD-41DD-8005-A3638B4801A4}"/>
              </a:ext>
            </a:extLst>
          </p:cNvPr>
          <p:cNvSpPr>
            <a:spLocks noGrp="1"/>
          </p:cNvSpPr>
          <p:nvPr/>
        </p:nvSpPr>
        <p:spPr>
          <a:xfrm>
            <a:off x="10794636" y="2877375"/>
            <a:ext cx="36934"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4" name="Oval 133">
            <a:extLst>
              <a:ext uri="{FF2B5EF4-FFF2-40B4-BE49-F238E27FC236}">
                <a16:creationId xmlns:a16="http://schemas.microsoft.com/office/drawing/2014/main" id="{E2B211F6-59D5-4D6D-BCEC-8B71AFD164C7}"/>
              </a:ext>
            </a:extLst>
          </p:cNvPr>
          <p:cNvSpPr>
            <a:spLocks noGrp="1"/>
          </p:cNvSpPr>
          <p:nvPr/>
        </p:nvSpPr>
        <p:spPr>
          <a:xfrm>
            <a:off x="10748470" y="2898120"/>
            <a:ext cx="27701" cy="2370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5" name="Oval 134">
            <a:extLst>
              <a:ext uri="{FF2B5EF4-FFF2-40B4-BE49-F238E27FC236}">
                <a16:creationId xmlns:a16="http://schemas.microsoft.com/office/drawing/2014/main" id="{02F7D377-EAEE-4F1C-A811-E83C7AA7A9F2}"/>
              </a:ext>
            </a:extLst>
          </p:cNvPr>
          <p:cNvSpPr>
            <a:spLocks noGrp="1"/>
          </p:cNvSpPr>
          <p:nvPr/>
        </p:nvSpPr>
        <p:spPr>
          <a:xfrm>
            <a:off x="10702302" y="2912936"/>
            <a:ext cx="9234" cy="889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6" name="Oval 135">
            <a:extLst>
              <a:ext uri="{FF2B5EF4-FFF2-40B4-BE49-F238E27FC236}">
                <a16:creationId xmlns:a16="http://schemas.microsoft.com/office/drawing/2014/main" id="{175BA3B9-D68E-46BB-8593-C42D917415F7}"/>
              </a:ext>
            </a:extLst>
          </p:cNvPr>
          <p:cNvSpPr>
            <a:spLocks noGrp="1"/>
          </p:cNvSpPr>
          <p:nvPr/>
        </p:nvSpPr>
        <p:spPr>
          <a:xfrm>
            <a:off x="10591501" y="2912936"/>
            <a:ext cx="30778" cy="2667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7" name="Oval 136">
            <a:extLst>
              <a:ext uri="{FF2B5EF4-FFF2-40B4-BE49-F238E27FC236}">
                <a16:creationId xmlns:a16="http://schemas.microsoft.com/office/drawing/2014/main" id="{ED807647-4DF0-4D26-A042-F4DA0BA45DDF}"/>
              </a:ext>
            </a:extLst>
          </p:cNvPr>
          <p:cNvSpPr>
            <a:spLocks noGrp="1"/>
          </p:cNvSpPr>
          <p:nvPr/>
        </p:nvSpPr>
        <p:spPr>
          <a:xfrm>
            <a:off x="10526868" y="2933681"/>
            <a:ext cx="15390" cy="1481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8" name="Oval 137">
            <a:extLst>
              <a:ext uri="{FF2B5EF4-FFF2-40B4-BE49-F238E27FC236}">
                <a16:creationId xmlns:a16="http://schemas.microsoft.com/office/drawing/2014/main" id="{24F81AF1-CE97-45E2-B387-34CA08D017D8}"/>
              </a:ext>
            </a:extLst>
          </p:cNvPr>
          <p:cNvSpPr>
            <a:spLocks noGrp="1"/>
          </p:cNvSpPr>
          <p:nvPr/>
        </p:nvSpPr>
        <p:spPr>
          <a:xfrm>
            <a:off x="10431455" y="2951462"/>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19" name="Oval 138">
            <a:extLst>
              <a:ext uri="{FF2B5EF4-FFF2-40B4-BE49-F238E27FC236}">
                <a16:creationId xmlns:a16="http://schemas.microsoft.com/office/drawing/2014/main" id="{13923355-F4A0-4D4A-B5E0-943912236392}"/>
              </a:ext>
            </a:extLst>
          </p:cNvPr>
          <p:cNvSpPr>
            <a:spLocks noGrp="1"/>
          </p:cNvSpPr>
          <p:nvPr/>
        </p:nvSpPr>
        <p:spPr>
          <a:xfrm>
            <a:off x="10400677" y="2930717"/>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0" name="Oval 139">
            <a:extLst>
              <a:ext uri="{FF2B5EF4-FFF2-40B4-BE49-F238E27FC236}">
                <a16:creationId xmlns:a16="http://schemas.microsoft.com/office/drawing/2014/main" id="{FAA8F1E7-2E43-4526-86F1-0B4283C41A30}"/>
              </a:ext>
            </a:extLst>
          </p:cNvPr>
          <p:cNvSpPr>
            <a:spLocks noGrp="1"/>
          </p:cNvSpPr>
          <p:nvPr/>
        </p:nvSpPr>
        <p:spPr>
          <a:xfrm>
            <a:off x="10237554" y="2895156"/>
            <a:ext cx="21546"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1" name="Oval 140">
            <a:extLst>
              <a:ext uri="{FF2B5EF4-FFF2-40B4-BE49-F238E27FC236}">
                <a16:creationId xmlns:a16="http://schemas.microsoft.com/office/drawing/2014/main" id="{1C20376C-2EE4-4CA0-8769-DE856C5BAAB5}"/>
              </a:ext>
            </a:extLst>
          </p:cNvPr>
          <p:cNvSpPr>
            <a:spLocks noGrp="1"/>
          </p:cNvSpPr>
          <p:nvPr/>
        </p:nvSpPr>
        <p:spPr>
          <a:xfrm>
            <a:off x="9849749" y="2989985"/>
            <a:ext cx="27701" cy="2370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2" name="Oval 141">
            <a:extLst>
              <a:ext uri="{FF2B5EF4-FFF2-40B4-BE49-F238E27FC236}">
                <a16:creationId xmlns:a16="http://schemas.microsoft.com/office/drawing/2014/main" id="{CF2DFBA8-0CEA-4CBC-A923-80F2BBDD965D}"/>
              </a:ext>
            </a:extLst>
          </p:cNvPr>
          <p:cNvSpPr>
            <a:spLocks noGrp="1"/>
          </p:cNvSpPr>
          <p:nvPr/>
        </p:nvSpPr>
        <p:spPr>
          <a:xfrm>
            <a:off x="9800504" y="3028511"/>
            <a:ext cx="24622" cy="2370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3" name="Oval 142">
            <a:extLst>
              <a:ext uri="{FF2B5EF4-FFF2-40B4-BE49-F238E27FC236}">
                <a16:creationId xmlns:a16="http://schemas.microsoft.com/office/drawing/2014/main" id="{BEDD948C-DE94-443A-8B45-34098A38CB74}"/>
              </a:ext>
            </a:extLst>
          </p:cNvPr>
          <p:cNvSpPr>
            <a:spLocks noGrp="1"/>
          </p:cNvSpPr>
          <p:nvPr/>
        </p:nvSpPr>
        <p:spPr>
          <a:xfrm>
            <a:off x="9717403" y="3108522"/>
            <a:ext cx="24622"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4" name="Oval 143">
            <a:extLst>
              <a:ext uri="{FF2B5EF4-FFF2-40B4-BE49-F238E27FC236}">
                <a16:creationId xmlns:a16="http://schemas.microsoft.com/office/drawing/2014/main" id="{3E2729B3-14F5-4E41-87A7-BA927C726442}"/>
              </a:ext>
            </a:extLst>
          </p:cNvPr>
          <p:cNvSpPr>
            <a:spLocks noGrp="1"/>
          </p:cNvSpPr>
          <p:nvPr/>
        </p:nvSpPr>
        <p:spPr>
          <a:xfrm>
            <a:off x="9692780" y="3155937"/>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5" name="Oval 144">
            <a:extLst>
              <a:ext uri="{FF2B5EF4-FFF2-40B4-BE49-F238E27FC236}">
                <a16:creationId xmlns:a16="http://schemas.microsoft.com/office/drawing/2014/main" id="{1B183F3B-CCE5-4347-99BD-3EF33489AA06}"/>
              </a:ext>
            </a:extLst>
          </p:cNvPr>
          <p:cNvSpPr>
            <a:spLocks noGrp="1"/>
          </p:cNvSpPr>
          <p:nvPr/>
        </p:nvSpPr>
        <p:spPr>
          <a:xfrm>
            <a:off x="9643535" y="3179644"/>
            <a:ext cx="18467" cy="2074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6" name="Oval 145">
            <a:extLst>
              <a:ext uri="{FF2B5EF4-FFF2-40B4-BE49-F238E27FC236}">
                <a16:creationId xmlns:a16="http://schemas.microsoft.com/office/drawing/2014/main" id="{65E28EB4-A813-464A-8D00-37BAD4A969CC}"/>
              </a:ext>
            </a:extLst>
          </p:cNvPr>
          <p:cNvSpPr>
            <a:spLocks noGrp="1"/>
          </p:cNvSpPr>
          <p:nvPr/>
        </p:nvSpPr>
        <p:spPr>
          <a:xfrm>
            <a:off x="9615836" y="3203351"/>
            <a:ext cx="12311" cy="592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7" name="Oval 146">
            <a:extLst>
              <a:ext uri="{FF2B5EF4-FFF2-40B4-BE49-F238E27FC236}">
                <a16:creationId xmlns:a16="http://schemas.microsoft.com/office/drawing/2014/main" id="{995FE2BD-3F7E-49EF-81CE-4776933D8D5E}"/>
              </a:ext>
            </a:extLst>
          </p:cNvPr>
          <p:cNvSpPr>
            <a:spLocks noGrp="1"/>
          </p:cNvSpPr>
          <p:nvPr/>
        </p:nvSpPr>
        <p:spPr>
          <a:xfrm>
            <a:off x="9184942" y="3695279"/>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8" name="Oval 147">
            <a:extLst>
              <a:ext uri="{FF2B5EF4-FFF2-40B4-BE49-F238E27FC236}">
                <a16:creationId xmlns:a16="http://schemas.microsoft.com/office/drawing/2014/main" id="{EDEBD68F-4F4B-4854-8DE2-B87721327D36}"/>
              </a:ext>
            </a:extLst>
          </p:cNvPr>
          <p:cNvSpPr>
            <a:spLocks noGrp="1"/>
          </p:cNvSpPr>
          <p:nvPr/>
        </p:nvSpPr>
        <p:spPr>
          <a:xfrm>
            <a:off x="9148009" y="3754547"/>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29" name="Oval 148">
            <a:extLst>
              <a:ext uri="{FF2B5EF4-FFF2-40B4-BE49-F238E27FC236}">
                <a16:creationId xmlns:a16="http://schemas.microsoft.com/office/drawing/2014/main" id="{7FD3A31B-BFC4-4043-8C0F-A5E656E9EB45}"/>
              </a:ext>
            </a:extLst>
          </p:cNvPr>
          <p:cNvSpPr>
            <a:spLocks noGrp="1"/>
          </p:cNvSpPr>
          <p:nvPr/>
        </p:nvSpPr>
        <p:spPr>
          <a:xfrm>
            <a:off x="9117230" y="3804926"/>
            <a:ext cx="49245" cy="4445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0" name="Oval 149">
            <a:extLst>
              <a:ext uri="{FF2B5EF4-FFF2-40B4-BE49-F238E27FC236}">
                <a16:creationId xmlns:a16="http://schemas.microsoft.com/office/drawing/2014/main" id="{340C19CC-5456-478D-81E1-5895D78B2871}"/>
              </a:ext>
            </a:extLst>
          </p:cNvPr>
          <p:cNvSpPr>
            <a:spLocks noGrp="1"/>
          </p:cNvSpPr>
          <p:nvPr/>
        </p:nvSpPr>
        <p:spPr>
          <a:xfrm>
            <a:off x="9092608" y="3813815"/>
            <a:ext cx="9234" cy="592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1" name="Oval 150">
            <a:extLst>
              <a:ext uri="{FF2B5EF4-FFF2-40B4-BE49-F238E27FC236}">
                <a16:creationId xmlns:a16="http://schemas.microsoft.com/office/drawing/2014/main" id="{D67C78E7-0C5C-4F18-9F03-5E8BE56EF6FD}"/>
              </a:ext>
            </a:extLst>
          </p:cNvPr>
          <p:cNvSpPr>
            <a:spLocks noGrp="1"/>
          </p:cNvSpPr>
          <p:nvPr/>
        </p:nvSpPr>
        <p:spPr>
          <a:xfrm>
            <a:off x="9071062" y="3606376"/>
            <a:ext cx="15390" cy="11854"/>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2" name="Freeform 151">
            <a:extLst>
              <a:ext uri="{FF2B5EF4-FFF2-40B4-BE49-F238E27FC236}">
                <a16:creationId xmlns:a16="http://schemas.microsoft.com/office/drawing/2014/main" id="{F9FCDCBA-D491-4671-B2B5-8BCDB9934333}"/>
              </a:ext>
            </a:extLst>
          </p:cNvPr>
          <p:cNvSpPr>
            <a:spLocks noGrp="1"/>
          </p:cNvSpPr>
          <p:nvPr/>
        </p:nvSpPr>
        <p:spPr>
          <a:xfrm>
            <a:off x="3928041" y="1443081"/>
            <a:ext cx="1551217" cy="1170551"/>
          </a:xfrm>
          <a:custGeom>
            <a:avLst/>
            <a:gdLst>
              <a:gd name="T0" fmla="*/ 277 w 504"/>
              <a:gd name="T1" fmla="*/ 309 h 395"/>
              <a:gd name="T2" fmla="*/ 336 w 504"/>
              <a:gd name="T3" fmla="*/ 266 h 395"/>
              <a:gd name="T4" fmla="*/ 427 w 504"/>
              <a:gd name="T5" fmla="*/ 242 h 395"/>
              <a:gd name="T6" fmla="*/ 396 w 504"/>
              <a:gd name="T7" fmla="*/ 224 h 395"/>
              <a:gd name="T8" fmla="*/ 406 w 504"/>
              <a:gd name="T9" fmla="*/ 221 h 395"/>
              <a:gd name="T10" fmla="*/ 430 w 504"/>
              <a:gd name="T11" fmla="*/ 221 h 395"/>
              <a:gd name="T12" fmla="*/ 429 w 504"/>
              <a:gd name="T13" fmla="*/ 210 h 395"/>
              <a:gd name="T14" fmla="*/ 419 w 504"/>
              <a:gd name="T15" fmla="*/ 188 h 395"/>
              <a:gd name="T16" fmla="*/ 437 w 504"/>
              <a:gd name="T17" fmla="*/ 168 h 395"/>
              <a:gd name="T18" fmla="*/ 459 w 504"/>
              <a:gd name="T19" fmla="*/ 148 h 395"/>
              <a:gd name="T20" fmla="*/ 462 w 504"/>
              <a:gd name="T21" fmla="*/ 129 h 395"/>
              <a:gd name="T22" fmla="*/ 442 w 504"/>
              <a:gd name="T23" fmla="*/ 118 h 395"/>
              <a:gd name="T24" fmla="*/ 467 w 504"/>
              <a:gd name="T25" fmla="*/ 76 h 395"/>
              <a:gd name="T26" fmla="*/ 454 w 504"/>
              <a:gd name="T27" fmla="*/ 39 h 395"/>
              <a:gd name="T28" fmla="*/ 426 w 504"/>
              <a:gd name="T29" fmla="*/ 40 h 395"/>
              <a:gd name="T30" fmla="*/ 439 w 504"/>
              <a:gd name="T31" fmla="*/ 27 h 395"/>
              <a:gd name="T32" fmla="*/ 332 w 504"/>
              <a:gd name="T33" fmla="*/ 26 h 395"/>
              <a:gd name="T34" fmla="*/ 291 w 504"/>
              <a:gd name="T35" fmla="*/ 0 h 395"/>
              <a:gd name="T36" fmla="*/ 251 w 504"/>
              <a:gd name="T37" fmla="*/ 11 h 395"/>
              <a:gd name="T38" fmla="*/ 259 w 504"/>
              <a:gd name="T39" fmla="*/ 37 h 395"/>
              <a:gd name="T40" fmla="*/ 213 w 504"/>
              <a:gd name="T41" fmla="*/ 28 h 395"/>
              <a:gd name="T42" fmla="*/ 219 w 504"/>
              <a:gd name="T43" fmla="*/ 56 h 395"/>
              <a:gd name="T44" fmla="*/ 189 w 504"/>
              <a:gd name="T45" fmla="*/ 47 h 395"/>
              <a:gd name="T46" fmla="*/ 104 w 504"/>
              <a:gd name="T47" fmla="*/ 40 h 395"/>
              <a:gd name="T48" fmla="*/ 95 w 504"/>
              <a:gd name="T49" fmla="*/ 39 h 395"/>
              <a:gd name="T50" fmla="*/ 92 w 504"/>
              <a:gd name="T51" fmla="*/ 60 h 395"/>
              <a:gd name="T52" fmla="*/ 40 w 504"/>
              <a:gd name="T53" fmla="*/ 65 h 395"/>
              <a:gd name="T54" fmla="*/ 71 w 504"/>
              <a:gd name="T55" fmla="*/ 76 h 395"/>
              <a:gd name="T56" fmla="*/ 0 w 504"/>
              <a:gd name="T57" fmla="*/ 96 h 395"/>
              <a:gd name="T58" fmla="*/ 53 w 504"/>
              <a:gd name="T59" fmla="*/ 117 h 395"/>
              <a:gd name="T60" fmla="*/ 35 w 504"/>
              <a:gd name="T61" fmla="*/ 146 h 395"/>
              <a:gd name="T62" fmla="*/ 138 w 504"/>
              <a:gd name="T63" fmla="*/ 164 h 395"/>
              <a:gd name="T64" fmla="*/ 144 w 504"/>
              <a:gd name="T65" fmla="*/ 177 h 395"/>
              <a:gd name="T66" fmla="*/ 137 w 504"/>
              <a:gd name="T67" fmla="*/ 213 h 395"/>
              <a:gd name="T68" fmla="*/ 160 w 504"/>
              <a:gd name="T69" fmla="*/ 215 h 395"/>
              <a:gd name="T70" fmla="*/ 179 w 504"/>
              <a:gd name="T71" fmla="*/ 236 h 395"/>
              <a:gd name="T72" fmla="*/ 156 w 504"/>
              <a:gd name="T73" fmla="*/ 236 h 395"/>
              <a:gd name="T74" fmla="*/ 146 w 504"/>
              <a:gd name="T75" fmla="*/ 261 h 395"/>
              <a:gd name="T76" fmla="*/ 165 w 504"/>
              <a:gd name="T77" fmla="*/ 240 h 395"/>
              <a:gd name="T78" fmla="*/ 180 w 504"/>
              <a:gd name="T79" fmla="*/ 268 h 395"/>
              <a:gd name="T80" fmla="*/ 159 w 504"/>
              <a:gd name="T81" fmla="*/ 305 h 395"/>
              <a:gd name="T82" fmla="*/ 185 w 504"/>
              <a:gd name="T83" fmla="*/ 327 h 395"/>
              <a:gd name="T84" fmla="*/ 206 w 504"/>
              <a:gd name="T85" fmla="*/ 380 h 395"/>
              <a:gd name="T86" fmla="*/ 242 w 504"/>
              <a:gd name="T87" fmla="*/ 395 h 395"/>
            </a:gdLst>
            <a:ahLst/>
            <a:cxnLst/>
            <a:rect l="0" t="0" r="r" b="b"/>
            <a:pathLst>
              <a:path w="504" h="395">
                <a:moveTo>
                  <a:pt x="256" y="391"/>
                </a:moveTo>
                <a:lnTo>
                  <a:pt x="277" y="309"/>
                </a:lnTo>
                <a:lnTo>
                  <a:pt x="345" y="279"/>
                </a:lnTo>
                <a:lnTo>
                  <a:pt x="336" y="266"/>
                </a:lnTo>
                <a:lnTo>
                  <a:pt x="354" y="273"/>
                </a:lnTo>
                <a:lnTo>
                  <a:pt x="427" y="242"/>
                </a:lnTo>
                <a:lnTo>
                  <a:pt x="381" y="233"/>
                </a:lnTo>
                <a:lnTo>
                  <a:pt x="396" y="224"/>
                </a:lnTo>
                <a:lnTo>
                  <a:pt x="382" y="217"/>
                </a:lnTo>
                <a:lnTo>
                  <a:pt x="406" y="221"/>
                </a:lnTo>
                <a:lnTo>
                  <a:pt x="430" y="234"/>
                </a:lnTo>
                <a:lnTo>
                  <a:pt x="430" y="221"/>
                </a:lnTo>
                <a:lnTo>
                  <a:pt x="416" y="205"/>
                </a:lnTo>
                <a:lnTo>
                  <a:pt x="429" y="210"/>
                </a:lnTo>
                <a:lnTo>
                  <a:pt x="432" y="204"/>
                </a:lnTo>
                <a:lnTo>
                  <a:pt x="419" y="188"/>
                </a:lnTo>
                <a:lnTo>
                  <a:pt x="442" y="184"/>
                </a:lnTo>
                <a:lnTo>
                  <a:pt x="437" y="168"/>
                </a:lnTo>
                <a:lnTo>
                  <a:pt x="455" y="168"/>
                </a:lnTo>
                <a:lnTo>
                  <a:pt x="459" y="148"/>
                </a:lnTo>
                <a:lnTo>
                  <a:pt x="443" y="131"/>
                </a:lnTo>
                <a:lnTo>
                  <a:pt x="462" y="129"/>
                </a:lnTo>
                <a:lnTo>
                  <a:pt x="453" y="119"/>
                </a:lnTo>
                <a:lnTo>
                  <a:pt x="442" y="118"/>
                </a:lnTo>
                <a:lnTo>
                  <a:pt x="448" y="106"/>
                </a:lnTo>
                <a:lnTo>
                  <a:pt x="467" y="76"/>
                </a:lnTo>
                <a:lnTo>
                  <a:pt x="504" y="44"/>
                </a:lnTo>
                <a:lnTo>
                  <a:pt x="454" y="39"/>
                </a:lnTo>
                <a:lnTo>
                  <a:pt x="416" y="59"/>
                </a:lnTo>
                <a:lnTo>
                  <a:pt x="426" y="40"/>
                </a:lnTo>
                <a:lnTo>
                  <a:pt x="382" y="40"/>
                </a:lnTo>
                <a:lnTo>
                  <a:pt x="439" y="27"/>
                </a:lnTo>
                <a:lnTo>
                  <a:pt x="401" y="11"/>
                </a:lnTo>
                <a:lnTo>
                  <a:pt x="332" y="26"/>
                </a:lnTo>
                <a:lnTo>
                  <a:pt x="391" y="6"/>
                </a:lnTo>
                <a:lnTo>
                  <a:pt x="291" y="0"/>
                </a:lnTo>
                <a:lnTo>
                  <a:pt x="276" y="17"/>
                </a:lnTo>
                <a:lnTo>
                  <a:pt x="251" y="11"/>
                </a:lnTo>
                <a:lnTo>
                  <a:pt x="235" y="20"/>
                </a:lnTo>
                <a:lnTo>
                  <a:pt x="259" y="37"/>
                </a:lnTo>
                <a:lnTo>
                  <a:pt x="224" y="25"/>
                </a:lnTo>
                <a:lnTo>
                  <a:pt x="213" y="28"/>
                </a:lnTo>
                <a:lnTo>
                  <a:pt x="236" y="48"/>
                </a:lnTo>
                <a:lnTo>
                  <a:pt x="219" y="56"/>
                </a:lnTo>
                <a:lnTo>
                  <a:pt x="191" y="25"/>
                </a:lnTo>
                <a:lnTo>
                  <a:pt x="189" y="47"/>
                </a:lnTo>
                <a:lnTo>
                  <a:pt x="153" y="31"/>
                </a:lnTo>
                <a:lnTo>
                  <a:pt x="104" y="40"/>
                </a:lnTo>
                <a:lnTo>
                  <a:pt x="107" y="54"/>
                </a:lnTo>
                <a:lnTo>
                  <a:pt x="95" y="39"/>
                </a:lnTo>
                <a:lnTo>
                  <a:pt x="88" y="45"/>
                </a:lnTo>
                <a:lnTo>
                  <a:pt x="92" y="60"/>
                </a:lnTo>
                <a:lnTo>
                  <a:pt x="82" y="54"/>
                </a:lnTo>
                <a:lnTo>
                  <a:pt x="40" y="65"/>
                </a:lnTo>
                <a:lnTo>
                  <a:pt x="39" y="76"/>
                </a:lnTo>
                <a:lnTo>
                  <a:pt x="71" y="76"/>
                </a:lnTo>
                <a:lnTo>
                  <a:pt x="64" y="91"/>
                </a:lnTo>
                <a:lnTo>
                  <a:pt x="0" y="96"/>
                </a:lnTo>
                <a:lnTo>
                  <a:pt x="8" y="115"/>
                </a:lnTo>
                <a:lnTo>
                  <a:pt x="53" y="117"/>
                </a:lnTo>
                <a:lnTo>
                  <a:pt x="3" y="128"/>
                </a:lnTo>
                <a:lnTo>
                  <a:pt x="35" y="146"/>
                </a:lnTo>
                <a:lnTo>
                  <a:pt x="84" y="132"/>
                </a:lnTo>
                <a:lnTo>
                  <a:pt x="138" y="164"/>
                </a:lnTo>
                <a:lnTo>
                  <a:pt x="131" y="177"/>
                </a:lnTo>
                <a:lnTo>
                  <a:pt x="144" y="177"/>
                </a:lnTo>
                <a:lnTo>
                  <a:pt x="148" y="196"/>
                </a:lnTo>
                <a:lnTo>
                  <a:pt x="137" y="213"/>
                </a:lnTo>
                <a:lnTo>
                  <a:pt x="146" y="220"/>
                </a:lnTo>
                <a:lnTo>
                  <a:pt x="160" y="215"/>
                </a:lnTo>
                <a:lnTo>
                  <a:pt x="180" y="222"/>
                </a:lnTo>
                <a:lnTo>
                  <a:pt x="179" y="236"/>
                </a:lnTo>
                <a:lnTo>
                  <a:pt x="147" y="229"/>
                </a:lnTo>
                <a:lnTo>
                  <a:pt x="156" y="236"/>
                </a:lnTo>
                <a:lnTo>
                  <a:pt x="141" y="243"/>
                </a:lnTo>
                <a:lnTo>
                  <a:pt x="146" y="261"/>
                </a:lnTo>
                <a:lnTo>
                  <a:pt x="169" y="251"/>
                </a:lnTo>
                <a:lnTo>
                  <a:pt x="165" y="240"/>
                </a:lnTo>
                <a:lnTo>
                  <a:pt x="185" y="242"/>
                </a:lnTo>
                <a:lnTo>
                  <a:pt x="180" y="268"/>
                </a:lnTo>
                <a:lnTo>
                  <a:pt x="159" y="282"/>
                </a:lnTo>
                <a:lnTo>
                  <a:pt x="159" y="305"/>
                </a:lnTo>
                <a:lnTo>
                  <a:pt x="171" y="333"/>
                </a:lnTo>
                <a:lnTo>
                  <a:pt x="185" y="327"/>
                </a:lnTo>
                <a:lnTo>
                  <a:pt x="177" y="338"/>
                </a:lnTo>
                <a:lnTo>
                  <a:pt x="206" y="380"/>
                </a:lnTo>
                <a:lnTo>
                  <a:pt x="222" y="374"/>
                </a:lnTo>
                <a:lnTo>
                  <a:pt x="242" y="395"/>
                </a:lnTo>
                <a:lnTo>
                  <a:pt x="256" y="391"/>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3" name="Freeform 152">
            <a:extLst>
              <a:ext uri="{FF2B5EF4-FFF2-40B4-BE49-F238E27FC236}">
                <a16:creationId xmlns:a16="http://schemas.microsoft.com/office/drawing/2014/main" id="{8A155C43-304E-46D9-9ABC-2CDC50A35F63}"/>
              </a:ext>
            </a:extLst>
          </p:cNvPr>
          <p:cNvSpPr>
            <a:spLocks noGrp="1"/>
          </p:cNvSpPr>
          <p:nvPr/>
        </p:nvSpPr>
        <p:spPr>
          <a:xfrm>
            <a:off x="3928041" y="1443081"/>
            <a:ext cx="1551217" cy="1170551"/>
          </a:xfrm>
          <a:custGeom>
            <a:avLst/>
            <a:gdLst>
              <a:gd name="T0" fmla="*/ 277 w 504"/>
              <a:gd name="T1" fmla="*/ 309 h 395"/>
              <a:gd name="T2" fmla="*/ 336 w 504"/>
              <a:gd name="T3" fmla="*/ 266 h 395"/>
              <a:gd name="T4" fmla="*/ 427 w 504"/>
              <a:gd name="T5" fmla="*/ 242 h 395"/>
              <a:gd name="T6" fmla="*/ 396 w 504"/>
              <a:gd name="T7" fmla="*/ 224 h 395"/>
              <a:gd name="T8" fmla="*/ 406 w 504"/>
              <a:gd name="T9" fmla="*/ 221 h 395"/>
              <a:gd name="T10" fmla="*/ 430 w 504"/>
              <a:gd name="T11" fmla="*/ 221 h 395"/>
              <a:gd name="T12" fmla="*/ 429 w 504"/>
              <a:gd name="T13" fmla="*/ 210 h 395"/>
              <a:gd name="T14" fmla="*/ 419 w 504"/>
              <a:gd name="T15" fmla="*/ 188 h 395"/>
              <a:gd name="T16" fmla="*/ 437 w 504"/>
              <a:gd name="T17" fmla="*/ 168 h 395"/>
              <a:gd name="T18" fmla="*/ 459 w 504"/>
              <a:gd name="T19" fmla="*/ 148 h 395"/>
              <a:gd name="T20" fmla="*/ 462 w 504"/>
              <a:gd name="T21" fmla="*/ 129 h 395"/>
              <a:gd name="T22" fmla="*/ 442 w 504"/>
              <a:gd name="T23" fmla="*/ 118 h 395"/>
              <a:gd name="T24" fmla="*/ 467 w 504"/>
              <a:gd name="T25" fmla="*/ 76 h 395"/>
              <a:gd name="T26" fmla="*/ 454 w 504"/>
              <a:gd name="T27" fmla="*/ 39 h 395"/>
              <a:gd name="T28" fmla="*/ 426 w 504"/>
              <a:gd name="T29" fmla="*/ 40 h 395"/>
              <a:gd name="T30" fmla="*/ 439 w 504"/>
              <a:gd name="T31" fmla="*/ 27 h 395"/>
              <a:gd name="T32" fmla="*/ 332 w 504"/>
              <a:gd name="T33" fmla="*/ 26 h 395"/>
              <a:gd name="T34" fmla="*/ 291 w 504"/>
              <a:gd name="T35" fmla="*/ 0 h 395"/>
              <a:gd name="T36" fmla="*/ 251 w 504"/>
              <a:gd name="T37" fmla="*/ 11 h 395"/>
              <a:gd name="T38" fmla="*/ 259 w 504"/>
              <a:gd name="T39" fmla="*/ 37 h 395"/>
              <a:gd name="T40" fmla="*/ 213 w 504"/>
              <a:gd name="T41" fmla="*/ 28 h 395"/>
              <a:gd name="T42" fmla="*/ 219 w 504"/>
              <a:gd name="T43" fmla="*/ 56 h 395"/>
              <a:gd name="T44" fmla="*/ 189 w 504"/>
              <a:gd name="T45" fmla="*/ 47 h 395"/>
              <a:gd name="T46" fmla="*/ 104 w 504"/>
              <a:gd name="T47" fmla="*/ 40 h 395"/>
              <a:gd name="T48" fmla="*/ 95 w 504"/>
              <a:gd name="T49" fmla="*/ 39 h 395"/>
              <a:gd name="T50" fmla="*/ 92 w 504"/>
              <a:gd name="T51" fmla="*/ 60 h 395"/>
              <a:gd name="T52" fmla="*/ 40 w 504"/>
              <a:gd name="T53" fmla="*/ 65 h 395"/>
              <a:gd name="T54" fmla="*/ 71 w 504"/>
              <a:gd name="T55" fmla="*/ 76 h 395"/>
              <a:gd name="T56" fmla="*/ 0 w 504"/>
              <a:gd name="T57" fmla="*/ 96 h 395"/>
              <a:gd name="T58" fmla="*/ 53 w 504"/>
              <a:gd name="T59" fmla="*/ 117 h 395"/>
              <a:gd name="T60" fmla="*/ 35 w 504"/>
              <a:gd name="T61" fmla="*/ 146 h 395"/>
              <a:gd name="T62" fmla="*/ 138 w 504"/>
              <a:gd name="T63" fmla="*/ 164 h 395"/>
              <a:gd name="T64" fmla="*/ 144 w 504"/>
              <a:gd name="T65" fmla="*/ 177 h 395"/>
              <a:gd name="T66" fmla="*/ 137 w 504"/>
              <a:gd name="T67" fmla="*/ 213 h 395"/>
              <a:gd name="T68" fmla="*/ 160 w 504"/>
              <a:gd name="T69" fmla="*/ 215 h 395"/>
              <a:gd name="T70" fmla="*/ 179 w 504"/>
              <a:gd name="T71" fmla="*/ 236 h 395"/>
              <a:gd name="T72" fmla="*/ 156 w 504"/>
              <a:gd name="T73" fmla="*/ 236 h 395"/>
              <a:gd name="T74" fmla="*/ 146 w 504"/>
              <a:gd name="T75" fmla="*/ 261 h 395"/>
              <a:gd name="T76" fmla="*/ 165 w 504"/>
              <a:gd name="T77" fmla="*/ 240 h 395"/>
              <a:gd name="T78" fmla="*/ 180 w 504"/>
              <a:gd name="T79" fmla="*/ 268 h 395"/>
              <a:gd name="T80" fmla="*/ 159 w 504"/>
              <a:gd name="T81" fmla="*/ 305 h 395"/>
              <a:gd name="T82" fmla="*/ 185 w 504"/>
              <a:gd name="T83" fmla="*/ 327 h 395"/>
              <a:gd name="T84" fmla="*/ 206 w 504"/>
              <a:gd name="T85" fmla="*/ 380 h 395"/>
              <a:gd name="T86" fmla="*/ 242 w 504"/>
              <a:gd name="T87" fmla="*/ 395 h 395"/>
            </a:gdLst>
            <a:ahLst/>
            <a:cxnLst/>
            <a:rect l="0" t="0" r="r" b="b"/>
            <a:pathLst>
              <a:path w="504" h="395">
                <a:moveTo>
                  <a:pt x="256" y="391"/>
                </a:moveTo>
                <a:lnTo>
                  <a:pt x="277" y="309"/>
                </a:lnTo>
                <a:lnTo>
                  <a:pt x="345" y="279"/>
                </a:lnTo>
                <a:lnTo>
                  <a:pt x="336" y="266"/>
                </a:lnTo>
                <a:lnTo>
                  <a:pt x="354" y="273"/>
                </a:lnTo>
                <a:lnTo>
                  <a:pt x="427" y="242"/>
                </a:lnTo>
                <a:lnTo>
                  <a:pt x="381" y="233"/>
                </a:lnTo>
                <a:lnTo>
                  <a:pt x="396" y="224"/>
                </a:lnTo>
                <a:lnTo>
                  <a:pt x="382" y="217"/>
                </a:lnTo>
                <a:lnTo>
                  <a:pt x="406" y="221"/>
                </a:lnTo>
                <a:lnTo>
                  <a:pt x="430" y="234"/>
                </a:lnTo>
                <a:lnTo>
                  <a:pt x="430" y="221"/>
                </a:lnTo>
                <a:lnTo>
                  <a:pt x="416" y="205"/>
                </a:lnTo>
                <a:lnTo>
                  <a:pt x="429" y="210"/>
                </a:lnTo>
                <a:lnTo>
                  <a:pt x="432" y="204"/>
                </a:lnTo>
                <a:lnTo>
                  <a:pt x="419" y="188"/>
                </a:lnTo>
                <a:lnTo>
                  <a:pt x="442" y="184"/>
                </a:lnTo>
                <a:lnTo>
                  <a:pt x="437" y="168"/>
                </a:lnTo>
                <a:lnTo>
                  <a:pt x="455" y="168"/>
                </a:lnTo>
                <a:lnTo>
                  <a:pt x="459" y="148"/>
                </a:lnTo>
                <a:lnTo>
                  <a:pt x="443" y="131"/>
                </a:lnTo>
                <a:lnTo>
                  <a:pt x="462" y="129"/>
                </a:lnTo>
                <a:lnTo>
                  <a:pt x="453" y="119"/>
                </a:lnTo>
                <a:lnTo>
                  <a:pt x="442" y="118"/>
                </a:lnTo>
                <a:lnTo>
                  <a:pt x="448" y="106"/>
                </a:lnTo>
                <a:lnTo>
                  <a:pt x="467" y="76"/>
                </a:lnTo>
                <a:lnTo>
                  <a:pt x="504" y="44"/>
                </a:lnTo>
                <a:lnTo>
                  <a:pt x="454" y="39"/>
                </a:lnTo>
                <a:lnTo>
                  <a:pt x="416" y="59"/>
                </a:lnTo>
                <a:lnTo>
                  <a:pt x="426" y="40"/>
                </a:lnTo>
                <a:lnTo>
                  <a:pt x="382" y="40"/>
                </a:lnTo>
                <a:lnTo>
                  <a:pt x="439" y="27"/>
                </a:lnTo>
                <a:lnTo>
                  <a:pt x="401" y="11"/>
                </a:lnTo>
                <a:lnTo>
                  <a:pt x="332" y="26"/>
                </a:lnTo>
                <a:lnTo>
                  <a:pt x="391" y="6"/>
                </a:lnTo>
                <a:lnTo>
                  <a:pt x="291" y="0"/>
                </a:lnTo>
                <a:lnTo>
                  <a:pt x="276" y="17"/>
                </a:lnTo>
                <a:lnTo>
                  <a:pt x="251" y="11"/>
                </a:lnTo>
                <a:lnTo>
                  <a:pt x="235" y="20"/>
                </a:lnTo>
                <a:lnTo>
                  <a:pt x="259" y="37"/>
                </a:lnTo>
                <a:lnTo>
                  <a:pt x="224" y="25"/>
                </a:lnTo>
                <a:lnTo>
                  <a:pt x="213" y="28"/>
                </a:lnTo>
                <a:lnTo>
                  <a:pt x="236" y="48"/>
                </a:lnTo>
                <a:lnTo>
                  <a:pt x="219" y="56"/>
                </a:lnTo>
                <a:lnTo>
                  <a:pt x="191" y="25"/>
                </a:lnTo>
                <a:lnTo>
                  <a:pt x="189" y="47"/>
                </a:lnTo>
                <a:lnTo>
                  <a:pt x="153" y="31"/>
                </a:lnTo>
                <a:lnTo>
                  <a:pt x="104" y="40"/>
                </a:lnTo>
                <a:lnTo>
                  <a:pt x="107" y="54"/>
                </a:lnTo>
                <a:lnTo>
                  <a:pt x="95" y="39"/>
                </a:lnTo>
                <a:lnTo>
                  <a:pt x="88" y="45"/>
                </a:lnTo>
                <a:lnTo>
                  <a:pt x="92" y="60"/>
                </a:lnTo>
                <a:lnTo>
                  <a:pt x="82" y="54"/>
                </a:lnTo>
                <a:lnTo>
                  <a:pt x="40" y="65"/>
                </a:lnTo>
                <a:lnTo>
                  <a:pt x="39" y="76"/>
                </a:lnTo>
                <a:lnTo>
                  <a:pt x="71" y="76"/>
                </a:lnTo>
                <a:lnTo>
                  <a:pt x="64" y="91"/>
                </a:lnTo>
                <a:lnTo>
                  <a:pt x="0" y="96"/>
                </a:lnTo>
                <a:lnTo>
                  <a:pt x="8" y="115"/>
                </a:lnTo>
                <a:lnTo>
                  <a:pt x="53" y="117"/>
                </a:lnTo>
                <a:lnTo>
                  <a:pt x="3" y="128"/>
                </a:lnTo>
                <a:lnTo>
                  <a:pt x="35" y="146"/>
                </a:lnTo>
                <a:lnTo>
                  <a:pt x="84" y="132"/>
                </a:lnTo>
                <a:lnTo>
                  <a:pt x="138" y="164"/>
                </a:lnTo>
                <a:lnTo>
                  <a:pt x="131" y="177"/>
                </a:lnTo>
                <a:lnTo>
                  <a:pt x="144" y="177"/>
                </a:lnTo>
                <a:lnTo>
                  <a:pt x="148" y="196"/>
                </a:lnTo>
                <a:lnTo>
                  <a:pt x="137" y="213"/>
                </a:lnTo>
                <a:lnTo>
                  <a:pt x="146" y="220"/>
                </a:lnTo>
                <a:lnTo>
                  <a:pt x="160" y="215"/>
                </a:lnTo>
                <a:lnTo>
                  <a:pt x="180" y="222"/>
                </a:lnTo>
                <a:lnTo>
                  <a:pt x="179" y="236"/>
                </a:lnTo>
                <a:lnTo>
                  <a:pt x="147" y="229"/>
                </a:lnTo>
                <a:lnTo>
                  <a:pt x="156" y="236"/>
                </a:lnTo>
                <a:lnTo>
                  <a:pt x="141" y="243"/>
                </a:lnTo>
                <a:lnTo>
                  <a:pt x="146" y="261"/>
                </a:lnTo>
                <a:lnTo>
                  <a:pt x="169" y="251"/>
                </a:lnTo>
                <a:lnTo>
                  <a:pt x="165" y="240"/>
                </a:lnTo>
                <a:lnTo>
                  <a:pt x="185" y="242"/>
                </a:lnTo>
                <a:lnTo>
                  <a:pt x="180" y="268"/>
                </a:lnTo>
                <a:lnTo>
                  <a:pt x="159" y="282"/>
                </a:lnTo>
                <a:lnTo>
                  <a:pt x="159" y="305"/>
                </a:lnTo>
                <a:lnTo>
                  <a:pt x="171" y="333"/>
                </a:lnTo>
                <a:lnTo>
                  <a:pt x="185" y="327"/>
                </a:lnTo>
                <a:lnTo>
                  <a:pt x="177" y="338"/>
                </a:lnTo>
                <a:lnTo>
                  <a:pt x="206" y="380"/>
                </a:lnTo>
                <a:lnTo>
                  <a:pt x="222" y="374"/>
                </a:lnTo>
                <a:lnTo>
                  <a:pt x="242" y="395"/>
                </a:lnTo>
                <a:lnTo>
                  <a:pt x="256" y="391"/>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4" name="Freeform 153">
            <a:extLst>
              <a:ext uri="{FF2B5EF4-FFF2-40B4-BE49-F238E27FC236}">
                <a16:creationId xmlns:a16="http://schemas.microsoft.com/office/drawing/2014/main" id="{DB0E6C96-A691-4627-9C26-392AE04090E3}"/>
              </a:ext>
            </a:extLst>
          </p:cNvPr>
          <p:cNvSpPr>
            <a:spLocks noGrp="1"/>
          </p:cNvSpPr>
          <p:nvPr/>
        </p:nvSpPr>
        <p:spPr>
          <a:xfrm>
            <a:off x="1444247" y="2080217"/>
            <a:ext cx="3471771" cy="4445127"/>
          </a:xfrm>
          <a:custGeom>
            <a:avLst/>
            <a:gdLst>
              <a:gd name="T0" fmla="*/ 847 w 1128"/>
              <a:gd name="T1" fmla="*/ 307 h 1500"/>
              <a:gd name="T2" fmla="*/ 908 w 1128"/>
              <a:gd name="T3" fmla="*/ 352 h 1500"/>
              <a:gd name="T4" fmla="*/ 813 w 1128"/>
              <a:gd name="T5" fmla="*/ 401 h 1500"/>
              <a:gd name="T6" fmla="*/ 770 w 1128"/>
              <a:gd name="T7" fmla="*/ 446 h 1500"/>
              <a:gd name="T8" fmla="*/ 730 w 1128"/>
              <a:gd name="T9" fmla="*/ 605 h 1500"/>
              <a:gd name="T10" fmla="*/ 629 w 1128"/>
              <a:gd name="T11" fmla="*/ 548 h 1500"/>
              <a:gd name="T12" fmla="*/ 604 w 1128"/>
              <a:gd name="T13" fmla="*/ 668 h 1500"/>
              <a:gd name="T14" fmla="*/ 669 w 1128"/>
              <a:gd name="T15" fmla="*/ 699 h 1500"/>
              <a:gd name="T16" fmla="*/ 735 w 1128"/>
              <a:gd name="T17" fmla="*/ 777 h 1500"/>
              <a:gd name="T18" fmla="*/ 814 w 1128"/>
              <a:gd name="T19" fmla="*/ 778 h 1500"/>
              <a:gd name="T20" fmla="*/ 893 w 1128"/>
              <a:gd name="T21" fmla="*/ 780 h 1500"/>
              <a:gd name="T22" fmla="*/ 952 w 1128"/>
              <a:gd name="T23" fmla="*/ 803 h 1500"/>
              <a:gd name="T24" fmla="*/ 973 w 1128"/>
              <a:gd name="T25" fmla="*/ 884 h 1500"/>
              <a:gd name="T26" fmla="*/ 1045 w 1128"/>
              <a:gd name="T27" fmla="*/ 902 h 1500"/>
              <a:gd name="T28" fmla="*/ 1104 w 1128"/>
              <a:gd name="T29" fmla="*/ 989 h 1500"/>
              <a:gd name="T30" fmla="*/ 1062 w 1128"/>
              <a:gd name="T31" fmla="*/ 1113 h 1500"/>
              <a:gd name="T32" fmla="*/ 977 w 1128"/>
              <a:gd name="T33" fmla="*/ 1198 h 1500"/>
              <a:gd name="T34" fmla="*/ 921 w 1128"/>
              <a:gd name="T35" fmla="*/ 1290 h 1500"/>
              <a:gd name="T36" fmla="*/ 880 w 1128"/>
              <a:gd name="T37" fmla="*/ 1338 h 1500"/>
              <a:gd name="T38" fmla="*/ 859 w 1128"/>
              <a:gd name="T39" fmla="*/ 1397 h 1500"/>
              <a:gd name="T40" fmla="*/ 851 w 1128"/>
              <a:gd name="T41" fmla="*/ 1487 h 1500"/>
              <a:gd name="T42" fmla="*/ 781 w 1128"/>
              <a:gd name="T43" fmla="*/ 1418 h 1500"/>
              <a:gd name="T44" fmla="*/ 796 w 1128"/>
              <a:gd name="T45" fmla="*/ 1248 h 1500"/>
              <a:gd name="T46" fmla="*/ 772 w 1128"/>
              <a:gd name="T47" fmla="*/ 1015 h 1500"/>
              <a:gd name="T48" fmla="*/ 722 w 1128"/>
              <a:gd name="T49" fmla="*/ 893 h 1500"/>
              <a:gd name="T50" fmla="*/ 735 w 1128"/>
              <a:gd name="T51" fmla="*/ 790 h 1500"/>
              <a:gd name="T52" fmla="*/ 630 w 1128"/>
              <a:gd name="T53" fmla="*/ 701 h 1500"/>
              <a:gd name="T54" fmla="*/ 453 w 1128"/>
              <a:gd name="T55" fmla="*/ 529 h 1500"/>
              <a:gd name="T56" fmla="*/ 448 w 1128"/>
              <a:gd name="T57" fmla="*/ 575 h 1500"/>
              <a:gd name="T58" fmla="*/ 368 w 1128"/>
              <a:gd name="T59" fmla="*/ 332 h 1500"/>
              <a:gd name="T60" fmla="*/ 208 w 1128"/>
              <a:gd name="T61" fmla="*/ 168 h 1500"/>
              <a:gd name="T62" fmla="*/ 111 w 1128"/>
              <a:gd name="T63" fmla="*/ 185 h 1500"/>
              <a:gd name="T64" fmla="*/ 18 w 1128"/>
              <a:gd name="T65" fmla="*/ 169 h 1500"/>
              <a:gd name="T66" fmla="*/ 0 w 1128"/>
              <a:gd name="T67" fmla="*/ 106 h 1500"/>
              <a:gd name="T68" fmla="*/ 56 w 1128"/>
              <a:gd name="T69" fmla="*/ 75 h 1500"/>
              <a:gd name="T70" fmla="*/ 267 w 1128"/>
              <a:gd name="T71" fmla="*/ 32 h 1500"/>
              <a:gd name="T72" fmla="*/ 365 w 1128"/>
              <a:gd name="T73" fmla="*/ 34 h 1500"/>
              <a:gd name="T74" fmla="*/ 492 w 1128"/>
              <a:gd name="T75" fmla="*/ 68 h 1500"/>
              <a:gd name="T76" fmla="*/ 579 w 1128"/>
              <a:gd name="T77" fmla="*/ 51 h 1500"/>
              <a:gd name="T78" fmla="*/ 605 w 1128"/>
              <a:gd name="T79" fmla="*/ 5 h 1500"/>
              <a:gd name="T80" fmla="*/ 675 w 1128"/>
              <a:gd name="T81" fmla="*/ 66 h 1500"/>
              <a:gd name="T82" fmla="*/ 731 w 1128"/>
              <a:gd name="T83" fmla="*/ 66 h 1500"/>
              <a:gd name="T84" fmla="*/ 650 w 1128"/>
              <a:gd name="T85" fmla="*/ 127 h 1500"/>
              <a:gd name="T86" fmla="*/ 644 w 1128"/>
              <a:gd name="T87" fmla="*/ 218 h 1500"/>
              <a:gd name="T88" fmla="*/ 728 w 1128"/>
              <a:gd name="T89" fmla="*/ 247 h 1500"/>
              <a:gd name="T90" fmla="*/ 741 w 1128"/>
              <a:gd name="T91" fmla="*/ 248 h 1500"/>
              <a:gd name="T92" fmla="*/ 761 w 1128"/>
              <a:gd name="T93" fmla="*/ 171 h 1500"/>
              <a:gd name="T94" fmla="*/ 836 w 1128"/>
              <a:gd name="T95" fmla="*/ 186 h 1500"/>
            </a:gdLst>
            <a:ahLst/>
            <a:cxnLst/>
            <a:rect l="0" t="0" r="r" b="b"/>
            <a:pathLst>
              <a:path w="1128" h="1500">
                <a:moveTo>
                  <a:pt x="866" y="169"/>
                </a:moveTo>
                <a:lnTo>
                  <a:pt x="945" y="276"/>
                </a:lnTo>
                <a:lnTo>
                  <a:pt x="895" y="307"/>
                </a:lnTo>
                <a:lnTo>
                  <a:pt x="847" y="307"/>
                </a:lnTo>
                <a:lnTo>
                  <a:pt x="809" y="348"/>
                </a:lnTo>
                <a:lnTo>
                  <a:pt x="863" y="315"/>
                </a:lnTo>
                <a:lnTo>
                  <a:pt x="879" y="359"/>
                </a:lnTo>
                <a:lnTo>
                  <a:pt x="908" y="352"/>
                </a:lnTo>
                <a:lnTo>
                  <a:pt x="873" y="393"/>
                </a:lnTo>
                <a:lnTo>
                  <a:pt x="861" y="385"/>
                </a:lnTo>
                <a:lnTo>
                  <a:pt x="869" y="363"/>
                </a:lnTo>
                <a:lnTo>
                  <a:pt x="813" y="401"/>
                </a:lnTo>
                <a:lnTo>
                  <a:pt x="826" y="418"/>
                </a:lnTo>
                <a:lnTo>
                  <a:pt x="788" y="425"/>
                </a:lnTo>
                <a:lnTo>
                  <a:pt x="781" y="456"/>
                </a:lnTo>
                <a:lnTo>
                  <a:pt x="770" y="446"/>
                </a:lnTo>
                <a:lnTo>
                  <a:pt x="774" y="476"/>
                </a:lnTo>
                <a:lnTo>
                  <a:pt x="734" y="524"/>
                </a:lnTo>
                <a:lnTo>
                  <a:pt x="741" y="591"/>
                </a:lnTo>
                <a:lnTo>
                  <a:pt x="730" y="605"/>
                </a:lnTo>
                <a:lnTo>
                  <a:pt x="713" y="546"/>
                </a:lnTo>
                <a:lnTo>
                  <a:pt x="654" y="536"/>
                </a:lnTo>
                <a:lnTo>
                  <a:pt x="667" y="559"/>
                </a:lnTo>
                <a:lnTo>
                  <a:pt x="629" y="548"/>
                </a:lnTo>
                <a:lnTo>
                  <a:pt x="600" y="562"/>
                </a:lnTo>
                <a:lnTo>
                  <a:pt x="589" y="585"/>
                </a:lnTo>
                <a:lnTo>
                  <a:pt x="590" y="634"/>
                </a:lnTo>
                <a:lnTo>
                  <a:pt x="604" y="668"/>
                </a:lnTo>
                <a:lnTo>
                  <a:pt x="626" y="670"/>
                </a:lnTo>
                <a:lnTo>
                  <a:pt x="657" y="643"/>
                </a:lnTo>
                <a:lnTo>
                  <a:pt x="682" y="637"/>
                </a:lnTo>
                <a:lnTo>
                  <a:pt x="669" y="699"/>
                </a:lnTo>
                <a:lnTo>
                  <a:pt x="704" y="710"/>
                </a:lnTo>
                <a:lnTo>
                  <a:pt x="713" y="722"/>
                </a:lnTo>
                <a:lnTo>
                  <a:pt x="711" y="748"/>
                </a:lnTo>
                <a:lnTo>
                  <a:pt x="735" y="777"/>
                </a:lnTo>
                <a:lnTo>
                  <a:pt x="754" y="762"/>
                </a:lnTo>
                <a:lnTo>
                  <a:pt x="767" y="782"/>
                </a:lnTo>
                <a:lnTo>
                  <a:pt x="805" y="738"/>
                </a:lnTo>
                <a:lnTo>
                  <a:pt x="814" y="778"/>
                </a:lnTo>
                <a:lnTo>
                  <a:pt x="821" y="748"/>
                </a:lnTo>
                <a:lnTo>
                  <a:pt x="853" y="762"/>
                </a:lnTo>
                <a:lnTo>
                  <a:pt x="889" y="759"/>
                </a:lnTo>
                <a:lnTo>
                  <a:pt x="893" y="780"/>
                </a:lnTo>
                <a:lnTo>
                  <a:pt x="918" y="790"/>
                </a:lnTo>
                <a:lnTo>
                  <a:pt x="920" y="805"/>
                </a:lnTo>
                <a:lnTo>
                  <a:pt x="937" y="800"/>
                </a:lnTo>
                <a:lnTo>
                  <a:pt x="952" y="803"/>
                </a:lnTo>
                <a:lnTo>
                  <a:pt x="985" y="825"/>
                </a:lnTo>
                <a:lnTo>
                  <a:pt x="997" y="865"/>
                </a:lnTo>
                <a:lnTo>
                  <a:pt x="941" y="895"/>
                </a:lnTo>
                <a:lnTo>
                  <a:pt x="973" y="884"/>
                </a:lnTo>
                <a:lnTo>
                  <a:pt x="972" y="897"/>
                </a:lnTo>
                <a:lnTo>
                  <a:pt x="999" y="872"/>
                </a:lnTo>
                <a:lnTo>
                  <a:pt x="1033" y="885"/>
                </a:lnTo>
                <a:lnTo>
                  <a:pt x="1045" y="902"/>
                </a:lnTo>
                <a:lnTo>
                  <a:pt x="1059" y="898"/>
                </a:lnTo>
                <a:lnTo>
                  <a:pt x="1114" y="928"/>
                </a:lnTo>
                <a:lnTo>
                  <a:pt x="1128" y="956"/>
                </a:lnTo>
                <a:lnTo>
                  <a:pt x="1104" y="989"/>
                </a:lnTo>
                <a:lnTo>
                  <a:pt x="1086" y="1008"/>
                </a:lnTo>
                <a:lnTo>
                  <a:pt x="1085" y="1053"/>
                </a:lnTo>
                <a:lnTo>
                  <a:pt x="1062" y="1099"/>
                </a:lnTo>
                <a:lnTo>
                  <a:pt x="1062" y="1113"/>
                </a:lnTo>
                <a:lnTo>
                  <a:pt x="1000" y="1145"/>
                </a:lnTo>
                <a:lnTo>
                  <a:pt x="1000" y="1176"/>
                </a:lnTo>
                <a:lnTo>
                  <a:pt x="980" y="1217"/>
                </a:lnTo>
                <a:lnTo>
                  <a:pt x="977" y="1198"/>
                </a:lnTo>
                <a:lnTo>
                  <a:pt x="954" y="1242"/>
                </a:lnTo>
                <a:lnTo>
                  <a:pt x="914" y="1235"/>
                </a:lnTo>
                <a:lnTo>
                  <a:pt x="933" y="1263"/>
                </a:lnTo>
                <a:lnTo>
                  <a:pt x="921" y="1290"/>
                </a:lnTo>
                <a:lnTo>
                  <a:pt x="891" y="1294"/>
                </a:lnTo>
                <a:lnTo>
                  <a:pt x="885" y="1316"/>
                </a:lnTo>
                <a:lnTo>
                  <a:pt x="865" y="1317"/>
                </a:lnTo>
                <a:lnTo>
                  <a:pt x="880" y="1338"/>
                </a:lnTo>
                <a:lnTo>
                  <a:pt x="871" y="1342"/>
                </a:lnTo>
                <a:lnTo>
                  <a:pt x="862" y="1359"/>
                </a:lnTo>
                <a:lnTo>
                  <a:pt x="847" y="1376"/>
                </a:lnTo>
                <a:lnTo>
                  <a:pt x="859" y="1397"/>
                </a:lnTo>
                <a:lnTo>
                  <a:pt x="853" y="1413"/>
                </a:lnTo>
                <a:lnTo>
                  <a:pt x="827" y="1445"/>
                </a:lnTo>
                <a:lnTo>
                  <a:pt x="832" y="1462"/>
                </a:lnTo>
                <a:lnTo>
                  <a:pt x="851" y="1487"/>
                </a:lnTo>
                <a:lnTo>
                  <a:pt x="861" y="1492"/>
                </a:lnTo>
                <a:lnTo>
                  <a:pt x="829" y="1500"/>
                </a:lnTo>
                <a:lnTo>
                  <a:pt x="794" y="1475"/>
                </a:lnTo>
                <a:lnTo>
                  <a:pt x="781" y="1418"/>
                </a:lnTo>
                <a:lnTo>
                  <a:pt x="792" y="1370"/>
                </a:lnTo>
                <a:lnTo>
                  <a:pt x="803" y="1334"/>
                </a:lnTo>
                <a:lnTo>
                  <a:pt x="788" y="1314"/>
                </a:lnTo>
                <a:lnTo>
                  <a:pt x="796" y="1248"/>
                </a:lnTo>
                <a:lnTo>
                  <a:pt x="812" y="1202"/>
                </a:lnTo>
                <a:lnTo>
                  <a:pt x="823" y="1076"/>
                </a:lnTo>
                <a:lnTo>
                  <a:pt x="806" y="1046"/>
                </a:lnTo>
                <a:lnTo>
                  <a:pt x="772" y="1015"/>
                </a:lnTo>
                <a:lnTo>
                  <a:pt x="753" y="952"/>
                </a:lnTo>
                <a:lnTo>
                  <a:pt x="726" y="935"/>
                </a:lnTo>
                <a:lnTo>
                  <a:pt x="737" y="906"/>
                </a:lnTo>
                <a:lnTo>
                  <a:pt x="722" y="893"/>
                </a:lnTo>
                <a:lnTo>
                  <a:pt x="757" y="837"/>
                </a:lnTo>
                <a:lnTo>
                  <a:pt x="756" y="795"/>
                </a:lnTo>
                <a:lnTo>
                  <a:pt x="743" y="778"/>
                </a:lnTo>
                <a:lnTo>
                  <a:pt x="735" y="790"/>
                </a:lnTo>
                <a:lnTo>
                  <a:pt x="711" y="786"/>
                </a:lnTo>
                <a:lnTo>
                  <a:pt x="688" y="751"/>
                </a:lnTo>
                <a:lnTo>
                  <a:pt x="668" y="732"/>
                </a:lnTo>
                <a:lnTo>
                  <a:pt x="630" y="701"/>
                </a:lnTo>
                <a:lnTo>
                  <a:pt x="608" y="701"/>
                </a:lnTo>
                <a:lnTo>
                  <a:pt x="518" y="663"/>
                </a:lnTo>
                <a:lnTo>
                  <a:pt x="518" y="639"/>
                </a:lnTo>
                <a:lnTo>
                  <a:pt x="453" y="529"/>
                </a:lnTo>
                <a:lnTo>
                  <a:pt x="441" y="529"/>
                </a:lnTo>
                <a:lnTo>
                  <a:pt x="498" y="627"/>
                </a:lnTo>
                <a:lnTo>
                  <a:pt x="479" y="633"/>
                </a:lnTo>
                <a:lnTo>
                  <a:pt x="448" y="575"/>
                </a:lnTo>
                <a:lnTo>
                  <a:pt x="451" y="555"/>
                </a:lnTo>
                <a:lnTo>
                  <a:pt x="400" y="492"/>
                </a:lnTo>
                <a:lnTo>
                  <a:pt x="363" y="425"/>
                </a:lnTo>
                <a:lnTo>
                  <a:pt x="368" y="332"/>
                </a:lnTo>
                <a:lnTo>
                  <a:pt x="334" y="301"/>
                </a:lnTo>
                <a:lnTo>
                  <a:pt x="314" y="249"/>
                </a:lnTo>
                <a:lnTo>
                  <a:pt x="277" y="210"/>
                </a:lnTo>
                <a:lnTo>
                  <a:pt x="208" y="168"/>
                </a:lnTo>
                <a:lnTo>
                  <a:pt x="169" y="156"/>
                </a:lnTo>
                <a:lnTo>
                  <a:pt x="142" y="179"/>
                </a:lnTo>
                <a:lnTo>
                  <a:pt x="142" y="152"/>
                </a:lnTo>
                <a:lnTo>
                  <a:pt x="111" y="185"/>
                </a:lnTo>
                <a:lnTo>
                  <a:pt x="50" y="244"/>
                </a:lnTo>
                <a:lnTo>
                  <a:pt x="86" y="186"/>
                </a:lnTo>
                <a:lnTo>
                  <a:pt x="53" y="185"/>
                </a:lnTo>
                <a:lnTo>
                  <a:pt x="18" y="169"/>
                </a:lnTo>
                <a:lnTo>
                  <a:pt x="26" y="125"/>
                </a:lnTo>
                <a:lnTo>
                  <a:pt x="52" y="123"/>
                </a:lnTo>
                <a:lnTo>
                  <a:pt x="54" y="105"/>
                </a:lnTo>
                <a:lnTo>
                  <a:pt x="0" y="106"/>
                </a:lnTo>
                <a:lnTo>
                  <a:pt x="0" y="83"/>
                </a:lnTo>
                <a:lnTo>
                  <a:pt x="21" y="73"/>
                </a:lnTo>
                <a:lnTo>
                  <a:pt x="53" y="87"/>
                </a:lnTo>
                <a:lnTo>
                  <a:pt x="56" y="75"/>
                </a:lnTo>
                <a:lnTo>
                  <a:pt x="5" y="52"/>
                </a:lnTo>
                <a:lnTo>
                  <a:pt x="36" y="38"/>
                </a:lnTo>
                <a:lnTo>
                  <a:pt x="89" y="0"/>
                </a:lnTo>
                <a:lnTo>
                  <a:pt x="267" y="32"/>
                </a:lnTo>
                <a:lnTo>
                  <a:pt x="330" y="15"/>
                </a:lnTo>
                <a:lnTo>
                  <a:pt x="296" y="41"/>
                </a:lnTo>
                <a:lnTo>
                  <a:pt x="339" y="18"/>
                </a:lnTo>
                <a:lnTo>
                  <a:pt x="365" y="34"/>
                </a:lnTo>
                <a:lnTo>
                  <a:pt x="375" y="31"/>
                </a:lnTo>
                <a:lnTo>
                  <a:pt x="418" y="31"/>
                </a:lnTo>
                <a:lnTo>
                  <a:pt x="455" y="68"/>
                </a:lnTo>
                <a:lnTo>
                  <a:pt x="492" y="68"/>
                </a:lnTo>
                <a:lnTo>
                  <a:pt x="508" y="52"/>
                </a:lnTo>
                <a:lnTo>
                  <a:pt x="527" y="52"/>
                </a:lnTo>
                <a:lnTo>
                  <a:pt x="552" y="77"/>
                </a:lnTo>
                <a:lnTo>
                  <a:pt x="579" y="51"/>
                </a:lnTo>
                <a:lnTo>
                  <a:pt x="598" y="70"/>
                </a:lnTo>
                <a:lnTo>
                  <a:pt x="623" y="45"/>
                </a:lnTo>
                <a:lnTo>
                  <a:pt x="634" y="33"/>
                </a:lnTo>
                <a:lnTo>
                  <a:pt x="605" y="5"/>
                </a:lnTo>
                <a:lnTo>
                  <a:pt x="637" y="5"/>
                </a:lnTo>
                <a:lnTo>
                  <a:pt x="661" y="28"/>
                </a:lnTo>
                <a:lnTo>
                  <a:pt x="675" y="42"/>
                </a:lnTo>
                <a:lnTo>
                  <a:pt x="675" y="66"/>
                </a:lnTo>
                <a:lnTo>
                  <a:pt x="692" y="48"/>
                </a:lnTo>
                <a:lnTo>
                  <a:pt x="705" y="35"/>
                </a:lnTo>
                <a:lnTo>
                  <a:pt x="731" y="35"/>
                </a:lnTo>
                <a:lnTo>
                  <a:pt x="731" y="66"/>
                </a:lnTo>
                <a:lnTo>
                  <a:pt x="713" y="85"/>
                </a:lnTo>
                <a:lnTo>
                  <a:pt x="663" y="85"/>
                </a:lnTo>
                <a:lnTo>
                  <a:pt x="663" y="113"/>
                </a:lnTo>
                <a:lnTo>
                  <a:pt x="650" y="127"/>
                </a:lnTo>
                <a:lnTo>
                  <a:pt x="626" y="151"/>
                </a:lnTo>
                <a:lnTo>
                  <a:pt x="626" y="179"/>
                </a:lnTo>
                <a:lnTo>
                  <a:pt x="626" y="201"/>
                </a:lnTo>
                <a:lnTo>
                  <a:pt x="644" y="218"/>
                </a:lnTo>
                <a:lnTo>
                  <a:pt x="664" y="223"/>
                </a:lnTo>
                <a:lnTo>
                  <a:pt x="683" y="236"/>
                </a:lnTo>
                <a:lnTo>
                  <a:pt x="709" y="241"/>
                </a:lnTo>
                <a:lnTo>
                  <a:pt x="728" y="247"/>
                </a:lnTo>
                <a:lnTo>
                  <a:pt x="723" y="273"/>
                </a:lnTo>
                <a:lnTo>
                  <a:pt x="740" y="290"/>
                </a:lnTo>
                <a:lnTo>
                  <a:pt x="753" y="274"/>
                </a:lnTo>
                <a:lnTo>
                  <a:pt x="741" y="248"/>
                </a:lnTo>
                <a:lnTo>
                  <a:pt x="755" y="241"/>
                </a:lnTo>
                <a:lnTo>
                  <a:pt x="768" y="214"/>
                </a:lnTo>
                <a:lnTo>
                  <a:pt x="750" y="184"/>
                </a:lnTo>
                <a:lnTo>
                  <a:pt x="761" y="171"/>
                </a:lnTo>
                <a:lnTo>
                  <a:pt x="755" y="140"/>
                </a:lnTo>
                <a:lnTo>
                  <a:pt x="799" y="142"/>
                </a:lnTo>
                <a:lnTo>
                  <a:pt x="834" y="165"/>
                </a:lnTo>
                <a:lnTo>
                  <a:pt x="836" y="186"/>
                </a:lnTo>
                <a:lnTo>
                  <a:pt x="859" y="191"/>
                </a:lnTo>
                <a:lnTo>
                  <a:pt x="866" y="169"/>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5" name="Freeform 154">
            <a:extLst>
              <a:ext uri="{FF2B5EF4-FFF2-40B4-BE49-F238E27FC236}">
                <a16:creationId xmlns:a16="http://schemas.microsoft.com/office/drawing/2014/main" id="{DAA8C3EF-4DC2-4D66-A648-AF80520987C0}"/>
              </a:ext>
            </a:extLst>
          </p:cNvPr>
          <p:cNvSpPr>
            <a:spLocks noGrp="1"/>
          </p:cNvSpPr>
          <p:nvPr/>
        </p:nvSpPr>
        <p:spPr>
          <a:xfrm>
            <a:off x="1444247" y="2080217"/>
            <a:ext cx="3471771" cy="4445127"/>
          </a:xfrm>
          <a:custGeom>
            <a:avLst/>
            <a:gdLst>
              <a:gd name="T0" fmla="*/ 847 w 1128"/>
              <a:gd name="T1" fmla="*/ 307 h 1500"/>
              <a:gd name="T2" fmla="*/ 908 w 1128"/>
              <a:gd name="T3" fmla="*/ 352 h 1500"/>
              <a:gd name="T4" fmla="*/ 813 w 1128"/>
              <a:gd name="T5" fmla="*/ 401 h 1500"/>
              <a:gd name="T6" fmla="*/ 770 w 1128"/>
              <a:gd name="T7" fmla="*/ 446 h 1500"/>
              <a:gd name="T8" fmla="*/ 730 w 1128"/>
              <a:gd name="T9" fmla="*/ 605 h 1500"/>
              <a:gd name="T10" fmla="*/ 629 w 1128"/>
              <a:gd name="T11" fmla="*/ 548 h 1500"/>
              <a:gd name="T12" fmla="*/ 604 w 1128"/>
              <a:gd name="T13" fmla="*/ 668 h 1500"/>
              <a:gd name="T14" fmla="*/ 669 w 1128"/>
              <a:gd name="T15" fmla="*/ 699 h 1500"/>
              <a:gd name="T16" fmla="*/ 735 w 1128"/>
              <a:gd name="T17" fmla="*/ 777 h 1500"/>
              <a:gd name="T18" fmla="*/ 814 w 1128"/>
              <a:gd name="T19" fmla="*/ 778 h 1500"/>
              <a:gd name="T20" fmla="*/ 893 w 1128"/>
              <a:gd name="T21" fmla="*/ 780 h 1500"/>
              <a:gd name="T22" fmla="*/ 952 w 1128"/>
              <a:gd name="T23" fmla="*/ 803 h 1500"/>
              <a:gd name="T24" fmla="*/ 973 w 1128"/>
              <a:gd name="T25" fmla="*/ 884 h 1500"/>
              <a:gd name="T26" fmla="*/ 1045 w 1128"/>
              <a:gd name="T27" fmla="*/ 902 h 1500"/>
              <a:gd name="T28" fmla="*/ 1104 w 1128"/>
              <a:gd name="T29" fmla="*/ 989 h 1500"/>
              <a:gd name="T30" fmla="*/ 1062 w 1128"/>
              <a:gd name="T31" fmla="*/ 1113 h 1500"/>
              <a:gd name="T32" fmla="*/ 977 w 1128"/>
              <a:gd name="T33" fmla="*/ 1198 h 1500"/>
              <a:gd name="T34" fmla="*/ 921 w 1128"/>
              <a:gd name="T35" fmla="*/ 1290 h 1500"/>
              <a:gd name="T36" fmla="*/ 880 w 1128"/>
              <a:gd name="T37" fmla="*/ 1338 h 1500"/>
              <a:gd name="T38" fmla="*/ 859 w 1128"/>
              <a:gd name="T39" fmla="*/ 1397 h 1500"/>
              <a:gd name="T40" fmla="*/ 851 w 1128"/>
              <a:gd name="T41" fmla="*/ 1487 h 1500"/>
              <a:gd name="T42" fmla="*/ 781 w 1128"/>
              <a:gd name="T43" fmla="*/ 1418 h 1500"/>
              <a:gd name="T44" fmla="*/ 796 w 1128"/>
              <a:gd name="T45" fmla="*/ 1248 h 1500"/>
              <a:gd name="T46" fmla="*/ 772 w 1128"/>
              <a:gd name="T47" fmla="*/ 1015 h 1500"/>
              <a:gd name="T48" fmla="*/ 722 w 1128"/>
              <a:gd name="T49" fmla="*/ 893 h 1500"/>
              <a:gd name="T50" fmla="*/ 735 w 1128"/>
              <a:gd name="T51" fmla="*/ 790 h 1500"/>
              <a:gd name="T52" fmla="*/ 630 w 1128"/>
              <a:gd name="T53" fmla="*/ 701 h 1500"/>
              <a:gd name="T54" fmla="*/ 453 w 1128"/>
              <a:gd name="T55" fmla="*/ 529 h 1500"/>
              <a:gd name="T56" fmla="*/ 448 w 1128"/>
              <a:gd name="T57" fmla="*/ 575 h 1500"/>
              <a:gd name="T58" fmla="*/ 368 w 1128"/>
              <a:gd name="T59" fmla="*/ 332 h 1500"/>
              <a:gd name="T60" fmla="*/ 208 w 1128"/>
              <a:gd name="T61" fmla="*/ 168 h 1500"/>
              <a:gd name="T62" fmla="*/ 111 w 1128"/>
              <a:gd name="T63" fmla="*/ 185 h 1500"/>
              <a:gd name="T64" fmla="*/ 18 w 1128"/>
              <a:gd name="T65" fmla="*/ 169 h 1500"/>
              <a:gd name="T66" fmla="*/ 0 w 1128"/>
              <a:gd name="T67" fmla="*/ 106 h 1500"/>
              <a:gd name="T68" fmla="*/ 56 w 1128"/>
              <a:gd name="T69" fmla="*/ 75 h 1500"/>
              <a:gd name="T70" fmla="*/ 267 w 1128"/>
              <a:gd name="T71" fmla="*/ 32 h 1500"/>
              <a:gd name="T72" fmla="*/ 365 w 1128"/>
              <a:gd name="T73" fmla="*/ 34 h 1500"/>
              <a:gd name="T74" fmla="*/ 492 w 1128"/>
              <a:gd name="T75" fmla="*/ 68 h 1500"/>
              <a:gd name="T76" fmla="*/ 579 w 1128"/>
              <a:gd name="T77" fmla="*/ 51 h 1500"/>
              <a:gd name="T78" fmla="*/ 605 w 1128"/>
              <a:gd name="T79" fmla="*/ 5 h 1500"/>
              <a:gd name="T80" fmla="*/ 675 w 1128"/>
              <a:gd name="T81" fmla="*/ 66 h 1500"/>
              <a:gd name="T82" fmla="*/ 731 w 1128"/>
              <a:gd name="T83" fmla="*/ 66 h 1500"/>
              <a:gd name="T84" fmla="*/ 650 w 1128"/>
              <a:gd name="T85" fmla="*/ 127 h 1500"/>
              <a:gd name="T86" fmla="*/ 644 w 1128"/>
              <a:gd name="T87" fmla="*/ 218 h 1500"/>
              <a:gd name="T88" fmla="*/ 728 w 1128"/>
              <a:gd name="T89" fmla="*/ 247 h 1500"/>
              <a:gd name="T90" fmla="*/ 741 w 1128"/>
              <a:gd name="T91" fmla="*/ 248 h 1500"/>
              <a:gd name="T92" fmla="*/ 761 w 1128"/>
              <a:gd name="T93" fmla="*/ 171 h 1500"/>
              <a:gd name="T94" fmla="*/ 836 w 1128"/>
              <a:gd name="T95" fmla="*/ 186 h 1500"/>
            </a:gdLst>
            <a:ahLst/>
            <a:cxnLst/>
            <a:rect l="0" t="0" r="r" b="b"/>
            <a:pathLst>
              <a:path w="1128" h="1500">
                <a:moveTo>
                  <a:pt x="866" y="169"/>
                </a:moveTo>
                <a:lnTo>
                  <a:pt x="945" y="276"/>
                </a:lnTo>
                <a:lnTo>
                  <a:pt x="895" y="307"/>
                </a:lnTo>
                <a:lnTo>
                  <a:pt x="847" y="307"/>
                </a:lnTo>
                <a:lnTo>
                  <a:pt x="809" y="348"/>
                </a:lnTo>
                <a:lnTo>
                  <a:pt x="863" y="315"/>
                </a:lnTo>
                <a:lnTo>
                  <a:pt x="879" y="359"/>
                </a:lnTo>
                <a:lnTo>
                  <a:pt x="908" y="352"/>
                </a:lnTo>
                <a:lnTo>
                  <a:pt x="873" y="393"/>
                </a:lnTo>
                <a:lnTo>
                  <a:pt x="861" y="385"/>
                </a:lnTo>
                <a:lnTo>
                  <a:pt x="869" y="363"/>
                </a:lnTo>
                <a:lnTo>
                  <a:pt x="813" y="401"/>
                </a:lnTo>
                <a:lnTo>
                  <a:pt x="826" y="418"/>
                </a:lnTo>
                <a:lnTo>
                  <a:pt x="788" y="425"/>
                </a:lnTo>
                <a:lnTo>
                  <a:pt x="781" y="456"/>
                </a:lnTo>
                <a:lnTo>
                  <a:pt x="770" y="446"/>
                </a:lnTo>
                <a:lnTo>
                  <a:pt x="774" y="476"/>
                </a:lnTo>
                <a:lnTo>
                  <a:pt x="734" y="524"/>
                </a:lnTo>
                <a:lnTo>
                  <a:pt x="741" y="591"/>
                </a:lnTo>
                <a:lnTo>
                  <a:pt x="730" y="605"/>
                </a:lnTo>
                <a:lnTo>
                  <a:pt x="713" y="546"/>
                </a:lnTo>
                <a:lnTo>
                  <a:pt x="654" y="536"/>
                </a:lnTo>
                <a:lnTo>
                  <a:pt x="667" y="559"/>
                </a:lnTo>
                <a:lnTo>
                  <a:pt x="629" y="548"/>
                </a:lnTo>
                <a:lnTo>
                  <a:pt x="600" y="562"/>
                </a:lnTo>
                <a:lnTo>
                  <a:pt x="589" y="585"/>
                </a:lnTo>
                <a:lnTo>
                  <a:pt x="590" y="634"/>
                </a:lnTo>
                <a:lnTo>
                  <a:pt x="604" y="668"/>
                </a:lnTo>
                <a:lnTo>
                  <a:pt x="626" y="670"/>
                </a:lnTo>
                <a:lnTo>
                  <a:pt x="657" y="643"/>
                </a:lnTo>
                <a:lnTo>
                  <a:pt x="682" y="637"/>
                </a:lnTo>
                <a:lnTo>
                  <a:pt x="669" y="699"/>
                </a:lnTo>
                <a:lnTo>
                  <a:pt x="704" y="710"/>
                </a:lnTo>
                <a:lnTo>
                  <a:pt x="713" y="722"/>
                </a:lnTo>
                <a:lnTo>
                  <a:pt x="711" y="748"/>
                </a:lnTo>
                <a:lnTo>
                  <a:pt x="735" y="777"/>
                </a:lnTo>
                <a:lnTo>
                  <a:pt x="754" y="762"/>
                </a:lnTo>
                <a:lnTo>
                  <a:pt x="767" y="782"/>
                </a:lnTo>
                <a:lnTo>
                  <a:pt x="805" y="738"/>
                </a:lnTo>
                <a:lnTo>
                  <a:pt x="814" y="778"/>
                </a:lnTo>
                <a:lnTo>
                  <a:pt x="821" y="748"/>
                </a:lnTo>
                <a:lnTo>
                  <a:pt x="853" y="762"/>
                </a:lnTo>
                <a:lnTo>
                  <a:pt x="889" y="759"/>
                </a:lnTo>
                <a:lnTo>
                  <a:pt x="893" y="780"/>
                </a:lnTo>
                <a:lnTo>
                  <a:pt x="918" y="790"/>
                </a:lnTo>
                <a:lnTo>
                  <a:pt x="920" y="805"/>
                </a:lnTo>
                <a:lnTo>
                  <a:pt x="937" y="800"/>
                </a:lnTo>
                <a:lnTo>
                  <a:pt x="952" y="803"/>
                </a:lnTo>
                <a:lnTo>
                  <a:pt x="985" y="825"/>
                </a:lnTo>
                <a:lnTo>
                  <a:pt x="997" y="865"/>
                </a:lnTo>
                <a:lnTo>
                  <a:pt x="941" y="895"/>
                </a:lnTo>
                <a:lnTo>
                  <a:pt x="973" y="884"/>
                </a:lnTo>
                <a:lnTo>
                  <a:pt x="972" y="897"/>
                </a:lnTo>
                <a:lnTo>
                  <a:pt x="999" y="872"/>
                </a:lnTo>
                <a:lnTo>
                  <a:pt x="1033" y="885"/>
                </a:lnTo>
                <a:lnTo>
                  <a:pt x="1045" y="902"/>
                </a:lnTo>
                <a:lnTo>
                  <a:pt x="1059" y="898"/>
                </a:lnTo>
                <a:lnTo>
                  <a:pt x="1114" y="928"/>
                </a:lnTo>
                <a:lnTo>
                  <a:pt x="1128" y="956"/>
                </a:lnTo>
                <a:lnTo>
                  <a:pt x="1104" y="989"/>
                </a:lnTo>
                <a:lnTo>
                  <a:pt x="1086" y="1008"/>
                </a:lnTo>
                <a:lnTo>
                  <a:pt x="1085" y="1053"/>
                </a:lnTo>
                <a:lnTo>
                  <a:pt x="1062" y="1099"/>
                </a:lnTo>
                <a:lnTo>
                  <a:pt x="1062" y="1113"/>
                </a:lnTo>
                <a:lnTo>
                  <a:pt x="1000" y="1145"/>
                </a:lnTo>
                <a:lnTo>
                  <a:pt x="1000" y="1176"/>
                </a:lnTo>
                <a:lnTo>
                  <a:pt x="980" y="1217"/>
                </a:lnTo>
                <a:lnTo>
                  <a:pt x="977" y="1198"/>
                </a:lnTo>
                <a:lnTo>
                  <a:pt x="954" y="1242"/>
                </a:lnTo>
                <a:lnTo>
                  <a:pt x="914" y="1235"/>
                </a:lnTo>
                <a:lnTo>
                  <a:pt x="933" y="1263"/>
                </a:lnTo>
                <a:lnTo>
                  <a:pt x="921" y="1290"/>
                </a:lnTo>
                <a:lnTo>
                  <a:pt x="891" y="1294"/>
                </a:lnTo>
                <a:lnTo>
                  <a:pt x="885" y="1316"/>
                </a:lnTo>
                <a:lnTo>
                  <a:pt x="865" y="1317"/>
                </a:lnTo>
                <a:lnTo>
                  <a:pt x="880" y="1338"/>
                </a:lnTo>
                <a:lnTo>
                  <a:pt x="871" y="1342"/>
                </a:lnTo>
                <a:lnTo>
                  <a:pt x="862" y="1359"/>
                </a:lnTo>
                <a:lnTo>
                  <a:pt x="847" y="1376"/>
                </a:lnTo>
                <a:lnTo>
                  <a:pt x="859" y="1397"/>
                </a:lnTo>
                <a:lnTo>
                  <a:pt x="853" y="1413"/>
                </a:lnTo>
                <a:lnTo>
                  <a:pt x="827" y="1445"/>
                </a:lnTo>
                <a:lnTo>
                  <a:pt x="832" y="1462"/>
                </a:lnTo>
                <a:lnTo>
                  <a:pt x="851" y="1487"/>
                </a:lnTo>
                <a:lnTo>
                  <a:pt x="861" y="1492"/>
                </a:lnTo>
                <a:lnTo>
                  <a:pt x="829" y="1500"/>
                </a:lnTo>
                <a:lnTo>
                  <a:pt x="794" y="1475"/>
                </a:lnTo>
                <a:lnTo>
                  <a:pt x="781" y="1418"/>
                </a:lnTo>
                <a:lnTo>
                  <a:pt x="792" y="1370"/>
                </a:lnTo>
                <a:lnTo>
                  <a:pt x="803" y="1334"/>
                </a:lnTo>
                <a:lnTo>
                  <a:pt x="788" y="1314"/>
                </a:lnTo>
                <a:lnTo>
                  <a:pt x="796" y="1248"/>
                </a:lnTo>
                <a:lnTo>
                  <a:pt x="812" y="1202"/>
                </a:lnTo>
                <a:lnTo>
                  <a:pt x="823" y="1076"/>
                </a:lnTo>
                <a:lnTo>
                  <a:pt x="806" y="1046"/>
                </a:lnTo>
                <a:lnTo>
                  <a:pt x="772" y="1015"/>
                </a:lnTo>
                <a:lnTo>
                  <a:pt x="753" y="952"/>
                </a:lnTo>
                <a:lnTo>
                  <a:pt x="726" y="935"/>
                </a:lnTo>
                <a:lnTo>
                  <a:pt x="737" y="906"/>
                </a:lnTo>
                <a:lnTo>
                  <a:pt x="722" y="893"/>
                </a:lnTo>
                <a:lnTo>
                  <a:pt x="757" y="837"/>
                </a:lnTo>
                <a:lnTo>
                  <a:pt x="756" y="795"/>
                </a:lnTo>
                <a:lnTo>
                  <a:pt x="743" y="778"/>
                </a:lnTo>
                <a:lnTo>
                  <a:pt x="735" y="790"/>
                </a:lnTo>
                <a:lnTo>
                  <a:pt x="711" y="786"/>
                </a:lnTo>
                <a:lnTo>
                  <a:pt x="688" y="751"/>
                </a:lnTo>
                <a:lnTo>
                  <a:pt x="668" y="732"/>
                </a:lnTo>
                <a:lnTo>
                  <a:pt x="630" y="701"/>
                </a:lnTo>
                <a:lnTo>
                  <a:pt x="608" y="701"/>
                </a:lnTo>
                <a:lnTo>
                  <a:pt x="518" y="663"/>
                </a:lnTo>
                <a:lnTo>
                  <a:pt x="518" y="639"/>
                </a:lnTo>
                <a:lnTo>
                  <a:pt x="453" y="529"/>
                </a:lnTo>
                <a:lnTo>
                  <a:pt x="441" y="529"/>
                </a:lnTo>
                <a:lnTo>
                  <a:pt x="498" y="627"/>
                </a:lnTo>
                <a:lnTo>
                  <a:pt x="479" y="633"/>
                </a:lnTo>
                <a:lnTo>
                  <a:pt x="448" y="575"/>
                </a:lnTo>
                <a:lnTo>
                  <a:pt x="451" y="555"/>
                </a:lnTo>
                <a:lnTo>
                  <a:pt x="400" y="492"/>
                </a:lnTo>
                <a:lnTo>
                  <a:pt x="363" y="425"/>
                </a:lnTo>
                <a:lnTo>
                  <a:pt x="368" y="332"/>
                </a:lnTo>
                <a:lnTo>
                  <a:pt x="334" y="301"/>
                </a:lnTo>
                <a:lnTo>
                  <a:pt x="314" y="249"/>
                </a:lnTo>
                <a:lnTo>
                  <a:pt x="277" y="210"/>
                </a:lnTo>
                <a:lnTo>
                  <a:pt x="208" y="168"/>
                </a:lnTo>
                <a:lnTo>
                  <a:pt x="169" y="156"/>
                </a:lnTo>
                <a:lnTo>
                  <a:pt x="142" y="179"/>
                </a:lnTo>
                <a:lnTo>
                  <a:pt x="142" y="152"/>
                </a:lnTo>
                <a:lnTo>
                  <a:pt x="111" y="185"/>
                </a:lnTo>
                <a:lnTo>
                  <a:pt x="50" y="244"/>
                </a:lnTo>
                <a:lnTo>
                  <a:pt x="86" y="186"/>
                </a:lnTo>
                <a:lnTo>
                  <a:pt x="53" y="185"/>
                </a:lnTo>
                <a:lnTo>
                  <a:pt x="18" y="169"/>
                </a:lnTo>
                <a:lnTo>
                  <a:pt x="26" y="125"/>
                </a:lnTo>
                <a:lnTo>
                  <a:pt x="52" y="123"/>
                </a:lnTo>
                <a:lnTo>
                  <a:pt x="54" y="105"/>
                </a:lnTo>
                <a:lnTo>
                  <a:pt x="0" y="106"/>
                </a:lnTo>
                <a:lnTo>
                  <a:pt x="0" y="83"/>
                </a:lnTo>
                <a:lnTo>
                  <a:pt x="21" y="73"/>
                </a:lnTo>
                <a:lnTo>
                  <a:pt x="53" y="87"/>
                </a:lnTo>
                <a:lnTo>
                  <a:pt x="56" y="75"/>
                </a:lnTo>
                <a:lnTo>
                  <a:pt x="5" y="52"/>
                </a:lnTo>
                <a:lnTo>
                  <a:pt x="36" y="38"/>
                </a:lnTo>
                <a:lnTo>
                  <a:pt x="89" y="0"/>
                </a:lnTo>
                <a:lnTo>
                  <a:pt x="267" y="32"/>
                </a:lnTo>
                <a:lnTo>
                  <a:pt x="330" y="15"/>
                </a:lnTo>
                <a:lnTo>
                  <a:pt x="296" y="41"/>
                </a:lnTo>
                <a:lnTo>
                  <a:pt x="339" y="18"/>
                </a:lnTo>
                <a:lnTo>
                  <a:pt x="365" y="34"/>
                </a:lnTo>
                <a:lnTo>
                  <a:pt x="375" y="31"/>
                </a:lnTo>
                <a:lnTo>
                  <a:pt x="418" y="31"/>
                </a:lnTo>
                <a:lnTo>
                  <a:pt x="455" y="68"/>
                </a:lnTo>
                <a:lnTo>
                  <a:pt x="492" y="68"/>
                </a:lnTo>
                <a:lnTo>
                  <a:pt x="508" y="52"/>
                </a:lnTo>
                <a:lnTo>
                  <a:pt x="527" y="52"/>
                </a:lnTo>
                <a:lnTo>
                  <a:pt x="552" y="77"/>
                </a:lnTo>
                <a:lnTo>
                  <a:pt x="579" y="51"/>
                </a:lnTo>
                <a:lnTo>
                  <a:pt x="598" y="70"/>
                </a:lnTo>
                <a:lnTo>
                  <a:pt x="623" y="45"/>
                </a:lnTo>
                <a:lnTo>
                  <a:pt x="634" y="33"/>
                </a:lnTo>
                <a:lnTo>
                  <a:pt x="605" y="5"/>
                </a:lnTo>
                <a:lnTo>
                  <a:pt x="637" y="5"/>
                </a:lnTo>
                <a:lnTo>
                  <a:pt x="661" y="28"/>
                </a:lnTo>
                <a:lnTo>
                  <a:pt x="675" y="42"/>
                </a:lnTo>
                <a:lnTo>
                  <a:pt x="675" y="66"/>
                </a:lnTo>
                <a:lnTo>
                  <a:pt x="692" y="48"/>
                </a:lnTo>
                <a:lnTo>
                  <a:pt x="705" y="35"/>
                </a:lnTo>
                <a:lnTo>
                  <a:pt x="731" y="35"/>
                </a:lnTo>
                <a:lnTo>
                  <a:pt x="731" y="66"/>
                </a:lnTo>
                <a:lnTo>
                  <a:pt x="713" y="85"/>
                </a:lnTo>
                <a:lnTo>
                  <a:pt x="663" y="85"/>
                </a:lnTo>
                <a:lnTo>
                  <a:pt x="663" y="113"/>
                </a:lnTo>
                <a:lnTo>
                  <a:pt x="650" y="127"/>
                </a:lnTo>
                <a:lnTo>
                  <a:pt x="626" y="151"/>
                </a:lnTo>
                <a:lnTo>
                  <a:pt x="626" y="179"/>
                </a:lnTo>
                <a:lnTo>
                  <a:pt x="626" y="201"/>
                </a:lnTo>
                <a:lnTo>
                  <a:pt x="644" y="218"/>
                </a:lnTo>
                <a:lnTo>
                  <a:pt x="664" y="223"/>
                </a:lnTo>
                <a:lnTo>
                  <a:pt x="683" y="236"/>
                </a:lnTo>
                <a:lnTo>
                  <a:pt x="709" y="241"/>
                </a:lnTo>
                <a:lnTo>
                  <a:pt x="728" y="247"/>
                </a:lnTo>
                <a:lnTo>
                  <a:pt x="723" y="273"/>
                </a:lnTo>
                <a:lnTo>
                  <a:pt x="740" y="290"/>
                </a:lnTo>
                <a:lnTo>
                  <a:pt x="753" y="274"/>
                </a:lnTo>
                <a:lnTo>
                  <a:pt x="741" y="248"/>
                </a:lnTo>
                <a:lnTo>
                  <a:pt x="755" y="241"/>
                </a:lnTo>
                <a:lnTo>
                  <a:pt x="768" y="214"/>
                </a:lnTo>
                <a:lnTo>
                  <a:pt x="750" y="184"/>
                </a:lnTo>
                <a:lnTo>
                  <a:pt x="761" y="171"/>
                </a:lnTo>
                <a:lnTo>
                  <a:pt x="755" y="140"/>
                </a:lnTo>
                <a:lnTo>
                  <a:pt x="799" y="142"/>
                </a:lnTo>
                <a:lnTo>
                  <a:pt x="834" y="165"/>
                </a:lnTo>
                <a:lnTo>
                  <a:pt x="836" y="186"/>
                </a:lnTo>
                <a:lnTo>
                  <a:pt x="859" y="191"/>
                </a:lnTo>
                <a:lnTo>
                  <a:pt x="866" y="169"/>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6" name="Freeform 155">
            <a:extLst>
              <a:ext uri="{FF2B5EF4-FFF2-40B4-BE49-F238E27FC236}">
                <a16:creationId xmlns:a16="http://schemas.microsoft.com/office/drawing/2014/main" id="{6C2E3D1B-B297-4B05-B2F9-2D3847D64D12}"/>
              </a:ext>
            </a:extLst>
          </p:cNvPr>
          <p:cNvSpPr>
            <a:spLocks noGrp="1"/>
          </p:cNvSpPr>
          <p:nvPr/>
        </p:nvSpPr>
        <p:spPr>
          <a:xfrm>
            <a:off x="3463291" y="1958716"/>
            <a:ext cx="741753" cy="542306"/>
          </a:xfrm>
          <a:custGeom>
            <a:avLst/>
            <a:gdLst>
              <a:gd name="T0" fmla="*/ 241 w 241"/>
              <a:gd name="T1" fmla="*/ 111 h 183"/>
              <a:gd name="T2" fmla="*/ 222 w 241"/>
              <a:gd name="T3" fmla="*/ 146 h 183"/>
              <a:gd name="T4" fmla="*/ 193 w 241"/>
              <a:gd name="T5" fmla="*/ 124 h 183"/>
              <a:gd name="T6" fmla="*/ 189 w 241"/>
              <a:gd name="T7" fmla="*/ 140 h 183"/>
              <a:gd name="T8" fmla="*/ 213 w 241"/>
              <a:gd name="T9" fmla="*/ 165 h 183"/>
              <a:gd name="T10" fmla="*/ 200 w 241"/>
              <a:gd name="T11" fmla="*/ 170 h 183"/>
              <a:gd name="T12" fmla="*/ 182 w 241"/>
              <a:gd name="T13" fmla="*/ 165 h 183"/>
              <a:gd name="T14" fmla="*/ 200 w 241"/>
              <a:gd name="T15" fmla="*/ 183 h 183"/>
              <a:gd name="T16" fmla="*/ 159 w 241"/>
              <a:gd name="T17" fmla="*/ 183 h 183"/>
              <a:gd name="T18" fmla="*/ 144 w 241"/>
              <a:gd name="T19" fmla="*/ 160 h 183"/>
              <a:gd name="T20" fmla="*/ 99 w 241"/>
              <a:gd name="T21" fmla="*/ 159 h 183"/>
              <a:gd name="T22" fmla="*/ 120 w 241"/>
              <a:gd name="T23" fmla="*/ 149 h 183"/>
              <a:gd name="T24" fmla="*/ 147 w 241"/>
              <a:gd name="T25" fmla="*/ 142 h 183"/>
              <a:gd name="T26" fmla="*/ 138 w 241"/>
              <a:gd name="T27" fmla="*/ 128 h 183"/>
              <a:gd name="T28" fmla="*/ 149 w 241"/>
              <a:gd name="T29" fmla="*/ 112 h 183"/>
              <a:gd name="T30" fmla="*/ 149 w 241"/>
              <a:gd name="T31" fmla="*/ 88 h 183"/>
              <a:gd name="T32" fmla="*/ 125 w 241"/>
              <a:gd name="T33" fmla="*/ 80 h 183"/>
              <a:gd name="T34" fmla="*/ 93 w 241"/>
              <a:gd name="T35" fmla="*/ 56 h 183"/>
              <a:gd name="T36" fmla="*/ 65 w 241"/>
              <a:gd name="T37" fmla="*/ 67 h 183"/>
              <a:gd name="T38" fmla="*/ 25 w 241"/>
              <a:gd name="T39" fmla="*/ 62 h 183"/>
              <a:gd name="T40" fmla="*/ 0 w 241"/>
              <a:gd name="T41" fmla="*/ 27 h 183"/>
              <a:gd name="T42" fmla="*/ 20 w 241"/>
              <a:gd name="T43" fmla="*/ 4 h 183"/>
              <a:gd name="T44" fmla="*/ 42 w 241"/>
              <a:gd name="T45" fmla="*/ 2 h 183"/>
              <a:gd name="T46" fmla="*/ 27 w 241"/>
              <a:gd name="T47" fmla="*/ 49 h 183"/>
              <a:gd name="T48" fmla="*/ 54 w 241"/>
              <a:gd name="T49" fmla="*/ 3 h 183"/>
              <a:gd name="T50" fmla="*/ 78 w 241"/>
              <a:gd name="T51" fmla="*/ 3 h 183"/>
              <a:gd name="T52" fmla="*/ 78 w 241"/>
              <a:gd name="T53" fmla="*/ 28 h 183"/>
              <a:gd name="T54" fmla="*/ 95 w 241"/>
              <a:gd name="T55" fmla="*/ 0 h 183"/>
              <a:gd name="T56" fmla="*/ 111 w 241"/>
              <a:gd name="T57" fmla="*/ 8 h 183"/>
              <a:gd name="T58" fmla="*/ 99 w 241"/>
              <a:gd name="T59" fmla="*/ 21 h 183"/>
              <a:gd name="T60" fmla="*/ 111 w 241"/>
              <a:gd name="T61" fmla="*/ 26 h 183"/>
              <a:gd name="T62" fmla="*/ 132 w 241"/>
              <a:gd name="T63" fmla="*/ 28 h 183"/>
              <a:gd name="T64" fmla="*/ 136 w 241"/>
              <a:gd name="T65" fmla="*/ 39 h 183"/>
              <a:gd name="T66" fmla="*/ 162 w 241"/>
              <a:gd name="T67" fmla="*/ 43 h 183"/>
              <a:gd name="T68" fmla="*/ 191 w 241"/>
              <a:gd name="T69" fmla="*/ 61 h 183"/>
              <a:gd name="T70" fmla="*/ 192 w 241"/>
              <a:gd name="T71" fmla="*/ 80 h 183"/>
              <a:gd name="T72" fmla="*/ 184 w 241"/>
              <a:gd name="T73" fmla="*/ 87 h 183"/>
              <a:gd name="T74" fmla="*/ 241 w 241"/>
              <a:gd name="T75" fmla="*/ 111 h 183"/>
            </a:gdLst>
            <a:ahLst/>
            <a:cxnLst/>
            <a:rect l="0" t="0" r="r" b="b"/>
            <a:pathLst>
              <a:path w="241" h="183">
                <a:moveTo>
                  <a:pt x="241" y="111"/>
                </a:moveTo>
                <a:lnTo>
                  <a:pt x="222" y="146"/>
                </a:lnTo>
                <a:lnTo>
                  <a:pt x="193" y="124"/>
                </a:lnTo>
                <a:lnTo>
                  <a:pt x="189" y="140"/>
                </a:lnTo>
                <a:lnTo>
                  <a:pt x="213" y="165"/>
                </a:lnTo>
                <a:lnTo>
                  <a:pt x="200" y="170"/>
                </a:lnTo>
                <a:lnTo>
                  <a:pt x="182" y="165"/>
                </a:lnTo>
                <a:lnTo>
                  <a:pt x="200" y="183"/>
                </a:lnTo>
                <a:lnTo>
                  <a:pt x="159" y="183"/>
                </a:lnTo>
                <a:lnTo>
                  <a:pt x="144" y="160"/>
                </a:lnTo>
                <a:lnTo>
                  <a:pt x="99" y="159"/>
                </a:lnTo>
                <a:lnTo>
                  <a:pt x="120" y="149"/>
                </a:lnTo>
                <a:lnTo>
                  <a:pt x="147" y="142"/>
                </a:lnTo>
                <a:lnTo>
                  <a:pt x="138" y="128"/>
                </a:lnTo>
                <a:lnTo>
                  <a:pt x="149" y="112"/>
                </a:lnTo>
                <a:lnTo>
                  <a:pt x="149" y="88"/>
                </a:lnTo>
                <a:lnTo>
                  <a:pt x="125" y="80"/>
                </a:lnTo>
                <a:lnTo>
                  <a:pt x="93" y="56"/>
                </a:lnTo>
                <a:lnTo>
                  <a:pt x="65" y="67"/>
                </a:lnTo>
                <a:lnTo>
                  <a:pt x="25" y="62"/>
                </a:lnTo>
                <a:lnTo>
                  <a:pt x="0" y="27"/>
                </a:lnTo>
                <a:lnTo>
                  <a:pt x="20" y="4"/>
                </a:lnTo>
                <a:lnTo>
                  <a:pt x="42" y="2"/>
                </a:lnTo>
                <a:lnTo>
                  <a:pt x="27" y="49"/>
                </a:lnTo>
                <a:lnTo>
                  <a:pt x="54" y="3"/>
                </a:lnTo>
                <a:lnTo>
                  <a:pt x="78" y="3"/>
                </a:lnTo>
                <a:lnTo>
                  <a:pt x="78" y="28"/>
                </a:lnTo>
                <a:lnTo>
                  <a:pt x="95" y="0"/>
                </a:lnTo>
                <a:lnTo>
                  <a:pt x="111" y="8"/>
                </a:lnTo>
                <a:lnTo>
                  <a:pt x="99" y="21"/>
                </a:lnTo>
                <a:lnTo>
                  <a:pt x="111" y="26"/>
                </a:lnTo>
                <a:lnTo>
                  <a:pt x="132" y="28"/>
                </a:lnTo>
                <a:lnTo>
                  <a:pt x="136" y="39"/>
                </a:lnTo>
                <a:lnTo>
                  <a:pt x="162" y="43"/>
                </a:lnTo>
                <a:lnTo>
                  <a:pt x="191" y="61"/>
                </a:lnTo>
                <a:lnTo>
                  <a:pt x="192" y="80"/>
                </a:lnTo>
                <a:lnTo>
                  <a:pt x="184" y="87"/>
                </a:lnTo>
                <a:lnTo>
                  <a:pt x="241" y="111"/>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7" name="Freeform 156">
            <a:extLst>
              <a:ext uri="{FF2B5EF4-FFF2-40B4-BE49-F238E27FC236}">
                <a16:creationId xmlns:a16="http://schemas.microsoft.com/office/drawing/2014/main" id="{138ACCC6-A495-4882-91DF-20C476D4E75E}"/>
              </a:ext>
            </a:extLst>
          </p:cNvPr>
          <p:cNvSpPr>
            <a:spLocks noGrp="1"/>
          </p:cNvSpPr>
          <p:nvPr/>
        </p:nvSpPr>
        <p:spPr>
          <a:xfrm>
            <a:off x="3318635" y="1484569"/>
            <a:ext cx="892565" cy="385244"/>
          </a:xfrm>
          <a:custGeom>
            <a:avLst/>
            <a:gdLst>
              <a:gd name="T0" fmla="*/ 290 w 290"/>
              <a:gd name="T1" fmla="*/ 14 h 130"/>
              <a:gd name="T2" fmla="*/ 184 w 290"/>
              <a:gd name="T3" fmla="*/ 72 h 130"/>
              <a:gd name="T4" fmla="*/ 158 w 290"/>
              <a:gd name="T5" fmla="*/ 62 h 130"/>
              <a:gd name="T6" fmla="*/ 175 w 290"/>
              <a:gd name="T7" fmla="*/ 92 h 130"/>
              <a:gd name="T8" fmla="*/ 134 w 290"/>
              <a:gd name="T9" fmla="*/ 104 h 130"/>
              <a:gd name="T10" fmla="*/ 142 w 290"/>
              <a:gd name="T11" fmla="*/ 115 h 130"/>
              <a:gd name="T12" fmla="*/ 134 w 290"/>
              <a:gd name="T13" fmla="*/ 130 h 130"/>
              <a:gd name="T14" fmla="*/ 111 w 290"/>
              <a:gd name="T15" fmla="*/ 117 h 130"/>
              <a:gd name="T16" fmla="*/ 58 w 290"/>
              <a:gd name="T17" fmla="*/ 117 h 130"/>
              <a:gd name="T18" fmla="*/ 79 w 290"/>
              <a:gd name="T19" fmla="*/ 97 h 130"/>
              <a:gd name="T20" fmla="*/ 102 w 290"/>
              <a:gd name="T21" fmla="*/ 103 h 130"/>
              <a:gd name="T22" fmla="*/ 69 w 290"/>
              <a:gd name="T23" fmla="*/ 85 h 130"/>
              <a:gd name="T24" fmla="*/ 106 w 290"/>
              <a:gd name="T25" fmla="*/ 78 h 130"/>
              <a:gd name="T26" fmla="*/ 39 w 290"/>
              <a:gd name="T27" fmla="*/ 80 h 130"/>
              <a:gd name="T28" fmla="*/ 17 w 290"/>
              <a:gd name="T29" fmla="*/ 79 h 130"/>
              <a:gd name="T30" fmla="*/ 0 w 290"/>
              <a:gd name="T31" fmla="*/ 51 h 130"/>
              <a:gd name="T32" fmla="*/ 1 w 290"/>
              <a:gd name="T33" fmla="*/ 34 h 130"/>
              <a:gd name="T34" fmla="*/ 48 w 290"/>
              <a:gd name="T35" fmla="*/ 46 h 130"/>
              <a:gd name="T36" fmla="*/ 145 w 290"/>
              <a:gd name="T37" fmla="*/ 56 h 130"/>
              <a:gd name="T38" fmla="*/ 159 w 290"/>
              <a:gd name="T39" fmla="*/ 37 h 130"/>
              <a:gd name="T40" fmla="*/ 47 w 290"/>
              <a:gd name="T41" fmla="*/ 40 h 130"/>
              <a:gd name="T42" fmla="*/ 43 w 290"/>
              <a:gd name="T43" fmla="*/ 29 h 130"/>
              <a:gd name="T44" fmla="*/ 102 w 290"/>
              <a:gd name="T45" fmla="*/ 12 h 130"/>
              <a:gd name="T46" fmla="*/ 168 w 290"/>
              <a:gd name="T47" fmla="*/ 7 h 130"/>
              <a:gd name="T48" fmla="*/ 244 w 290"/>
              <a:gd name="T49" fmla="*/ 0 h 130"/>
              <a:gd name="T50" fmla="*/ 290 w 290"/>
              <a:gd name="T51" fmla="*/ 14 h 130"/>
            </a:gdLst>
            <a:ahLst/>
            <a:cxnLst/>
            <a:rect l="0" t="0" r="r" b="b"/>
            <a:pathLst>
              <a:path w="290" h="130">
                <a:moveTo>
                  <a:pt x="290" y="14"/>
                </a:moveTo>
                <a:lnTo>
                  <a:pt x="184" y="72"/>
                </a:lnTo>
                <a:lnTo>
                  <a:pt x="158" y="62"/>
                </a:lnTo>
                <a:lnTo>
                  <a:pt x="175" y="92"/>
                </a:lnTo>
                <a:lnTo>
                  <a:pt x="134" y="104"/>
                </a:lnTo>
                <a:lnTo>
                  <a:pt x="142" y="115"/>
                </a:lnTo>
                <a:lnTo>
                  <a:pt x="134" y="130"/>
                </a:lnTo>
                <a:lnTo>
                  <a:pt x="111" y="117"/>
                </a:lnTo>
                <a:lnTo>
                  <a:pt x="58" y="117"/>
                </a:lnTo>
                <a:lnTo>
                  <a:pt x="79" y="97"/>
                </a:lnTo>
                <a:lnTo>
                  <a:pt x="102" y="103"/>
                </a:lnTo>
                <a:lnTo>
                  <a:pt x="69" y="85"/>
                </a:lnTo>
                <a:lnTo>
                  <a:pt x="106" y="78"/>
                </a:lnTo>
                <a:lnTo>
                  <a:pt x="39" y="80"/>
                </a:lnTo>
                <a:lnTo>
                  <a:pt x="17" y="79"/>
                </a:lnTo>
                <a:lnTo>
                  <a:pt x="0" y="51"/>
                </a:lnTo>
                <a:lnTo>
                  <a:pt x="1" y="34"/>
                </a:lnTo>
                <a:lnTo>
                  <a:pt x="48" y="46"/>
                </a:lnTo>
                <a:lnTo>
                  <a:pt x="145" y="56"/>
                </a:lnTo>
                <a:lnTo>
                  <a:pt x="159" y="37"/>
                </a:lnTo>
                <a:lnTo>
                  <a:pt x="47" y="40"/>
                </a:lnTo>
                <a:lnTo>
                  <a:pt x="43" y="29"/>
                </a:lnTo>
                <a:lnTo>
                  <a:pt x="102" y="12"/>
                </a:lnTo>
                <a:lnTo>
                  <a:pt x="168" y="7"/>
                </a:lnTo>
                <a:lnTo>
                  <a:pt x="244" y="0"/>
                </a:lnTo>
                <a:lnTo>
                  <a:pt x="290" y="14"/>
                </a:lnTo>
                <a:close/>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8" name="Oval 157">
            <a:extLst>
              <a:ext uri="{FF2B5EF4-FFF2-40B4-BE49-F238E27FC236}">
                <a16:creationId xmlns:a16="http://schemas.microsoft.com/office/drawing/2014/main" id="{AF16E695-5A57-4391-B998-B089A3BF779C}"/>
              </a:ext>
            </a:extLst>
          </p:cNvPr>
          <p:cNvSpPr>
            <a:spLocks noGrp="1"/>
          </p:cNvSpPr>
          <p:nvPr/>
        </p:nvSpPr>
        <p:spPr>
          <a:xfrm>
            <a:off x="2558414" y="1958716"/>
            <a:ext cx="156969" cy="14520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39" name="Oval 158">
            <a:extLst>
              <a:ext uri="{FF2B5EF4-FFF2-40B4-BE49-F238E27FC236}">
                <a16:creationId xmlns:a16="http://schemas.microsoft.com/office/drawing/2014/main" id="{9E45A796-2238-4AB1-A60C-1D88C80DB4AE}"/>
              </a:ext>
            </a:extLst>
          </p:cNvPr>
          <p:cNvSpPr>
            <a:spLocks noGrp="1"/>
          </p:cNvSpPr>
          <p:nvPr/>
        </p:nvSpPr>
        <p:spPr>
          <a:xfrm>
            <a:off x="2589192" y="1739423"/>
            <a:ext cx="126191" cy="12742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0" name="Oval 159">
            <a:extLst>
              <a:ext uri="{FF2B5EF4-FFF2-40B4-BE49-F238E27FC236}">
                <a16:creationId xmlns:a16="http://schemas.microsoft.com/office/drawing/2014/main" id="{D3D23F39-5D0F-4CC4-94CE-85AB36011D5D}"/>
              </a:ext>
            </a:extLst>
          </p:cNvPr>
          <p:cNvSpPr>
            <a:spLocks noGrp="1"/>
          </p:cNvSpPr>
          <p:nvPr/>
        </p:nvSpPr>
        <p:spPr>
          <a:xfrm>
            <a:off x="2780017" y="1766095"/>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1" name="Oval 160">
            <a:extLst>
              <a:ext uri="{FF2B5EF4-FFF2-40B4-BE49-F238E27FC236}">
                <a16:creationId xmlns:a16="http://schemas.microsoft.com/office/drawing/2014/main" id="{142C9EEA-9303-49EF-A33B-091BE4AF7E10}"/>
              </a:ext>
            </a:extLst>
          </p:cNvPr>
          <p:cNvSpPr>
            <a:spLocks noGrp="1"/>
          </p:cNvSpPr>
          <p:nvPr/>
        </p:nvSpPr>
        <p:spPr>
          <a:xfrm>
            <a:off x="2856963" y="1739423"/>
            <a:ext cx="49245" cy="5037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2" name="Oval 161">
            <a:extLst>
              <a:ext uri="{FF2B5EF4-FFF2-40B4-BE49-F238E27FC236}">
                <a16:creationId xmlns:a16="http://schemas.microsoft.com/office/drawing/2014/main" id="{CFB6DFC4-28C6-46B6-91E2-90834563A1F8}"/>
              </a:ext>
            </a:extLst>
          </p:cNvPr>
          <p:cNvSpPr>
            <a:spLocks noGrp="1"/>
          </p:cNvSpPr>
          <p:nvPr/>
        </p:nvSpPr>
        <p:spPr>
          <a:xfrm>
            <a:off x="2940063" y="1712753"/>
            <a:ext cx="52324" cy="4445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3" name="Oval 162">
            <a:extLst>
              <a:ext uri="{FF2B5EF4-FFF2-40B4-BE49-F238E27FC236}">
                <a16:creationId xmlns:a16="http://schemas.microsoft.com/office/drawing/2014/main" id="{029B99B4-3DC3-44C8-A2A8-06068C973517}"/>
              </a:ext>
            </a:extLst>
          </p:cNvPr>
          <p:cNvSpPr>
            <a:spLocks noGrp="1"/>
          </p:cNvSpPr>
          <p:nvPr/>
        </p:nvSpPr>
        <p:spPr>
          <a:xfrm>
            <a:off x="2773861" y="1846106"/>
            <a:ext cx="67712" cy="62233"/>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4" name="Oval 163">
            <a:extLst>
              <a:ext uri="{FF2B5EF4-FFF2-40B4-BE49-F238E27FC236}">
                <a16:creationId xmlns:a16="http://schemas.microsoft.com/office/drawing/2014/main" id="{6A031333-CA03-48AC-8DD2-67D572213681}"/>
              </a:ext>
            </a:extLst>
          </p:cNvPr>
          <p:cNvSpPr>
            <a:spLocks noGrp="1"/>
          </p:cNvSpPr>
          <p:nvPr/>
        </p:nvSpPr>
        <p:spPr>
          <a:xfrm>
            <a:off x="2943142" y="1831290"/>
            <a:ext cx="110801" cy="10964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5" name="Oval 164">
            <a:extLst>
              <a:ext uri="{FF2B5EF4-FFF2-40B4-BE49-F238E27FC236}">
                <a16:creationId xmlns:a16="http://schemas.microsoft.com/office/drawing/2014/main" id="{0184B1EE-EF33-469B-A2C7-DE8D2E0DFD3F}"/>
              </a:ext>
            </a:extLst>
          </p:cNvPr>
          <p:cNvSpPr>
            <a:spLocks noGrp="1"/>
          </p:cNvSpPr>
          <p:nvPr/>
        </p:nvSpPr>
        <p:spPr>
          <a:xfrm>
            <a:off x="3060098" y="1697935"/>
            <a:ext cx="86179" cy="85940"/>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6" name="Oval 165">
            <a:extLst>
              <a:ext uri="{FF2B5EF4-FFF2-40B4-BE49-F238E27FC236}">
                <a16:creationId xmlns:a16="http://schemas.microsoft.com/office/drawing/2014/main" id="{794A088E-5B39-4BE2-9C02-C6E4E7B6554F}"/>
              </a:ext>
            </a:extLst>
          </p:cNvPr>
          <p:cNvSpPr>
            <a:spLocks noGrp="1"/>
          </p:cNvSpPr>
          <p:nvPr/>
        </p:nvSpPr>
        <p:spPr>
          <a:xfrm>
            <a:off x="3217066" y="1748314"/>
            <a:ext cx="64635" cy="6519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7" name="Oval 166">
            <a:extLst>
              <a:ext uri="{FF2B5EF4-FFF2-40B4-BE49-F238E27FC236}">
                <a16:creationId xmlns:a16="http://schemas.microsoft.com/office/drawing/2014/main" id="{B09462D2-BFE7-4068-93AE-CACBDE1C5117}"/>
              </a:ext>
            </a:extLst>
          </p:cNvPr>
          <p:cNvSpPr>
            <a:spLocks noGrp="1"/>
          </p:cNvSpPr>
          <p:nvPr/>
        </p:nvSpPr>
        <p:spPr>
          <a:xfrm>
            <a:off x="3260155" y="1736460"/>
            <a:ext cx="43089" cy="3852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8" name="Oval 167">
            <a:extLst>
              <a:ext uri="{FF2B5EF4-FFF2-40B4-BE49-F238E27FC236}">
                <a16:creationId xmlns:a16="http://schemas.microsoft.com/office/drawing/2014/main" id="{5847B98F-2B9A-41E5-B136-CCF2A5A5F32D}"/>
              </a:ext>
            </a:extLst>
          </p:cNvPr>
          <p:cNvSpPr>
            <a:spLocks noGrp="1"/>
          </p:cNvSpPr>
          <p:nvPr/>
        </p:nvSpPr>
        <p:spPr>
          <a:xfrm>
            <a:off x="3330946" y="1810545"/>
            <a:ext cx="76946" cy="74086"/>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49" name="Oval 168">
            <a:extLst>
              <a:ext uri="{FF2B5EF4-FFF2-40B4-BE49-F238E27FC236}">
                <a16:creationId xmlns:a16="http://schemas.microsoft.com/office/drawing/2014/main" id="{3BF3E4B0-6346-48AD-ACD2-79C5E8013EFD}"/>
              </a:ext>
            </a:extLst>
          </p:cNvPr>
          <p:cNvSpPr>
            <a:spLocks noGrp="1"/>
          </p:cNvSpPr>
          <p:nvPr/>
        </p:nvSpPr>
        <p:spPr>
          <a:xfrm>
            <a:off x="3466370" y="1875740"/>
            <a:ext cx="86179" cy="85940"/>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0" name="Oval 169">
            <a:extLst>
              <a:ext uri="{FF2B5EF4-FFF2-40B4-BE49-F238E27FC236}">
                <a16:creationId xmlns:a16="http://schemas.microsoft.com/office/drawing/2014/main" id="{986A0C36-8B79-4539-9B95-DCE71475AA23}"/>
              </a:ext>
            </a:extLst>
          </p:cNvPr>
          <p:cNvSpPr>
            <a:spLocks noGrp="1"/>
          </p:cNvSpPr>
          <p:nvPr/>
        </p:nvSpPr>
        <p:spPr>
          <a:xfrm>
            <a:off x="3580248" y="1869813"/>
            <a:ext cx="92334" cy="9482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1" name="Oval 170">
            <a:extLst>
              <a:ext uri="{FF2B5EF4-FFF2-40B4-BE49-F238E27FC236}">
                <a16:creationId xmlns:a16="http://schemas.microsoft.com/office/drawing/2014/main" id="{A022170A-3C26-40F7-BEDB-633C9A6917BE}"/>
              </a:ext>
            </a:extLst>
          </p:cNvPr>
          <p:cNvSpPr>
            <a:spLocks noGrp="1"/>
          </p:cNvSpPr>
          <p:nvPr/>
        </p:nvSpPr>
        <p:spPr>
          <a:xfrm>
            <a:off x="3349413" y="1946862"/>
            <a:ext cx="58479" cy="5926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2" name="Oval 171">
            <a:extLst>
              <a:ext uri="{FF2B5EF4-FFF2-40B4-BE49-F238E27FC236}">
                <a16:creationId xmlns:a16="http://schemas.microsoft.com/office/drawing/2014/main" id="{59074EEF-E76C-44F3-B507-051A8C2AFDD6}"/>
              </a:ext>
            </a:extLst>
          </p:cNvPr>
          <p:cNvSpPr>
            <a:spLocks noGrp="1"/>
          </p:cNvSpPr>
          <p:nvPr/>
        </p:nvSpPr>
        <p:spPr>
          <a:xfrm>
            <a:off x="3161665" y="1985387"/>
            <a:ext cx="80023" cy="80013"/>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3" name="Oval 172">
            <a:extLst>
              <a:ext uri="{FF2B5EF4-FFF2-40B4-BE49-F238E27FC236}">
                <a16:creationId xmlns:a16="http://schemas.microsoft.com/office/drawing/2014/main" id="{854E3272-137E-4E23-9B31-CFAD4A2D5B3F}"/>
              </a:ext>
            </a:extLst>
          </p:cNvPr>
          <p:cNvSpPr>
            <a:spLocks noGrp="1"/>
          </p:cNvSpPr>
          <p:nvPr/>
        </p:nvSpPr>
        <p:spPr>
          <a:xfrm>
            <a:off x="2776940" y="2006130"/>
            <a:ext cx="218526" cy="20743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4" name="Oval 173">
            <a:extLst>
              <a:ext uri="{FF2B5EF4-FFF2-40B4-BE49-F238E27FC236}">
                <a16:creationId xmlns:a16="http://schemas.microsoft.com/office/drawing/2014/main" id="{3A405E91-4C6F-418D-887E-DF026E6904FD}"/>
              </a:ext>
            </a:extLst>
          </p:cNvPr>
          <p:cNvSpPr>
            <a:spLocks noGrp="1"/>
          </p:cNvSpPr>
          <p:nvPr/>
        </p:nvSpPr>
        <p:spPr>
          <a:xfrm>
            <a:off x="3001619" y="2000204"/>
            <a:ext cx="30778" cy="29634"/>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5" name="Oval 174">
            <a:extLst>
              <a:ext uri="{FF2B5EF4-FFF2-40B4-BE49-F238E27FC236}">
                <a16:creationId xmlns:a16="http://schemas.microsoft.com/office/drawing/2014/main" id="{122D91BE-E1CF-4C69-8C6C-E8140C7AC562}"/>
              </a:ext>
            </a:extLst>
          </p:cNvPr>
          <p:cNvSpPr>
            <a:spLocks noGrp="1"/>
          </p:cNvSpPr>
          <p:nvPr/>
        </p:nvSpPr>
        <p:spPr>
          <a:xfrm>
            <a:off x="3032397" y="2065399"/>
            <a:ext cx="135424" cy="13631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6" name="Oval 175">
            <a:extLst>
              <a:ext uri="{FF2B5EF4-FFF2-40B4-BE49-F238E27FC236}">
                <a16:creationId xmlns:a16="http://schemas.microsoft.com/office/drawing/2014/main" id="{6A444F79-4B88-4104-9852-1EEE17130953}"/>
              </a:ext>
            </a:extLst>
          </p:cNvPr>
          <p:cNvSpPr>
            <a:spLocks noGrp="1"/>
          </p:cNvSpPr>
          <p:nvPr/>
        </p:nvSpPr>
        <p:spPr>
          <a:xfrm>
            <a:off x="3087798" y="1813509"/>
            <a:ext cx="67712" cy="5926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7" name="Oval 176">
            <a:extLst>
              <a:ext uri="{FF2B5EF4-FFF2-40B4-BE49-F238E27FC236}">
                <a16:creationId xmlns:a16="http://schemas.microsoft.com/office/drawing/2014/main" id="{9E8653FA-2B53-45BF-AC7C-073219502554}"/>
              </a:ext>
            </a:extLst>
          </p:cNvPr>
          <p:cNvSpPr>
            <a:spLocks noGrp="1"/>
          </p:cNvSpPr>
          <p:nvPr/>
        </p:nvSpPr>
        <p:spPr>
          <a:xfrm>
            <a:off x="3186288" y="1854997"/>
            <a:ext cx="95413" cy="9186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8" name="Oval 177">
            <a:extLst>
              <a:ext uri="{FF2B5EF4-FFF2-40B4-BE49-F238E27FC236}">
                <a16:creationId xmlns:a16="http://schemas.microsoft.com/office/drawing/2014/main" id="{271585FA-53BB-4A7D-89FC-32B1745B559E}"/>
              </a:ext>
            </a:extLst>
          </p:cNvPr>
          <p:cNvSpPr>
            <a:spLocks noGrp="1"/>
          </p:cNvSpPr>
          <p:nvPr/>
        </p:nvSpPr>
        <p:spPr>
          <a:xfrm>
            <a:off x="3263234" y="2029838"/>
            <a:ext cx="40013"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59" name="Oval 178">
            <a:extLst>
              <a:ext uri="{FF2B5EF4-FFF2-40B4-BE49-F238E27FC236}">
                <a16:creationId xmlns:a16="http://schemas.microsoft.com/office/drawing/2014/main" id="{C4FA14B0-DC28-4A22-BFA1-B5B494C0DC3E}"/>
              </a:ext>
            </a:extLst>
          </p:cNvPr>
          <p:cNvSpPr>
            <a:spLocks noGrp="1"/>
          </p:cNvSpPr>
          <p:nvPr/>
        </p:nvSpPr>
        <p:spPr>
          <a:xfrm>
            <a:off x="3447903" y="1769057"/>
            <a:ext cx="24622" cy="23707"/>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0" name="Oval 179">
            <a:extLst>
              <a:ext uri="{FF2B5EF4-FFF2-40B4-BE49-F238E27FC236}">
                <a16:creationId xmlns:a16="http://schemas.microsoft.com/office/drawing/2014/main" id="{35C9716D-061E-4D00-947D-4590660C6016}"/>
              </a:ext>
            </a:extLst>
          </p:cNvPr>
          <p:cNvSpPr>
            <a:spLocks noGrp="1"/>
          </p:cNvSpPr>
          <p:nvPr/>
        </p:nvSpPr>
        <p:spPr>
          <a:xfrm>
            <a:off x="3564859" y="2394339"/>
            <a:ext cx="86179" cy="80013"/>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1" name="Oval 180">
            <a:extLst>
              <a:ext uri="{FF2B5EF4-FFF2-40B4-BE49-F238E27FC236}">
                <a16:creationId xmlns:a16="http://schemas.microsoft.com/office/drawing/2014/main" id="{1052D233-C71B-49D8-A3BC-EFFEA334F4F0}"/>
              </a:ext>
            </a:extLst>
          </p:cNvPr>
          <p:cNvSpPr>
            <a:spLocks noGrp="1"/>
          </p:cNvSpPr>
          <p:nvPr/>
        </p:nvSpPr>
        <p:spPr>
          <a:xfrm>
            <a:off x="3823396" y="2243204"/>
            <a:ext cx="33857"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2" name="Oval 181">
            <a:extLst>
              <a:ext uri="{FF2B5EF4-FFF2-40B4-BE49-F238E27FC236}">
                <a16:creationId xmlns:a16="http://schemas.microsoft.com/office/drawing/2014/main" id="{86623C03-4362-426F-BB9E-7C4D7EA6FB67}"/>
              </a:ext>
            </a:extLst>
          </p:cNvPr>
          <p:cNvSpPr>
            <a:spLocks noGrp="1"/>
          </p:cNvSpPr>
          <p:nvPr/>
        </p:nvSpPr>
        <p:spPr>
          <a:xfrm>
            <a:off x="3752605" y="2204680"/>
            <a:ext cx="40013" cy="3852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3" name="Oval 182">
            <a:extLst>
              <a:ext uri="{FF2B5EF4-FFF2-40B4-BE49-F238E27FC236}">
                <a16:creationId xmlns:a16="http://schemas.microsoft.com/office/drawing/2014/main" id="{10A6FF38-7ED3-480D-BC21-6D444B0B73D1}"/>
              </a:ext>
            </a:extLst>
          </p:cNvPr>
          <p:cNvSpPr>
            <a:spLocks noGrp="1"/>
          </p:cNvSpPr>
          <p:nvPr/>
        </p:nvSpPr>
        <p:spPr>
          <a:xfrm>
            <a:off x="3641804" y="2477315"/>
            <a:ext cx="24622" cy="2667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4" name="Oval 183">
            <a:extLst>
              <a:ext uri="{FF2B5EF4-FFF2-40B4-BE49-F238E27FC236}">
                <a16:creationId xmlns:a16="http://schemas.microsoft.com/office/drawing/2014/main" id="{25A8135C-61D2-4A5A-8D95-F5E7AD82E395}"/>
              </a:ext>
            </a:extLst>
          </p:cNvPr>
          <p:cNvSpPr>
            <a:spLocks noGrp="1"/>
          </p:cNvSpPr>
          <p:nvPr/>
        </p:nvSpPr>
        <p:spPr>
          <a:xfrm>
            <a:off x="3694128" y="2489169"/>
            <a:ext cx="36934" cy="3259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5" name="Oval 184">
            <a:extLst>
              <a:ext uri="{FF2B5EF4-FFF2-40B4-BE49-F238E27FC236}">
                <a16:creationId xmlns:a16="http://schemas.microsoft.com/office/drawing/2014/main" id="{756D9BA5-C8A6-4B34-83A8-554EF35CE919}"/>
              </a:ext>
            </a:extLst>
          </p:cNvPr>
          <p:cNvSpPr>
            <a:spLocks noGrp="1"/>
          </p:cNvSpPr>
          <p:nvPr/>
        </p:nvSpPr>
        <p:spPr>
          <a:xfrm>
            <a:off x="4309690" y="2972205"/>
            <a:ext cx="138502" cy="13335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6" name="Oval 185">
            <a:extLst>
              <a:ext uri="{FF2B5EF4-FFF2-40B4-BE49-F238E27FC236}">
                <a16:creationId xmlns:a16="http://schemas.microsoft.com/office/drawing/2014/main" id="{83DB3B64-8FEA-4E08-A153-A238D701F70D}"/>
              </a:ext>
            </a:extLst>
          </p:cNvPr>
          <p:cNvSpPr>
            <a:spLocks noGrp="1"/>
          </p:cNvSpPr>
          <p:nvPr/>
        </p:nvSpPr>
        <p:spPr>
          <a:xfrm>
            <a:off x="4152720" y="3013693"/>
            <a:ext cx="33857" cy="29634"/>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7" name="Oval 186">
            <a:extLst>
              <a:ext uri="{FF2B5EF4-FFF2-40B4-BE49-F238E27FC236}">
                <a16:creationId xmlns:a16="http://schemas.microsoft.com/office/drawing/2014/main" id="{15C57815-3968-4D05-88B7-4647EC9C31A3}"/>
              </a:ext>
            </a:extLst>
          </p:cNvPr>
          <p:cNvSpPr>
            <a:spLocks noGrp="1"/>
          </p:cNvSpPr>
          <p:nvPr/>
        </p:nvSpPr>
        <p:spPr>
          <a:xfrm>
            <a:off x="3743372" y="3867157"/>
            <a:ext cx="36934" cy="3852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8" name="Oval 187">
            <a:extLst>
              <a:ext uri="{FF2B5EF4-FFF2-40B4-BE49-F238E27FC236}">
                <a16:creationId xmlns:a16="http://schemas.microsoft.com/office/drawing/2014/main" id="{B6DA4AE3-86CE-4CC1-990A-262F6CDDB69B}"/>
              </a:ext>
            </a:extLst>
          </p:cNvPr>
          <p:cNvSpPr>
            <a:spLocks noGrp="1"/>
          </p:cNvSpPr>
          <p:nvPr/>
        </p:nvSpPr>
        <p:spPr>
          <a:xfrm>
            <a:off x="3632571" y="3917536"/>
            <a:ext cx="61556" cy="5926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69" name="Oval 188">
            <a:extLst>
              <a:ext uri="{FF2B5EF4-FFF2-40B4-BE49-F238E27FC236}">
                <a16:creationId xmlns:a16="http://schemas.microsoft.com/office/drawing/2014/main" id="{AECE6AFB-A0C0-423C-A0D9-D92B1C78DCEE}"/>
              </a:ext>
            </a:extLst>
          </p:cNvPr>
          <p:cNvSpPr>
            <a:spLocks noGrp="1"/>
          </p:cNvSpPr>
          <p:nvPr/>
        </p:nvSpPr>
        <p:spPr>
          <a:xfrm>
            <a:off x="3740294" y="3941243"/>
            <a:ext cx="70791" cy="74086"/>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0" name="Oval 189">
            <a:extLst>
              <a:ext uri="{FF2B5EF4-FFF2-40B4-BE49-F238E27FC236}">
                <a16:creationId xmlns:a16="http://schemas.microsoft.com/office/drawing/2014/main" id="{24FA4855-20B8-49DD-9CC1-629F7C74328E}"/>
              </a:ext>
            </a:extLst>
          </p:cNvPr>
          <p:cNvSpPr>
            <a:spLocks noGrp="1"/>
          </p:cNvSpPr>
          <p:nvPr/>
        </p:nvSpPr>
        <p:spPr>
          <a:xfrm>
            <a:off x="3841862" y="3997547"/>
            <a:ext cx="30778"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1" name="Oval 190">
            <a:extLst>
              <a:ext uri="{FF2B5EF4-FFF2-40B4-BE49-F238E27FC236}">
                <a16:creationId xmlns:a16="http://schemas.microsoft.com/office/drawing/2014/main" id="{46400FD7-910B-4169-A828-94B86835CDB3}"/>
              </a:ext>
            </a:extLst>
          </p:cNvPr>
          <p:cNvSpPr>
            <a:spLocks noGrp="1"/>
          </p:cNvSpPr>
          <p:nvPr/>
        </p:nvSpPr>
        <p:spPr>
          <a:xfrm>
            <a:off x="3771072" y="4053853"/>
            <a:ext cx="49245" cy="4445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2" name="Oval 191">
            <a:extLst>
              <a:ext uri="{FF2B5EF4-FFF2-40B4-BE49-F238E27FC236}">
                <a16:creationId xmlns:a16="http://schemas.microsoft.com/office/drawing/2014/main" id="{68B35CF1-A4E9-4045-AA48-9DA1FFC907BD}"/>
              </a:ext>
            </a:extLst>
          </p:cNvPr>
          <p:cNvSpPr>
            <a:spLocks noGrp="1"/>
          </p:cNvSpPr>
          <p:nvPr/>
        </p:nvSpPr>
        <p:spPr>
          <a:xfrm>
            <a:off x="3897263" y="4003474"/>
            <a:ext cx="132347" cy="12742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3" name="Oval 192">
            <a:extLst>
              <a:ext uri="{FF2B5EF4-FFF2-40B4-BE49-F238E27FC236}">
                <a16:creationId xmlns:a16="http://schemas.microsoft.com/office/drawing/2014/main" id="{B65E1EF1-5D05-4959-80D4-1450EFA80C5B}"/>
              </a:ext>
            </a:extLst>
          </p:cNvPr>
          <p:cNvSpPr>
            <a:spLocks noGrp="1"/>
          </p:cNvSpPr>
          <p:nvPr/>
        </p:nvSpPr>
        <p:spPr>
          <a:xfrm>
            <a:off x="4075776" y="4056816"/>
            <a:ext cx="30778" cy="2667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4" name="Oval 193">
            <a:extLst>
              <a:ext uri="{FF2B5EF4-FFF2-40B4-BE49-F238E27FC236}">
                <a16:creationId xmlns:a16="http://schemas.microsoft.com/office/drawing/2014/main" id="{304D64DD-33E9-4BCF-9AF1-164431BE88EE}"/>
              </a:ext>
            </a:extLst>
          </p:cNvPr>
          <p:cNvSpPr>
            <a:spLocks noGrp="1"/>
          </p:cNvSpPr>
          <p:nvPr/>
        </p:nvSpPr>
        <p:spPr>
          <a:xfrm>
            <a:off x="4198889" y="4139791"/>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5" name="Oval 194">
            <a:extLst>
              <a:ext uri="{FF2B5EF4-FFF2-40B4-BE49-F238E27FC236}">
                <a16:creationId xmlns:a16="http://schemas.microsoft.com/office/drawing/2014/main" id="{25E4E9B9-451C-4E0F-A9BD-C93962AE49AB}"/>
              </a:ext>
            </a:extLst>
          </p:cNvPr>
          <p:cNvSpPr>
            <a:spLocks noGrp="1"/>
          </p:cNvSpPr>
          <p:nvPr/>
        </p:nvSpPr>
        <p:spPr>
          <a:xfrm>
            <a:off x="4220432" y="6353466"/>
            <a:ext cx="92334" cy="85940"/>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6" name="Oval 209">
            <a:extLst>
              <a:ext uri="{FF2B5EF4-FFF2-40B4-BE49-F238E27FC236}">
                <a16:creationId xmlns:a16="http://schemas.microsoft.com/office/drawing/2014/main" id="{86DAB0E6-B8D7-416E-9401-0A0178C8939B}"/>
              </a:ext>
            </a:extLst>
          </p:cNvPr>
          <p:cNvSpPr>
            <a:spLocks noGrp="1"/>
          </p:cNvSpPr>
          <p:nvPr/>
        </p:nvSpPr>
        <p:spPr>
          <a:xfrm>
            <a:off x="3380189" y="4661353"/>
            <a:ext cx="36934" cy="3556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7" name="Oval 210">
            <a:extLst>
              <a:ext uri="{FF2B5EF4-FFF2-40B4-BE49-F238E27FC236}">
                <a16:creationId xmlns:a16="http://schemas.microsoft.com/office/drawing/2014/main" id="{96E66A70-C8BB-4DEA-BD47-1ACD5653355A}"/>
              </a:ext>
            </a:extLst>
          </p:cNvPr>
          <p:cNvSpPr>
            <a:spLocks noGrp="1"/>
          </p:cNvSpPr>
          <p:nvPr/>
        </p:nvSpPr>
        <p:spPr>
          <a:xfrm>
            <a:off x="1712015" y="4024219"/>
            <a:ext cx="46168" cy="4148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8" name="Oval 211">
            <a:extLst>
              <a:ext uri="{FF2B5EF4-FFF2-40B4-BE49-F238E27FC236}">
                <a16:creationId xmlns:a16="http://schemas.microsoft.com/office/drawing/2014/main" id="{C2CD32F9-B164-417A-8E2F-385F452B1602}"/>
              </a:ext>
            </a:extLst>
          </p:cNvPr>
          <p:cNvSpPr>
            <a:spLocks noGrp="1"/>
          </p:cNvSpPr>
          <p:nvPr/>
        </p:nvSpPr>
        <p:spPr>
          <a:xfrm>
            <a:off x="1785883" y="2675863"/>
            <a:ext cx="55401" cy="50379"/>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79" name="Oval 212">
            <a:extLst>
              <a:ext uri="{FF2B5EF4-FFF2-40B4-BE49-F238E27FC236}">
                <a16:creationId xmlns:a16="http://schemas.microsoft.com/office/drawing/2014/main" id="{A8F96795-9ACA-4462-81FD-F2D9D3664E7C}"/>
              </a:ext>
            </a:extLst>
          </p:cNvPr>
          <p:cNvSpPr>
            <a:spLocks noGrp="1"/>
          </p:cNvSpPr>
          <p:nvPr/>
        </p:nvSpPr>
        <p:spPr>
          <a:xfrm>
            <a:off x="1813584" y="2643266"/>
            <a:ext cx="18467" cy="1778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80" name="Oval 213">
            <a:extLst>
              <a:ext uri="{FF2B5EF4-FFF2-40B4-BE49-F238E27FC236}">
                <a16:creationId xmlns:a16="http://schemas.microsoft.com/office/drawing/2014/main" id="{B7A12A18-340F-427B-86E0-CA4107FE6790}"/>
              </a:ext>
            </a:extLst>
          </p:cNvPr>
          <p:cNvSpPr>
            <a:spLocks noGrp="1"/>
          </p:cNvSpPr>
          <p:nvPr/>
        </p:nvSpPr>
        <p:spPr>
          <a:xfrm>
            <a:off x="2330656" y="2803291"/>
            <a:ext cx="73867" cy="71122"/>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81" name="Oval 214">
            <a:extLst>
              <a:ext uri="{FF2B5EF4-FFF2-40B4-BE49-F238E27FC236}">
                <a16:creationId xmlns:a16="http://schemas.microsoft.com/office/drawing/2014/main" id="{5318E147-7CB4-4A8A-85E1-FCD1AC7FA587}"/>
              </a:ext>
            </a:extLst>
          </p:cNvPr>
          <p:cNvSpPr>
            <a:spLocks noGrp="1"/>
          </p:cNvSpPr>
          <p:nvPr/>
        </p:nvSpPr>
        <p:spPr>
          <a:xfrm>
            <a:off x="2355279" y="2895156"/>
            <a:ext cx="12311" cy="8891"/>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82" name="Oval 215">
            <a:extLst>
              <a:ext uri="{FF2B5EF4-FFF2-40B4-BE49-F238E27FC236}">
                <a16:creationId xmlns:a16="http://schemas.microsoft.com/office/drawing/2014/main" id="{4A477D47-39D1-4AAF-BD1C-920B96E988A2}"/>
              </a:ext>
            </a:extLst>
          </p:cNvPr>
          <p:cNvSpPr>
            <a:spLocks noGrp="1"/>
          </p:cNvSpPr>
          <p:nvPr/>
        </p:nvSpPr>
        <p:spPr>
          <a:xfrm>
            <a:off x="1508880" y="2815145"/>
            <a:ext cx="46168" cy="41488"/>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83" name="Oval 216">
            <a:extLst>
              <a:ext uri="{FF2B5EF4-FFF2-40B4-BE49-F238E27FC236}">
                <a16:creationId xmlns:a16="http://schemas.microsoft.com/office/drawing/2014/main" id="{77594744-58E3-422D-A37B-FC028B451B05}"/>
              </a:ext>
            </a:extLst>
          </p:cNvPr>
          <p:cNvSpPr>
            <a:spLocks noGrp="1"/>
          </p:cNvSpPr>
          <p:nvPr/>
        </p:nvSpPr>
        <p:spPr>
          <a:xfrm>
            <a:off x="1444247" y="2563253"/>
            <a:ext cx="58479" cy="56306"/>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84" name="Oval 217">
            <a:extLst>
              <a:ext uri="{FF2B5EF4-FFF2-40B4-BE49-F238E27FC236}">
                <a16:creationId xmlns:a16="http://schemas.microsoft.com/office/drawing/2014/main" id="{70FC1132-8912-4434-B31A-91752228BC3E}"/>
              </a:ext>
            </a:extLst>
          </p:cNvPr>
          <p:cNvSpPr>
            <a:spLocks noGrp="1"/>
          </p:cNvSpPr>
          <p:nvPr/>
        </p:nvSpPr>
        <p:spPr>
          <a:xfrm>
            <a:off x="1342678" y="2426936"/>
            <a:ext cx="52324" cy="47415"/>
          </a:xfrm>
          <a:prstGeom prst="ellipse">
            <a:avLst/>
          </a:pr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85" name="Freeform 218">
            <a:extLst>
              <a:ext uri="{FF2B5EF4-FFF2-40B4-BE49-F238E27FC236}">
                <a16:creationId xmlns:a16="http://schemas.microsoft.com/office/drawing/2014/main" id="{D95AA00E-2A1E-478E-9268-13AD133DCAF1}"/>
              </a:ext>
            </a:extLst>
          </p:cNvPr>
          <p:cNvSpPr>
            <a:spLocks noGrp="1"/>
          </p:cNvSpPr>
          <p:nvPr/>
        </p:nvSpPr>
        <p:spPr>
          <a:xfrm>
            <a:off x="5340755" y="1786838"/>
            <a:ext cx="5380014" cy="3965053"/>
          </a:xfrm>
          <a:custGeom>
            <a:avLst/>
            <a:gdLst>
              <a:gd name="T0" fmla="*/ 1281 w 1482"/>
              <a:gd name="T1" fmla="*/ 115 h 1134"/>
              <a:gd name="T2" fmla="*/ 1171 w 1482"/>
              <a:gd name="T3" fmla="*/ 95 h 1134"/>
              <a:gd name="T4" fmla="*/ 1068 w 1482"/>
              <a:gd name="T5" fmla="*/ 104 h 1134"/>
              <a:gd name="T6" fmla="*/ 922 w 1482"/>
              <a:gd name="T7" fmla="*/ 57 h 1134"/>
              <a:gd name="T8" fmla="*/ 881 w 1482"/>
              <a:gd name="T9" fmla="*/ 0 h 1134"/>
              <a:gd name="T10" fmla="*/ 748 w 1482"/>
              <a:gd name="T11" fmla="*/ 61 h 1134"/>
              <a:gd name="T12" fmla="*/ 710 w 1482"/>
              <a:gd name="T13" fmla="*/ 112 h 1134"/>
              <a:gd name="T14" fmla="*/ 661 w 1482"/>
              <a:gd name="T15" fmla="*/ 122 h 1134"/>
              <a:gd name="T16" fmla="*/ 656 w 1482"/>
              <a:gd name="T17" fmla="*/ 160 h 1134"/>
              <a:gd name="T18" fmla="*/ 606 w 1482"/>
              <a:gd name="T19" fmla="*/ 94 h 1134"/>
              <a:gd name="T20" fmla="*/ 552 w 1482"/>
              <a:gd name="T21" fmla="*/ 134 h 1134"/>
              <a:gd name="T22" fmla="*/ 468 w 1482"/>
              <a:gd name="T23" fmla="*/ 138 h 1134"/>
              <a:gd name="T24" fmla="*/ 401 w 1482"/>
              <a:gd name="T25" fmla="*/ 172 h 1134"/>
              <a:gd name="T26" fmla="*/ 396 w 1482"/>
              <a:gd name="T27" fmla="*/ 123 h 1134"/>
              <a:gd name="T28" fmla="*/ 251 w 1482"/>
              <a:gd name="T29" fmla="*/ 120 h 1134"/>
              <a:gd name="T30" fmla="*/ 179 w 1482"/>
              <a:gd name="T31" fmla="*/ 260 h 1134"/>
              <a:gd name="T32" fmla="*/ 253 w 1482"/>
              <a:gd name="T33" fmla="*/ 250 h 1134"/>
              <a:gd name="T34" fmla="*/ 311 w 1482"/>
              <a:gd name="T35" fmla="*/ 162 h 1134"/>
              <a:gd name="T36" fmla="*/ 304 w 1482"/>
              <a:gd name="T37" fmla="*/ 269 h 1134"/>
              <a:gd name="T38" fmla="*/ 190 w 1482"/>
              <a:gd name="T39" fmla="*/ 266 h 1134"/>
              <a:gd name="T40" fmla="*/ 136 w 1482"/>
              <a:gd name="T41" fmla="*/ 350 h 1134"/>
              <a:gd name="T42" fmla="*/ 105 w 1482"/>
              <a:gd name="T43" fmla="*/ 483 h 1134"/>
              <a:gd name="T44" fmla="*/ 220 w 1482"/>
              <a:gd name="T45" fmla="*/ 445 h 1134"/>
              <a:gd name="T46" fmla="*/ 254 w 1482"/>
              <a:gd name="T47" fmla="*/ 454 h 1134"/>
              <a:gd name="T48" fmla="*/ 276 w 1482"/>
              <a:gd name="T49" fmla="*/ 479 h 1134"/>
              <a:gd name="T50" fmla="*/ 337 w 1482"/>
              <a:gd name="T51" fmla="*/ 443 h 1134"/>
              <a:gd name="T52" fmla="*/ 374 w 1482"/>
              <a:gd name="T53" fmla="*/ 545 h 1134"/>
              <a:gd name="T54" fmla="*/ 202 w 1482"/>
              <a:gd name="T55" fmla="*/ 518 h 1134"/>
              <a:gd name="T56" fmla="*/ 53 w 1482"/>
              <a:gd name="T57" fmla="*/ 527 h 1134"/>
              <a:gd name="T58" fmla="*/ 13 w 1482"/>
              <a:gd name="T59" fmla="*/ 722 h 1134"/>
              <a:gd name="T60" fmla="*/ 191 w 1482"/>
              <a:gd name="T61" fmla="*/ 784 h 1134"/>
              <a:gd name="T62" fmla="*/ 212 w 1482"/>
              <a:gd name="T63" fmla="*/ 967 h 1134"/>
              <a:gd name="T64" fmla="*/ 256 w 1482"/>
              <a:gd name="T65" fmla="*/ 1134 h 1134"/>
              <a:gd name="T66" fmla="*/ 418 w 1482"/>
              <a:gd name="T67" fmla="*/ 964 h 1134"/>
              <a:gd name="T68" fmla="*/ 453 w 1482"/>
              <a:gd name="T69" fmla="*/ 728 h 1134"/>
              <a:gd name="T70" fmla="*/ 379 w 1482"/>
              <a:gd name="T71" fmla="*/ 568 h 1134"/>
              <a:gd name="T72" fmla="*/ 543 w 1482"/>
              <a:gd name="T73" fmla="*/ 643 h 1134"/>
              <a:gd name="T74" fmla="*/ 477 w 1482"/>
              <a:gd name="T75" fmla="*/ 550 h 1134"/>
              <a:gd name="T76" fmla="*/ 620 w 1482"/>
              <a:gd name="T77" fmla="*/ 624 h 1134"/>
              <a:gd name="T78" fmla="*/ 698 w 1482"/>
              <a:gd name="T79" fmla="*/ 731 h 1134"/>
              <a:gd name="T80" fmla="*/ 819 w 1482"/>
              <a:gd name="T81" fmla="*/ 671 h 1134"/>
              <a:gd name="T82" fmla="*/ 874 w 1482"/>
              <a:gd name="T83" fmla="*/ 809 h 1134"/>
              <a:gd name="T84" fmla="*/ 884 w 1482"/>
              <a:gd name="T85" fmla="*/ 729 h 1134"/>
              <a:gd name="T86" fmla="*/ 966 w 1482"/>
              <a:gd name="T87" fmla="*/ 616 h 1134"/>
              <a:gd name="T88" fmla="*/ 1004 w 1482"/>
              <a:gd name="T89" fmla="*/ 449 h 1134"/>
              <a:gd name="T90" fmla="*/ 1030 w 1482"/>
              <a:gd name="T91" fmla="*/ 515 h 1134"/>
              <a:gd name="T92" fmla="*/ 1132 w 1482"/>
              <a:gd name="T93" fmla="*/ 360 h 1134"/>
              <a:gd name="T94" fmla="*/ 1215 w 1482"/>
              <a:gd name="T95" fmla="*/ 249 h 1134"/>
              <a:gd name="T96" fmla="*/ 1258 w 1482"/>
              <a:gd name="T97" fmla="*/ 263 h 1134"/>
              <a:gd name="T98" fmla="*/ 1291 w 1482"/>
              <a:gd name="T99" fmla="*/ 252 h 1134"/>
              <a:gd name="T100" fmla="*/ 1444 w 1482"/>
              <a:gd name="T101" fmla="*/ 175 h 1134"/>
              <a:gd name="T102" fmla="*/ 380 w 1482"/>
              <a:gd name="T103" fmla="*/ 437 h 1134"/>
              <a:gd name="T104" fmla="*/ 363 w 1482"/>
              <a:gd name="T105" fmla="*/ 403 h 1134"/>
              <a:gd name="T106" fmla="*/ 393 w 1482"/>
              <a:gd name="T107" fmla="*/ 403 h 1134"/>
              <a:gd name="T108" fmla="*/ 513 w 1482"/>
              <a:gd name="T109" fmla="*/ 463 h 1134"/>
              <a:gd name="T110" fmla="*/ 466 w 1482"/>
              <a:gd name="T111" fmla="*/ 391 h 1134"/>
              <a:gd name="T112" fmla="*/ 502 w 1482"/>
              <a:gd name="T113" fmla="*/ 439 h 1134"/>
              <a:gd name="T114" fmla="*/ 564 w 1482"/>
              <a:gd name="T115" fmla="*/ 421 h 1134"/>
            </a:gdLst>
            <a:ahLst/>
            <a:cxnLst/>
            <a:rect l="0" t="0" r="r" b="b"/>
            <a:pathLst>
              <a:path w="1482" h="1134">
                <a:moveTo>
                  <a:pt x="1455" y="153"/>
                </a:moveTo>
                <a:cubicBezTo>
                  <a:pt x="1402" y="115"/>
                  <a:pt x="1402" y="115"/>
                  <a:pt x="1402" y="115"/>
                </a:cubicBezTo>
                <a:cubicBezTo>
                  <a:pt x="1348" y="105"/>
                  <a:pt x="1348" y="105"/>
                  <a:pt x="1348" y="105"/>
                </a:cubicBezTo>
                <a:cubicBezTo>
                  <a:pt x="1350" y="120"/>
                  <a:pt x="1350" y="120"/>
                  <a:pt x="1350" y="120"/>
                </a:cubicBezTo>
                <a:cubicBezTo>
                  <a:pt x="1341" y="127"/>
                  <a:pt x="1341" y="127"/>
                  <a:pt x="1341" y="127"/>
                </a:cubicBezTo>
                <a:cubicBezTo>
                  <a:pt x="1332" y="114"/>
                  <a:pt x="1332" y="114"/>
                  <a:pt x="1332" y="114"/>
                </a:cubicBezTo>
                <a:cubicBezTo>
                  <a:pt x="1281" y="115"/>
                  <a:pt x="1281" y="115"/>
                  <a:pt x="1281" y="115"/>
                </a:cubicBezTo>
                <a:cubicBezTo>
                  <a:pt x="1278" y="125"/>
                  <a:pt x="1278" y="125"/>
                  <a:pt x="1278" y="125"/>
                </a:cubicBezTo>
                <a:cubicBezTo>
                  <a:pt x="1274" y="104"/>
                  <a:pt x="1274" y="104"/>
                  <a:pt x="1274" y="104"/>
                </a:cubicBezTo>
                <a:cubicBezTo>
                  <a:pt x="1254" y="94"/>
                  <a:pt x="1254" y="94"/>
                  <a:pt x="1254" y="94"/>
                </a:cubicBezTo>
                <a:cubicBezTo>
                  <a:pt x="1197" y="103"/>
                  <a:pt x="1197" y="103"/>
                  <a:pt x="1197" y="103"/>
                </a:cubicBezTo>
                <a:cubicBezTo>
                  <a:pt x="1201" y="82"/>
                  <a:pt x="1201" y="82"/>
                  <a:pt x="1201" y="82"/>
                </a:cubicBezTo>
                <a:cubicBezTo>
                  <a:pt x="1179" y="81"/>
                  <a:pt x="1179" y="81"/>
                  <a:pt x="1179" y="81"/>
                </a:cubicBezTo>
                <a:cubicBezTo>
                  <a:pt x="1171" y="95"/>
                  <a:pt x="1171" y="95"/>
                  <a:pt x="1171" y="95"/>
                </a:cubicBezTo>
                <a:cubicBezTo>
                  <a:pt x="1170" y="81"/>
                  <a:pt x="1170" y="81"/>
                  <a:pt x="1170" y="81"/>
                </a:cubicBezTo>
                <a:cubicBezTo>
                  <a:pt x="1130" y="71"/>
                  <a:pt x="1130" y="71"/>
                  <a:pt x="1130" y="71"/>
                </a:cubicBezTo>
                <a:cubicBezTo>
                  <a:pt x="1126" y="92"/>
                  <a:pt x="1126" y="92"/>
                  <a:pt x="1126" y="92"/>
                </a:cubicBezTo>
                <a:cubicBezTo>
                  <a:pt x="1120" y="87"/>
                  <a:pt x="1120" y="87"/>
                  <a:pt x="1120" y="87"/>
                </a:cubicBezTo>
                <a:cubicBezTo>
                  <a:pt x="1110" y="97"/>
                  <a:pt x="1110" y="97"/>
                  <a:pt x="1110" y="97"/>
                </a:cubicBezTo>
                <a:cubicBezTo>
                  <a:pt x="1080" y="82"/>
                  <a:pt x="1080" y="82"/>
                  <a:pt x="1080" y="82"/>
                </a:cubicBezTo>
                <a:cubicBezTo>
                  <a:pt x="1068" y="104"/>
                  <a:pt x="1068" y="104"/>
                  <a:pt x="1068" y="104"/>
                </a:cubicBezTo>
                <a:cubicBezTo>
                  <a:pt x="1040" y="84"/>
                  <a:pt x="1040" y="84"/>
                  <a:pt x="1040" y="84"/>
                </a:cubicBezTo>
                <a:cubicBezTo>
                  <a:pt x="1023" y="78"/>
                  <a:pt x="1023" y="78"/>
                  <a:pt x="1023" y="78"/>
                </a:cubicBezTo>
                <a:cubicBezTo>
                  <a:pt x="1004" y="69"/>
                  <a:pt x="1004" y="69"/>
                  <a:pt x="1004" y="69"/>
                </a:cubicBezTo>
                <a:cubicBezTo>
                  <a:pt x="971" y="65"/>
                  <a:pt x="971" y="65"/>
                  <a:pt x="971" y="65"/>
                </a:cubicBezTo>
                <a:cubicBezTo>
                  <a:pt x="971" y="60"/>
                  <a:pt x="971" y="60"/>
                  <a:pt x="971" y="60"/>
                </a:cubicBezTo>
                <a:cubicBezTo>
                  <a:pt x="949" y="59"/>
                  <a:pt x="949" y="59"/>
                  <a:pt x="949" y="59"/>
                </a:cubicBezTo>
                <a:cubicBezTo>
                  <a:pt x="922" y="57"/>
                  <a:pt x="922" y="57"/>
                  <a:pt x="922" y="57"/>
                </a:cubicBezTo>
                <a:cubicBezTo>
                  <a:pt x="885" y="79"/>
                  <a:pt x="885" y="79"/>
                  <a:pt x="885" y="79"/>
                </a:cubicBezTo>
                <a:cubicBezTo>
                  <a:pt x="914" y="52"/>
                  <a:pt x="914" y="52"/>
                  <a:pt x="914" y="52"/>
                </a:cubicBezTo>
                <a:cubicBezTo>
                  <a:pt x="938" y="45"/>
                  <a:pt x="938" y="45"/>
                  <a:pt x="938" y="45"/>
                </a:cubicBezTo>
                <a:cubicBezTo>
                  <a:pt x="949" y="25"/>
                  <a:pt x="949" y="25"/>
                  <a:pt x="949" y="25"/>
                </a:cubicBezTo>
                <a:cubicBezTo>
                  <a:pt x="923" y="12"/>
                  <a:pt x="923" y="12"/>
                  <a:pt x="923" y="12"/>
                </a:cubicBezTo>
                <a:cubicBezTo>
                  <a:pt x="894" y="19"/>
                  <a:pt x="894" y="19"/>
                  <a:pt x="894" y="19"/>
                </a:cubicBezTo>
                <a:cubicBezTo>
                  <a:pt x="881" y="0"/>
                  <a:pt x="881" y="0"/>
                  <a:pt x="881" y="0"/>
                </a:cubicBezTo>
                <a:cubicBezTo>
                  <a:pt x="852" y="7"/>
                  <a:pt x="852" y="7"/>
                  <a:pt x="852" y="7"/>
                </a:cubicBezTo>
                <a:cubicBezTo>
                  <a:pt x="860" y="19"/>
                  <a:pt x="860" y="19"/>
                  <a:pt x="860" y="19"/>
                </a:cubicBezTo>
                <a:cubicBezTo>
                  <a:pt x="828" y="28"/>
                  <a:pt x="828" y="28"/>
                  <a:pt x="828" y="28"/>
                </a:cubicBezTo>
                <a:cubicBezTo>
                  <a:pt x="825" y="19"/>
                  <a:pt x="825" y="19"/>
                  <a:pt x="825" y="19"/>
                </a:cubicBezTo>
                <a:cubicBezTo>
                  <a:pt x="755" y="34"/>
                  <a:pt x="755" y="34"/>
                  <a:pt x="755" y="34"/>
                </a:cubicBezTo>
                <a:cubicBezTo>
                  <a:pt x="755" y="59"/>
                  <a:pt x="755" y="59"/>
                  <a:pt x="755" y="59"/>
                </a:cubicBezTo>
                <a:cubicBezTo>
                  <a:pt x="748" y="61"/>
                  <a:pt x="748" y="61"/>
                  <a:pt x="748" y="61"/>
                </a:cubicBezTo>
                <a:cubicBezTo>
                  <a:pt x="748" y="55"/>
                  <a:pt x="748" y="55"/>
                  <a:pt x="748" y="55"/>
                </a:cubicBezTo>
                <a:cubicBezTo>
                  <a:pt x="711" y="59"/>
                  <a:pt x="711" y="59"/>
                  <a:pt x="711" y="59"/>
                </a:cubicBezTo>
                <a:cubicBezTo>
                  <a:pt x="711" y="76"/>
                  <a:pt x="711" y="76"/>
                  <a:pt x="711" y="76"/>
                </a:cubicBezTo>
                <a:cubicBezTo>
                  <a:pt x="729" y="87"/>
                  <a:pt x="729" y="87"/>
                  <a:pt x="729" y="87"/>
                </a:cubicBezTo>
                <a:cubicBezTo>
                  <a:pt x="724" y="109"/>
                  <a:pt x="724" y="109"/>
                  <a:pt x="724" y="109"/>
                </a:cubicBezTo>
                <a:cubicBezTo>
                  <a:pt x="746" y="119"/>
                  <a:pt x="746" y="119"/>
                  <a:pt x="746" y="119"/>
                </a:cubicBezTo>
                <a:cubicBezTo>
                  <a:pt x="710" y="112"/>
                  <a:pt x="710" y="112"/>
                  <a:pt x="710" y="112"/>
                </a:cubicBezTo>
                <a:cubicBezTo>
                  <a:pt x="718" y="88"/>
                  <a:pt x="718" y="88"/>
                  <a:pt x="718" y="88"/>
                </a:cubicBezTo>
                <a:cubicBezTo>
                  <a:pt x="696" y="77"/>
                  <a:pt x="696" y="77"/>
                  <a:pt x="696" y="77"/>
                </a:cubicBezTo>
                <a:cubicBezTo>
                  <a:pt x="682" y="96"/>
                  <a:pt x="682" y="96"/>
                  <a:pt x="682" y="96"/>
                </a:cubicBezTo>
                <a:cubicBezTo>
                  <a:pt x="672" y="94"/>
                  <a:pt x="672" y="94"/>
                  <a:pt x="672" y="94"/>
                </a:cubicBezTo>
                <a:cubicBezTo>
                  <a:pt x="664" y="71"/>
                  <a:pt x="664" y="71"/>
                  <a:pt x="664" y="71"/>
                </a:cubicBezTo>
                <a:cubicBezTo>
                  <a:pt x="656" y="100"/>
                  <a:pt x="656" y="100"/>
                  <a:pt x="656" y="100"/>
                </a:cubicBezTo>
                <a:cubicBezTo>
                  <a:pt x="661" y="122"/>
                  <a:pt x="661" y="122"/>
                  <a:pt x="661" y="122"/>
                </a:cubicBezTo>
                <a:cubicBezTo>
                  <a:pt x="677" y="120"/>
                  <a:pt x="677" y="120"/>
                  <a:pt x="677" y="120"/>
                </a:cubicBezTo>
                <a:cubicBezTo>
                  <a:pt x="690" y="131"/>
                  <a:pt x="690" y="131"/>
                  <a:pt x="690" y="131"/>
                </a:cubicBezTo>
                <a:cubicBezTo>
                  <a:pt x="687" y="152"/>
                  <a:pt x="687" y="152"/>
                  <a:pt x="687" y="152"/>
                </a:cubicBezTo>
                <a:cubicBezTo>
                  <a:pt x="681" y="131"/>
                  <a:pt x="681" y="131"/>
                  <a:pt x="681" y="131"/>
                </a:cubicBezTo>
                <a:cubicBezTo>
                  <a:pt x="671" y="125"/>
                  <a:pt x="671" y="125"/>
                  <a:pt x="671" y="125"/>
                </a:cubicBezTo>
                <a:cubicBezTo>
                  <a:pt x="661" y="132"/>
                  <a:pt x="661" y="132"/>
                  <a:pt x="661" y="132"/>
                </a:cubicBezTo>
                <a:cubicBezTo>
                  <a:pt x="656" y="160"/>
                  <a:pt x="656" y="160"/>
                  <a:pt x="656" y="160"/>
                </a:cubicBezTo>
                <a:cubicBezTo>
                  <a:pt x="630" y="161"/>
                  <a:pt x="630" y="161"/>
                  <a:pt x="630" y="161"/>
                </a:cubicBezTo>
                <a:cubicBezTo>
                  <a:pt x="651" y="150"/>
                  <a:pt x="651" y="150"/>
                  <a:pt x="651" y="150"/>
                </a:cubicBezTo>
                <a:cubicBezTo>
                  <a:pt x="653" y="128"/>
                  <a:pt x="653" y="128"/>
                  <a:pt x="653" y="128"/>
                </a:cubicBezTo>
                <a:cubicBezTo>
                  <a:pt x="647" y="109"/>
                  <a:pt x="647" y="109"/>
                  <a:pt x="647" y="109"/>
                </a:cubicBezTo>
                <a:cubicBezTo>
                  <a:pt x="649" y="70"/>
                  <a:pt x="649" y="70"/>
                  <a:pt x="649" y="70"/>
                </a:cubicBezTo>
                <a:cubicBezTo>
                  <a:pt x="629" y="69"/>
                  <a:pt x="629" y="69"/>
                  <a:pt x="629" y="69"/>
                </a:cubicBezTo>
                <a:cubicBezTo>
                  <a:pt x="606" y="94"/>
                  <a:pt x="606" y="94"/>
                  <a:pt x="606" y="94"/>
                </a:cubicBezTo>
                <a:cubicBezTo>
                  <a:pt x="611" y="117"/>
                  <a:pt x="611" y="117"/>
                  <a:pt x="611" y="117"/>
                </a:cubicBezTo>
                <a:cubicBezTo>
                  <a:pt x="624" y="132"/>
                  <a:pt x="624" y="132"/>
                  <a:pt x="624" y="132"/>
                </a:cubicBezTo>
                <a:cubicBezTo>
                  <a:pt x="614" y="138"/>
                  <a:pt x="614" y="138"/>
                  <a:pt x="614" y="138"/>
                </a:cubicBezTo>
                <a:cubicBezTo>
                  <a:pt x="578" y="114"/>
                  <a:pt x="578" y="114"/>
                  <a:pt x="578" y="114"/>
                </a:cubicBezTo>
                <a:cubicBezTo>
                  <a:pt x="561" y="118"/>
                  <a:pt x="561" y="118"/>
                  <a:pt x="561" y="118"/>
                </a:cubicBezTo>
                <a:cubicBezTo>
                  <a:pt x="563" y="131"/>
                  <a:pt x="563" y="131"/>
                  <a:pt x="563" y="131"/>
                </a:cubicBezTo>
                <a:cubicBezTo>
                  <a:pt x="552" y="134"/>
                  <a:pt x="552" y="134"/>
                  <a:pt x="552" y="134"/>
                </a:cubicBezTo>
                <a:cubicBezTo>
                  <a:pt x="552" y="127"/>
                  <a:pt x="552" y="127"/>
                  <a:pt x="552" y="127"/>
                </a:cubicBezTo>
                <a:cubicBezTo>
                  <a:pt x="508" y="131"/>
                  <a:pt x="508" y="131"/>
                  <a:pt x="508" y="131"/>
                </a:cubicBezTo>
                <a:cubicBezTo>
                  <a:pt x="476" y="143"/>
                  <a:pt x="476" y="143"/>
                  <a:pt x="476" y="143"/>
                </a:cubicBezTo>
                <a:cubicBezTo>
                  <a:pt x="469" y="155"/>
                  <a:pt x="469" y="155"/>
                  <a:pt x="469" y="155"/>
                </a:cubicBezTo>
                <a:cubicBezTo>
                  <a:pt x="455" y="160"/>
                  <a:pt x="455" y="160"/>
                  <a:pt x="455" y="160"/>
                </a:cubicBezTo>
                <a:cubicBezTo>
                  <a:pt x="460" y="143"/>
                  <a:pt x="460" y="143"/>
                  <a:pt x="460" y="143"/>
                </a:cubicBezTo>
                <a:cubicBezTo>
                  <a:pt x="468" y="138"/>
                  <a:pt x="468" y="138"/>
                  <a:pt x="468" y="138"/>
                </a:cubicBezTo>
                <a:cubicBezTo>
                  <a:pt x="444" y="124"/>
                  <a:pt x="444" y="124"/>
                  <a:pt x="444" y="124"/>
                </a:cubicBezTo>
                <a:cubicBezTo>
                  <a:pt x="449" y="136"/>
                  <a:pt x="449" y="136"/>
                  <a:pt x="449" y="136"/>
                </a:cubicBezTo>
                <a:cubicBezTo>
                  <a:pt x="440" y="160"/>
                  <a:pt x="440" y="160"/>
                  <a:pt x="440" y="160"/>
                </a:cubicBezTo>
                <a:cubicBezTo>
                  <a:pt x="426" y="157"/>
                  <a:pt x="426" y="157"/>
                  <a:pt x="426" y="157"/>
                </a:cubicBezTo>
                <a:cubicBezTo>
                  <a:pt x="412" y="165"/>
                  <a:pt x="412" y="165"/>
                  <a:pt x="412" y="165"/>
                </a:cubicBezTo>
                <a:cubicBezTo>
                  <a:pt x="417" y="179"/>
                  <a:pt x="417" y="179"/>
                  <a:pt x="417" y="179"/>
                </a:cubicBezTo>
                <a:cubicBezTo>
                  <a:pt x="401" y="172"/>
                  <a:pt x="401" y="172"/>
                  <a:pt x="401" y="172"/>
                </a:cubicBezTo>
                <a:cubicBezTo>
                  <a:pt x="406" y="189"/>
                  <a:pt x="406" y="189"/>
                  <a:pt x="406" y="189"/>
                </a:cubicBezTo>
                <a:cubicBezTo>
                  <a:pt x="379" y="182"/>
                  <a:pt x="379" y="182"/>
                  <a:pt x="379" y="182"/>
                </a:cubicBezTo>
                <a:cubicBezTo>
                  <a:pt x="379" y="166"/>
                  <a:pt x="379" y="166"/>
                  <a:pt x="379" y="166"/>
                </a:cubicBezTo>
                <a:cubicBezTo>
                  <a:pt x="362" y="148"/>
                  <a:pt x="362" y="148"/>
                  <a:pt x="362" y="148"/>
                </a:cubicBezTo>
                <a:cubicBezTo>
                  <a:pt x="408" y="160"/>
                  <a:pt x="408" y="160"/>
                  <a:pt x="408" y="160"/>
                </a:cubicBezTo>
                <a:cubicBezTo>
                  <a:pt x="424" y="148"/>
                  <a:pt x="424" y="148"/>
                  <a:pt x="424" y="148"/>
                </a:cubicBezTo>
                <a:cubicBezTo>
                  <a:pt x="396" y="123"/>
                  <a:pt x="396" y="123"/>
                  <a:pt x="396" y="123"/>
                </a:cubicBezTo>
                <a:cubicBezTo>
                  <a:pt x="354" y="108"/>
                  <a:pt x="354" y="108"/>
                  <a:pt x="354" y="108"/>
                </a:cubicBezTo>
                <a:cubicBezTo>
                  <a:pt x="346" y="104"/>
                  <a:pt x="346" y="104"/>
                  <a:pt x="346" y="104"/>
                </a:cubicBezTo>
                <a:cubicBezTo>
                  <a:pt x="326" y="88"/>
                  <a:pt x="326" y="88"/>
                  <a:pt x="326" y="88"/>
                </a:cubicBezTo>
                <a:cubicBezTo>
                  <a:pt x="299" y="103"/>
                  <a:pt x="299" y="103"/>
                  <a:pt x="299" y="103"/>
                </a:cubicBezTo>
                <a:cubicBezTo>
                  <a:pt x="274" y="101"/>
                  <a:pt x="274" y="101"/>
                  <a:pt x="274" y="101"/>
                </a:cubicBezTo>
                <a:cubicBezTo>
                  <a:pt x="266" y="119"/>
                  <a:pt x="266" y="119"/>
                  <a:pt x="266" y="119"/>
                </a:cubicBezTo>
                <a:cubicBezTo>
                  <a:pt x="251" y="120"/>
                  <a:pt x="251" y="120"/>
                  <a:pt x="251" y="120"/>
                </a:cubicBezTo>
                <a:cubicBezTo>
                  <a:pt x="251" y="142"/>
                  <a:pt x="251" y="142"/>
                  <a:pt x="251" y="142"/>
                </a:cubicBezTo>
                <a:cubicBezTo>
                  <a:pt x="207" y="188"/>
                  <a:pt x="207" y="188"/>
                  <a:pt x="207" y="188"/>
                </a:cubicBezTo>
                <a:cubicBezTo>
                  <a:pt x="189" y="198"/>
                  <a:pt x="189" y="198"/>
                  <a:pt x="189" y="198"/>
                </a:cubicBezTo>
                <a:cubicBezTo>
                  <a:pt x="172" y="214"/>
                  <a:pt x="172" y="214"/>
                  <a:pt x="172" y="214"/>
                </a:cubicBezTo>
                <a:cubicBezTo>
                  <a:pt x="171" y="239"/>
                  <a:pt x="171" y="239"/>
                  <a:pt x="171" y="239"/>
                </a:cubicBezTo>
                <a:cubicBezTo>
                  <a:pt x="171" y="256"/>
                  <a:pt x="171" y="256"/>
                  <a:pt x="171" y="256"/>
                </a:cubicBezTo>
                <a:cubicBezTo>
                  <a:pt x="179" y="260"/>
                  <a:pt x="179" y="260"/>
                  <a:pt x="179" y="260"/>
                </a:cubicBezTo>
                <a:cubicBezTo>
                  <a:pt x="210" y="247"/>
                  <a:pt x="210" y="247"/>
                  <a:pt x="210" y="247"/>
                </a:cubicBezTo>
                <a:cubicBezTo>
                  <a:pt x="221" y="276"/>
                  <a:pt x="221" y="276"/>
                  <a:pt x="221" y="276"/>
                </a:cubicBezTo>
                <a:cubicBezTo>
                  <a:pt x="223" y="293"/>
                  <a:pt x="223" y="293"/>
                  <a:pt x="223" y="293"/>
                </a:cubicBezTo>
                <a:cubicBezTo>
                  <a:pt x="234" y="289"/>
                  <a:pt x="234" y="289"/>
                  <a:pt x="234" y="289"/>
                </a:cubicBezTo>
                <a:cubicBezTo>
                  <a:pt x="236" y="279"/>
                  <a:pt x="236" y="279"/>
                  <a:pt x="236" y="279"/>
                </a:cubicBezTo>
                <a:cubicBezTo>
                  <a:pt x="247" y="279"/>
                  <a:pt x="247" y="279"/>
                  <a:pt x="247" y="279"/>
                </a:cubicBezTo>
                <a:cubicBezTo>
                  <a:pt x="253" y="250"/>
                  <a:pt x="253" y="250"/>
                  <a:pt x="253" y="250"/>
                </a:cubicBezTo>
                <a:cubicBezTo>
                  <a:pt x="266" y="240"/>
                  <a:pt x="266" y="240"/>
                  <a:pt x="266" y="240"/>
                </a:cubicBezTo>
                <a:cubicBezTo>
                  <a:pt x="262" y="227"/>
                  <a:pt x="262" y="227"/>
                  <a:pt x="262" y="227"/>
                </a:cubicBezTo>
                <a:cubicBezTo>
                  <a:pt x="252" y="226"/>
                  <a:pt x="252" y="226"/>
                  <a:pt x="252" y="226"/>
                </a:cubicBezTo>
                <a:cubicBezTo>
                  <a:pt x="255" y="199"/>
                  <a:pt x="255" y="199"/>
                  <a:pt x="255" y="199"/>
                </a:cubicBezTo>
                <a:cubicBezTo>
                  <a:pt x="283" y="179"/>
                  <a:pt x="283" y="179"/>
                  <a:pt x="283" y="179"/>
                </a:cubicBezTo>
                <a:cubicBezTo>
                  <a:pt x="283" y="158"/>
                  <a:pt x="283" y="158"/>
                  <a:pt x="283" y="158"/>
                </a:cubicBezTo>
                <a:cubicBezTo>
                  <a:pt x="311" y="162"/>
                  <a:pt x="311" y="162"/>
                  <a:pt x="311" y="162"/>
                </a:cubicBezTo>
                <a:cubicBezTo>
                  <a:pt x="281" y="200"/>
                  <a:pt x="281" y="200"/>
                  <a:pt x="281" y="200"/>
                </a:cubicBezTo>
                <a:cubicBezTo>
                  <a:pt x="290" y="223"/>
                  <a:pt x="290" y="223"/>
                  <a:pt x="290" y="223"/>
                </a:cubicBezTo>
                <a:cubicBezTo>
                  <a:pt x="300" y="236"/>
                  <a:pt x="300" y="236"/>
                  <a:pt x="300" y="236"/>
                </a:cubicBezTo>
                <a:cubicBezTo>
                  <a:pt x="333" y="222"/>
                  <a:pt x="333" y="222"/>
                  <a:pt x="333" y="222"/>
                </a:cubicBezTo>
                <a:cubicBezTo>
                  <a:pt x="345" y="237"/>
                  <a:pt x="345" y="237"/>
                  <a:pt x="345" y="237"/>
                </a:cubicBezTo>
                <a:cubicBezTo>
                  <a:pt x="302" y="244"/>
                  <a:pt x="302" y="244"/>
                  <a:pt x="302" y="244"/>
                </a:cubicBezTo>
                <a:cubicBezTo>
                  <a:pt x="304" y="269"/>
                  <a:pt x="304" y="269"/>
                  <a:pt x="304" y="269"/>
                </a:cubicBezTo>
                <a:cubicBezTo>
                  <a:pt x="285" y="264"/>
                  <a:pt x="285" y="264"/>
                  <a:pt x="285" y="264"/>
                </a:cubicBezTo>
                <a:cubicBezTo>
                  <a:pt x="276" y="291"/>
                  <a:pt x="276" y="291"/>
                  <a:pt x="276" y="291"/>
                </a:cubicBezTo>
                <a:cubicBezTo>
                  <a:pt x="260" y="302"/>
                  <a:pt x="260" y="302"/>
                  <a:pt x="260" y="302"/>
                </a:cubicBezTo>
                <a:cubicBezTo>
                  <a:pt x="213" y="305"/>
                  <a:pt x="213" y="305"/>
                  <a:pt x="213" y="305"/>
                </a:cubicBezTo>
                <a:cubicBezTo>
                  <a:pt x="200" y="304"/>
                  <a:pt x="200" y="304"/>
                  <a:pt x="200" y="304"/>
                </a:cubicBezTo>
                <a:cubicBezTo>
                  <a:pt x="204" y="264"/>
                  <a:pt x="204" y="264"/>
                  <a:pt x="204" y="264"/>
                </a:cubicBezTo>
                <a:cubicBezTo>
                  <a:pt x="190" y="266"/>
                  <a:pt x="190" y="266"/>
                  <a:pt x="190" y="266"/>
                </a:cubicBezTo>
                <a:cubicBezTo>
                  <a:pt x="189" y="288"/>
                  <a:pt x="189" y="288"/>
                  <a:pt x="189" y="288"/>
                </a:cubicBezTo>
                <a:cubicBezTo>
                  <a:pt x="195" y="311"/>
                  <a:pt x="195" y="311"/>
                  <a:pt x="195" y="311"/>
                </a:cubicBezTo>
                <a:cubicBezTo>
                  <a:pt x="185" y="316"/>
                  <a:pt x="185" y="316"/>
                  <a:pt x="185" y="316"/>
                </a:cubicBezTo>
                <a:cubicBezTo>
                  <a:pt x="165" y="314"/>
                  <a:pt x="165" y="314"/>
                  <a:pt x="165" y="314"/>
                </a:cubicBezTo>
                <a:cubicBezTo>
                  <a:pt x="157" y="331"/>
                  <a:pt x="157" y="331"/>
                  <a:pt x="157" y="331"/>
                </a:cubicBezTo>
                <a:cubicBezTo>
                  <a:pt x="142" y="338"/>
                  <a:pt x="142" y="338"/>
                  <a:pt x="142" y="338"/>
                </a:cubicBezTo>
                <a:cubicBezTo>
                  <a:pt x="136" y="350"/>
                  <a:pt x="136" y="350"/>
                  <a:pt x="136" y="350"/>
                </a:cubicBezTo>
                <a:cubicBezTo>
                  <a:pt x="124" y="355"/>
                  <a:pt x="124" y="355"/>
                  <a:pt x="124" y="355"/>
                </a:cubicBezTo>
                <a:cubicBezTo>
                  <a:pt x="94" y="366"/>
                  <a:pt x="94" y="366"/>
                  <a:pt x="94" y="366"/>
                </a:cubicBezTo>
                <a:cubicBezTo>
                  <a:pt x="119" y="396"/>
                  <a:pt x="119" y="396"/>
                  <a:pt x="119" y="396"/>
                </a:cubicBezTo>
                <a:cubicBezTo>
                  <a:pt x="119" y="417"/>
                  <a:pt x="119" y="417"/>
                  <a:pt x="119" y="417"/>
                </a:cubicBezTo>
                <a:cubicBezTo>
                  <a:pt x="58" y="411"/>
                  <a:pt x="58" y="411"/>
                  <a:pt x="58" y="411"/>
                </a:cubicBezTo>
                <a:cubicBezTo>
                  <a:pt x="59" y="480"/>
                  <a:pt x="59" y="480"/>
                  <a:pt x="59" y="480"/>
                </a:cubicBezTo>
                <a:cubicBezTo>
                  <a:pt x="105" y="483"/>
                  <a:pt x="105" y="483"/>
                  <a:pt x="105" y="483"/>
                </a:cubicBezTo>
                <a:cubicBezTo>
                  <a:pt x="129" y="457"/>
                  <a:pt x="129" y="457"/>
                  <a:pt x="129" y="457"/>
                </a:cubicBezTo>
                <a:cubicBezTo>
                  <a:pt x="152" y="432"/>
                  <a:pt x="152" y="432"/>
                  <a:pt x="152" y="432"/>
                </a:cubicBezTo>
                <a:cubicBezTo>
                  <a:pt x="150" y="421"/>
                  <a:pt x="150" y="421"/>
                  <a:pt x="150" y="421"/>
                </a:cubicBezTo>
                <a:cubicBezTo>
                  <a:pt x="157" y="417"/>
                  <a:pt x="157" y="417"/>
                  <a:pt x="157" y="417"/>
                </a:cubicBezTo>
                <a:cubicBezTo>
                  <a:pt x="177" y="425"/>
                  <a:pt x="177" y="425"/>
                  <a:pt x="177" y="425"/>
                </a:cubicBezTo>
                <a:cubicBezTo>
                  <a:pt x="193" y="411"/>
                  <a:pt x="193" y="411"/>
                  <a:pt x="193" y="411"/>
                </a:cubicBezTo>
                <a:cubicBezTo>
                  <a:pt x="220" y="445"/>
                  <a:pt x="220" y="445"/>
                  <a:pt x="220" y="445"/>
                </a:cubicBezTo>
                <a:cubicBezTo>
                  <a:pt x="241" y="462"/>
                  <a:pt x="241" y="462"/>
                  <a:pt x="241" y="462"/>
                </a:cubicBezTo>
                <a:cubicBezTo>
                  <a:pt x="236" y="475"/>
                  <a:pt x="236" y="475"/>
                  <a:pt x="236" y="475"/>
                </a:cubicBezTo>
                <a:cubicBezTo>
                  <a:pt x="242" y="476"/>
                  <a:pt x="242" y="476"/>
                  <a:pt x="242" y="476"/>
                </a:cubicBezTo>
                <a:cubicBezTo>
                  <a:pt x="248" y="466"/>
                  <a:pt x="248" y="466"/>
                  <a:pt x="248" y="466"/>
                </a:cubicBezTo>
                <a:cubicBezTo>
                  <a:pt x="245" y="451"/>
                  <a:pt x="245" y="451"/>
                  <a:pt x="245" y="451"/>
                </a:cubicBezTo>
                <a:cubicBezTo>
                  <a:pt x="246" y="449"/>
                  <a:pt x="246" y="449"/>
                  <a:pt x="246" y="449"/>
                </a:cubicBezTo>
                <a:cubicBezTo>
                  <a:pt x="254" y="454"/>
                  <a:pt x="254" y="454"/>
                  <a:pt x="254" y="454"/>
                </a:cubicBezTo>
                <a:cubicBezTo>
                  <a:pt x="257" y="451"/>
                  <a:pt x="257" y="451"/>
                  <a:pt x="257" y="451"/>
                </a:cubicBezTo>
                <a:cubicBezTo>
                  <a:pt x="209" y="413"/>
                  <a:pt x="209" y="413"/>
                  <a:pt x="209" y="413"/>
                </a:cubicBezTo>
                <a:cubicBezTo>
                  <a:pt x="221" y="397"/>
                  <a:pt x="221" y="397"/>
                  <a:pt x="221" y="397"/>
                </a:cubicBezTo>
                <a:cubicBezTo>
                  <a:pt x="267" y="436"/>
                  <a:pt x="267" y="436"/>
                  <a:pt x="267" y="436"/>
                </a:cubicBezTo>
                <a:cubicBezTo>
                  <a:pt x="266" y="450"/>
                  <a:pt x="266" y="450"/>
                  <a:pt x="266" y="450"/>
                </a:cubicBezTo>
                <a:cubicBezTo>
                  <a:pt x="279" y="465"/>
                  <a:pt x="279" y="465"/>
                  <a:pt x="279" y="465"/>
                </a:cubicBezTo>
                <a:cubicBezTo>
                  <a:pt x="276" y="479"/>
                  <a:pt x="276" y="479"/>
                  <a:pt x="276" y="479"/>
                </a:cubicBezTo>
                <a:cubicBezTo>
                  <a:pt x="295" y="492"/>
                  <a:pt x="295" y="492"/>
                  <a:pt x="295" y="492"/>
                </a:cubicBezTo>
                <a:cubicBezTo>
                  <a:pt x="306" y="479"/>
                  <a:pt x="306" y="479"/>
                  <a:pt x="306" y="479"/>
                </a:cubicBezTo>
                <a:cubicBezTo>
                  <a:pt x="291" y="462"/>
                  <a:pt x="291" y="462"/>
                  <a:pt x="291" y="462"/>
                </a:cubicBezTo>
                <a:cubicBezTo>
                  <a:pt x="299" y="450"/>
                  <a:pt x="299" y="450"/>
                  <a:pt x="299" y="450"/>
                </a:cubicBezTo>
                <a:cubicBezTo>
                  <a:pt x="316" y="445"/>
                  <a:pt x="316" y="445"/>
                  <a:pt x="316" y="445"/>
                </a:cubicBezTo>
                <a:cubicBezTo>
                  <a:pt x="322" y="452"/>
                  <a:pt x="322" y="452"/>
                  <a:pt x="322" y="452"/>
                </a:cubicBezTo>
                <a:cubicBezTo>
                  <a:pt x="337" y="443"/>
                  <a:pt x="337" y="443"/>
                  <a:pt x="337" y="443"/>
                </a:cubicBezTo>
                <a:cubicBezTo>
                  <a:pt x="340" y="446"/>
                  <a:pt x="340" y="446"/>
                  <a:pt x="340" y="446"/>
                </a:cubicBezTo>
                <a:cubicBezTo>
                  <a:pt x="318" y="457"/>
                  <a:pt x="318" y="457"/>
                  <a:pt x="318" y="457"/>
                </a:cubicBezTo>
                <a:cubicBezTo>
                  <a:pt x="319" y="478"/>
                  <a:pt x="319" y="478"/>
                  <a:pt x="319" y="478"/>
                </a:cubicBezTo>
                <a:cubicBezTo>
                  <a:pt x="342" y="492"/>
                  <a:pt x="342" y="492"/>
                  <a:pt x="342" y="492"/>
                </a:cubicBezTo>
                <a:cubicBezTo>
                  <a:pt x="386" y="483"/>
                  <a:pt x="386" y="483"/>
                  <a:pt x="386" y="483"/>
                </a:cubicBezTo>
                <a:cubicBezTo>
                  <a:pt x="387" y="507"/>
                  <a:pt x="387" y="507"/>
                  <a:pt x="387" y="507"/>
                </a:cubicBezTo>
                <a:cubicBezTo>
                  <a:pt x="374" y="545"/>
                  <a:pt x="374" y="545"/>
                  <a:pt x="374" y="545"/>
                </a:cubicBezTo>
                <a:cubicBezTo>
                  <a:pt x="340" y="541"/>
                  <a:pt x="340" y="541"/>
                  <a:pt x="340" y="541"/>
                </a:cubicBezTo>
                <a:cubicBezTo>
                  <a:pt x="283" y="524"/>
                  <a:pt x="283" y="524"/>
                  <a:pt x="283" y="524"/>
                </a:cubicBezTo>
                <a:cubicBezTo>
                  <a:pt x="267" y="533"/>
                  <a:pt x="267" y="533"/>
                  <a:pt x="267" y="533"/>
                </a:cubicBezTo>
                <a:cubicBezTo>
                  <a:pt x="273" y="546"/>
                  <a:pt x="273" y="546"/>
                  <a:pt x="273" y="546"/>
                </a:cubicBezTo>
                <a:cubicBezTo>
                  <a:pt x="262" y="549"/>
                  <a:pt x="262" y="549"/>
                  <a:pt x="262" y="549"/>
                </a:cubicBezTo>
                <a:cubicBezTo>
                  <a:pt x="225" y="526"/>
                  <a:pt x="225" y="526"/>
                  <a:pt x="225" y="526"/>
                </a:cubicBezTo>
                <a:cubicBezTo>
                  <a:pt x="202" y="518"/>
                  <a:pt x="202" y="518"/>
                  <a:pt x="202" y="518"/>
                </a:cubicBezTo>
                <a:cubicBezTo>
                  <a:pt x="205" y="501"/>
                  <a:pt x="205" y="501"/>
                  <a:pt x="205" y="501"/>
                </a:cubicBezTo>
                <a:cubicBezTo>
                  <a:pt x="205" y="487"/>
                  <a:pt x="205" y="487"/>
                  <a:pt x="205" y="487"/>
                </a:cubicBezTo>
                <a:cubicBezTo>
                  <a:pt x="167" y="484"/>
                  <a:pt x="167" y="484"/>
                  <a:pt x="167" y="484"/>
                </a:cubicBezTo>
                <a:cubicBezTo>
                  <a:pt x="109" y="498"/>
                  <a:pt x="109" y="498"/>
                  <a:pt x="109" y="498"/>
                </a:cubicBezTo>
                <a:cubicBezTo>
                  <a:pt x="86" y="495"/>
                  <a:pt x="86" y="495"/>
                  <a:pt x="86" y="495"/>
                </a:cubicBezTo>
                <a:cubicBezTo>
                  <a:pt x="75" y="512"/>
                  <a:pt x="75" y="512"/>
                  <a:pt x="75" y="512"/>
                </a:cubicBezTo>
                <a:cubicBezTo>
                  <a:pt x="53" y="527"/>
                  <a:pt x="53" y="527"/>
                  <a:pt x="53" y="527"/>
                </a:cubicBezTo>
                <a:cubicBezTo>
                  <a:pt x="58" y="551"/>
                  <a:pt x="58" y="551"/>
                  <a:pt x="58" y="551"/>
                </a:cubicBezTo>
                <a:cubicBezTo>
                  <a:pt x="42" y="572"/>
                  <a:pt x="42" y="572"/>
                  <a:pt x="42" y="572"/>
                </a:cubicBezTo>
                <a:cubicBezTo>
                  <a:pt x="29" y="575"/>
                  <a:pt x="29" y="575"/>
                  <a:pt x="29" y="575"/>
                </a:cubicBezTo>
                <a:cubicBezTo>
                  <a:pt x="6" y="628"/>
                  <a:pt x="6" y="628"/>
                  <a:pt x="6" y="628"/>
                </a:cubicBezTo>
                <a:cubicBezTo>
                  <a:pt x="11" y="661"/>
                  <a:pt x="11" y="661"/>
                  <a:pt x="11" y="661"/>
                </a:cubicBezTo>
                <a:cubicBezTo>
                  <a:pt x="0" y="694"/>
                  <a:pt x="0" y="694"/>
                  <a:pt x="0" y="694"/>
                </a:cubicBezTo>
                <a:cubicBezTo>
                  <a:pt x="13" y="722"/>
                  <a:pt x="13" y="722"/>
                  <a:pt x="13" y="722"/>
                </a:cubicBezTo>
                <a:cubicBezTo>
                  <a:pt x="36" y="755"/>
                  <a:pt x="36" y="755"/>
                  <a:pt x="36" y="755"/>
                </a:cubicBezTo>
                <a:cubicBezTo>
                  <a:pt x="68" y="782"/>
                  <a:pt x="68" y="782"/>
                  <a:pt x="68" y="782"/>
                </a:cubicBezTo>
                <a:cubicBezTo>
                  <a:pt x="84" y="779"/>
                  <a:pt x="84" y="779"/>
                  <a:pt x="84" y="779"/>
                </a:cubicBezTo>
                <a:cubicBezTo>
                  <a:pt x="104" y="781"/>
                  <a:pt x="104" y="781"/>
                  <a:pt x="104" y="781"/>
                </a:cubicBezTo>
                <a:cubicBezTo>
                  <a:pt x="153" y="762"/>
                  <a:pt x="153" y="762"/>
                  <a:pt x="153" y="762"/>
                </a:cubicBezTo>
                <a:cubicBezTo>
                  <a:pt x="170" y="782"/>
                  <a:pt x="170" y="782"/>
                  <a:pt x="170" y="782"/>
                </a:cubicBezTo>
                <a:cubicBezTo>
                  <a:pt x="191" y="784"/>
                  <a:pt x="191" y="784"/>
                  <a:pt x="191" y="784"/>
                </a:cubicBezTo>
                <a:cubicBezTo>
                  <a:pt x="200" y="798"/>
                  <a:pt x="200" y="798"/>
                  <a:pt x="200" y="798"/>
                </a:cubicBezTo>
                <a:cubicBezTo>
                  <a:pt x="193" y="836"/>
                  <a:pt x="193" y="836"/>
                  <a:pt x="193" y="836"/>
                </a:cubicBezTo>
                <a:cubicBezTo>
                  <a:pt x="214" y="864"/>
                  <a:pt x="214" y="864"/>
                  <a:pt x="214" y="864"/>
                </a:cubicBezTo>
                <a:cubicBezTo>
                  <a:pt x="218" y="895"/>
                  <a:pt x="218" y="895"/>
                  <a:pt x="218" y="895"/>
                </a:cubicBezTo>
                <a:cubicBezTo>
                  <a:pt x="219" y="908"/>
                  <a:pt x="219" y="908"/>
                  <a:pt x="219" y="908"/>
                </a:cubicBezTo>
                <a:cubicBezTo>
                  <a:pt x="227" y="926"/>
                  <a:pt x="227" y="926"/>
                  <a:pt x="227" y="926"/>
                </a:cubicBezTo>
                <a:cubicBezTo>
                  <a:pt x="212" y="967"/>
                  <a:pt x="212" y="967"/>
                  <a:pt x="212" y="967"/>
                </a:cubicBezTo>
                <a:cubicBezTo>
                  <a:pt x="215" y="999"/>
                  <a:pt x="215" y="999"/>
                  <a:pt x="215" y="999"/>
                </a:cubicBezTo>
                <a:cubicBezTo>
                  <a:pt x="231" y="1028"/>
                  <a:pt x="231" y="1028"/>
                  <a:pt x="231" y="1028"/>
                </a:cubicBezTo>
                <a:cubicBezTo>
                  <a:pt x="236" y="1077"/>
                  <a:pt x="236" y="1077"/>
                  <a:pt x="236" y="1077"/>
                </a:cubicBezTo>
                <a:cubicBezTo>
                  <a:pt x="244" y="1082"/>
                  <a:pt x="244" y="1082"/>
                  <a:pt x="244" y="1082"/>
                </a:cubicBezTo>
                <a:cubicBezTo>
                  <a:pt x="256" y="1112"/>
                  <a:pt x="256" y="1112"/>
                  <a:pt x="256" y="1112"/>
                </a:cubicBezTo>
                <a:cubicBezTo>
                  <a:pt x="251" y="1122"/>
                  <a:pt x="251" y="1122"/>
                  <a:pt x="251" y="1122"/>
                </a:cubicBezTo>
                <a:cubicBezTo>
                  <a:pt x="256" y="1134"/>
                  <a:pt x="256" y="1134"/>
                  <a:pt x="256" y="1134"/>
                </a:cubicBezTo>
                <a:cubicBezTo>
                  <a:pt x="316" y="1134"/>
                  <a:pt x="316" y="1134"/>
                  <a:pt x="316" y="1134"/>
                </a:cubicBezTo>
                <a:cubicBezTo>
                  <a:pt x="358" y="1083"/>
                  <a:pt x="358" y="1083"/>
                  <a:pt x="358" y="1083"/>
                </a:cubicBezTo>
                <a:cubicBezTo>
                  <a:pt x="360" y="1053"/>
                  <a:pt x="360" y="1053"/>
                  <a:pt x="360" y="1053"/>
                </a:cubicBezTo>
                <a:cubicBezTo>
                  <a:pt x="377" y="1042"/>
                  <a:pt x="377" y="1042"/>
                  <a:pt x="377" y="1042"/>
                </a:cubicBezTo>
                <a:cubicBezTo>
                  <a:pt x="375" y="997"/>
                  <a:pt x="375" y="997"/>
                  <a:pt x="375" y="997"/>
                </a:cubicBezTo>
                <a:cubicBezTo>
                  <a:pt x="385" y="983"/>
                  <a:pt x="385" y="983"/>
                  <a:pt x="385" y="983"/>
                </a:cubicBezTo>
                <a:cubicBezTo>
                  <a:pt x="418" y="964"/>
                  <a:pt x="418" y="964"/>
                  <a:pt x="418" y="964"/>
                </a:cubicBezTo>
                <a:cubicBezTo>
                  <a:pt x="418" y="926"/>
                  <a:pt x="418" y="926"/>
                  <a:pt x="418" y="926"/>
                </a:cubicBezTo>
                <a:cubicBezTo>
                  <a:pt x="404" y="874"/>
                  <a:pt x="404" y="874"/>
                  <a:pt x="404" y="874"/>
                </a:cubicBezTo>
                <a:cubicBezTo>
                  <a:pt x="428" y="830"/>
                  <a:pt x="428" y="830"/>
                  <a:pt x="428" y="830"/>
                </a:cubicBezTo>
                <a:cubicBezTo>
                  <a:pt x="475" y="781"/>
                  <a:pt x="475" y="781"/>
                  <a:pt x="475" y="781"/>
                </a:cubicBezTo>
                <a:cubicBezTo>
                  <a:pt x="493" y="729"/>
                  <a:pt x="493" y="729"/>
                  <a:pt x="493" y="729"/>
                </a:cubicBezTo>
                <a:cubicBezTo>
                  <a:pt x="494" y="718"/>
                  <a:pt x="494" y="718"/>
                  <a:pt x="494" y="718"/>
                </a:cubicBezTo>
                <a:cubicBezTo>
                  <a:pt x="453" y="728"/>
                  <a:pt x="453" y="728"/>
                  <a:pt x="453" y="728"/>
                </a:cubicBezTo>
                <a:cubicBezTo>
                  <a:pt x="436" y="722"/>
                  <a:pt x="436" y="722"/>
                  <a:pt x="436" y="722"/>
                </a:cubicBezTo>
                <a:cubicBezTo>
                  <a:pt x="436" y="710"/>
                  <a:pt x="436" y="710"/>
                  <a:pt x="436" y="710"/>
                </a:cubicBezTo>
                <a:cubicBezTo>
                  <a:pt x="407" y="673"/>
                  <a:pt x="407" y="673"/>
                  <a:pt x="407" y="673"/>
                </a:cubicBezTo>
                <a:cubicBezTo>
                  <a:pt x="396" y="648"/>
                  <a:pt x="396" y="648"/>
                  <a:pt x="396" y="648"/>
                </a:cubicBezTo>
                <a:cubicBezTo>
                  <a:pt x="380" y="601"/>
                  <a:pt x="380" y="601"/>
                  <a:pt x="380" y="601"/>
                </a:cubicBezTo>
                <a:cubicBezTo>
                  <a:pt x="364" y="558"/>
                  <a:pt x="364" y="558"/>
                  <a:pt x="364" y="558"/>
                </a:cubicBezTo>
                <a:cubicBezTo>
                  <a:pt x="379" y="568"/>
                  <a:pt x="379" y="568"/>
                  <a:pt x="379" y="568"/>
                </a:cubicBezTo>
                <a:cubicBezTo>
                  <a:pt x="408" y="613"/>
                  <a:pt x="408" y="613"/>
                  <a:pt x="408" y="613"/>
                </a:cubicBezTo>
                <a:cubicBezTo>
                  <a:pt x="404" y="630"/>
                  <a:pt x="404" y="630"/>
                  <a:pt x="404" y="630"/>
                </a:cubicBezTo>
                <a:cubicBezTo>
                  <a:pt x="434" y="673"/>
                  <a:pt x="434" y="673"/>
                  <a:pt x="434" y="673"/>
                </a:cubicBezTo>
                <a:cubicBezTo>
                  <a:pt x="441" y="708"/>
                  <a:pt x="441" y="708"/>
                  <a:pt x="441" y="708"/>
                </a:cubicBezTo>
                <a:cubicBezTo>
                  <a:pt x="448" y="707"/>
                  <a:pt x="448" y="707"/>
                  <a:pt x="448" y="707"/>
                </a:cubicBezTo>
                <a:cubicBezTo>
                  <a:pt x="503" y="686"/>
                  <a:pt x="503" y="686"/>
                  <a:pt x="503" y="686"/>
                </a:cubicBezTo>
                <a:cubicBezTo>
                  <a:pt x="543" y="643"/>
                  <a:pt x="543" y="643"/>
                  <a:pt x="543" y="643"/>
                </a:cubicBezTo>
                <a:cubicBezTo>
                  <a:pt x="554" y="619"/>
                  <a:pt x="554" y="619"/>
                  <a:pt x="554" y="619"/>
                </a:cubicBezTo>
                <a:cubicBezTo>
                  <a:pt x="529" y="585"/>
                  <a:pt x="529" y="585"/>
                  <a:pt x="529" y="585"/>
                </a:cubicBezTo>
                <a:cubicBezTo>
                  <a:pt x="514" y="607"/>
                  <a:pt x="514" y="607"/>
                  <a:pt x="514" y="607"/>
                </a:cubicBezTo>
                <a:cubicBezTo>
                  <a:pt x="496" y="601"/>
                  <a:pt x="496" y="601"/>
                  <a:pt x="496" y="601"/>
                </a:cubicBezTo>
                <a:cubicBezTo>
                  <a:pt x="496" y="591"/>
                  <a:pt x="496" y="591"/>
                  <a:pt x="496" y="591"/>
                </a:cubicBezTo>
                <a:cubicBezTo>
                  <a:pt x="469" y="555"/>
                  <a:pt x="469" y="555"/>
                  <a:pt x="469" y="555"/>
                </a:cubicBezTo>
                <a:cubicBezTo>
                  <a:pt x="477" y="550"/>
                  <a:pt x="477" y="550"/>
                  <a:pt x="477" y="550"/>
                </a:cubicBezTo>
                <a:cubicBezTo>
                  <a:pt x="498" y="570"/>
                  <a:pt x="498" y="570"/>
                  <a:pt x="498" y="570"/>
                </a:cubicBezTo>
                <a:cubicBezTo>
                  <a:pt x="517" y="585"/>
                  <a:pt x="517" y="585"/>
                  <a:pt x="517" y="585"/>
                </a:cubicBezTo>
                <a:cubicBezTo>
                  <a:pt x="535" y="576"/>
                  <a:pt x="535" y="576"/>
                  <a:pt x="535" y="576"/>
                </a:cubicBezTo>
                <a:cubicBezTo>
                  <a:pt x="541" y="596"/>
                  <a:pt x="541" y="596"/>
                  <a:pt x="541" y="596"/>
                </a:cubicBezTo>
                <a:cubicBezTo>
                  <a:pt x="598" y="595"/>
                  <a:pt x="598" y="595"/>
                  <a:pt x="598" y="595"/>
                </a:cubicBezTo>
                <a:cubicBezTo>
                  <a:pt x="628" y="618"/>
                  <a:pt x="628" y="618"/>
                  <a:pt x="628" y="618"/>
                </a:cubicBezTo>
                <a:cubicBezTo>
                  <a:pt x="620" y="624"/>
                  <a:pt x="620" y="624"/>
                  <a:pt x="620" y="624"/>
                </a:cubicBezTo>
                <a:cubicBezTo>
                  <a:pt x="638" y="643"/>
                  <a:pt x="638" y="643"/>
                  <a:pt x="638" y="643"/>
                </a:cubicBezTo>
                <a:cubicBezTo>
                  <a:pt x="647" y="621"/>
                  <a:pt x="647" y="621"/>
                  <a:pt x="647" y="621"/>
                </a:cubicBezTo>
                <a:cubicBezTo>
                  <a:pt x="654" y="671"/>
                  <a:pt x="654" y="671"/>
                  <a:pt x="654" y="671"/>
                </a:cubicBezTo>
                <a:cubicBezTo>
                  <a:pt x="668" y="734"/>
                  <a:pt x="668" y="734"/>
                  <a:pt x="668" y="734"/>
                </a:cubicBezTo>
                <a:cubicBezTo>
                  <a:pt x="677" y="750"/>
                  <a:pt x="677" y="750"/>
                  <a:pt x="677" y="750"/>
                </a:cubicBezTo>
                <a:cubicBezTo>
                  <a:pt x="687" y="747"/>
                  <a:pt x="687" y="747"/>
                  <a:pt x="687" y="747"/>
                </a:cubicBezTo>
                <a:cubicBezTo>
                  <a:pt x="698" y="731"/>
                  <a:pt x="698" y="731"/>
                  <a:pt x="698" y="731"/>
                </a:cubicBezTo>
                <a:cubicBezTo>
                  <a:pt x="700" y="688"/>
                  <a:pt x="700" y="688"/>
                  <a:pt x="700" y="688"/>
                </a:cubicBezTo>
                <a:cubicBezTo>
                  <a:pt x="778" y="620"/>
                  <a:pt x="778" y="620"/>
                  <a:pt x="778" y="620"/>
                </a:cubicBezTo>
                <a:cubicBezTo>
                  <a:pt x="793" y="647"/>
                  <a:pt x="793" y="647"/>
                  <a:pt x="793" y="647"/>
                </a:cubicBezTo>
                <a:cubicBezTo>
                  <a:pt x="802" y="657"/>
                  <a:pt x="802" y="657"/>
                  <a:pt x="802" y="657"/>
                </a:cubicBezTo>
                <a:cubicBezTo>
                  <a:pt x="803" y="680"/>
                  <a:pt x="803" y="680"/>
                  <a:pt x="803" y="680"/>
                </a:cubicBezTo>
                <a:cubicBezTo>
                  <a:pt x="813" y="683"/>
                  <a:pt x="813" y="683"/>
                  <a:pt x="813" y="683"/>
                </a:cubicBezTo>
                <a:cubicBezTo>
                  <a:pt x="819" y="671"/>
                  <a:pt x="819" y="671"/>
                  <a:pt x="819" y="671"/>
                </a:cubicBezTo>
                <a:cubicBezTo>
                  <a:pt x="829" y="703"/>
                  <a:pt x="829" y="703"/>
                  <a:pt x="829" y="703"/>
                </a:cubicBezTo>
                <a:cubicBezTo>
                  <a:pt x="833" y="732"/>
                  <a:pt x="833" y="732"/>
                  <a:pt x="833" y="732"/>
                </a:cubicBezTo>
                <a:cubicBezTo>
                  <a:pt x="833" y="749"/>
                  <a:pt x="833" y="749"/>
                  <a:pt x="833" y="749"/>
                </a:cubicBezTo>
                <a:cubicBezTo>
                  <a:pt x="845" y="761"/>
                  <a:pt x="845" y="761"/>
                  <a:pt x="845" y="761"/>
                </a:cubicBezTo>
                <a:cubicBezTo>
                  <a:pt x="851" y="792"/>
                  <a:pt x="851" y="792"/>
                  <a:pt x="851" y="792"/>
                </a:cubicBezTo>
                <a:cubicBezTo>
                  <a:pt x="865" y="814"/>
                  <a:pt x="865" y="814"/>
                  <a:pt x="865" y="814"/>
                </a:cubicBezTo>
                <a:cubicBezTo>
                  <a:pt x="874" y="809"/>
                  <a:pt x="874" y="809"/>
                  <a:pt x="874" y="809"/>
                </a:cubicBezTo>
                <a:cubicBezTo>
                  <a:pt x="869" y="783"/>
                  <a:pt x="869" y="783"/>
                  <a:pt x="869" y="783"/>
                </a:cubicBezTo>
                <a:cubicBezTo>
                  <a:pt x="839" y="739"/>
                  <a:pt x="839" y="739"/>
                  <a:pt x="839" y="739"/>
                </a:cubicBezTo>
                <a:cubicBezTo>
                  <a:pt x="847" y="701"/>
                  <a:pt x="847" y="701"/>
                  <a:pt x="847" y="701"/>
                </a:cubicBezTo>
                <a:cubicBezTo>
                  <a:pt x="874" y="737"/>
                  <a:pt x="874" y="737"/>
                  <a:pt x="874" y="737"/>
                </a:cubicBezTo>
                <a:cubicBezTo>
                  <a:pt x="874" y="750"/>
                  <a:pt x="874" y="750"/>
                  <a:pt x="874" y="750"/>
                </a:cubicBezTo>
                <a:cubicBezTo>
                  <a:pt x="890" y="749"/>
                  <a:pt x="890" y="749"/>
                  <a:pt x="890" y="749"/>
                </a:cubicBezTo>
                <a:cubicBezTo>
                  <a:pt x="884" y="729"/>
                  <a:pt x="884" y="729"/>
                  <a:pt x="884" y="729"/>
                </a:cubicBezTo>
                <a:cubicBezTo>
                  <a:pt x="899" y="732"/>
                  <a:pt x="899" y="732"/>
                  <a:pt x="899" y="732"/>
                </a:cubicBezTo>
                <a:cubicBezTo>
                  <a:pt x="918" y="716"/>
                  <a:pt x="918" y="716"/>
                  <a:pt x="918" y="716"/>
                </a:cubicBezTo>
                <a:cubicBezTo>
                  <a:pt x="879" y="656"/>
                  <a:pt x="879" y="656"/>
                  <a:pt x="879" y="656"/>
                </a:cubicBezTo>
                <a:cubicBezTo>
                  <a:pt x="907" y="631"/>
                  <a:pt x="907" y="631"/>
                  <a:pt x="907" y="631"/>
                </a:cubicBezTo>
                <a:cubicBezTo>
                  <a:pt x="921" y="638"/>
                  <a:pt x="921" y="638"/>
                  <a:pt x="921" y="638"/>
                </a:cubicBezTo>
                <a:cubicBezTo>
                  <a:pt x="928" y="631"/>
                  <a:pt x="928" y="631"/>
                  <a:pt x="928" y="631"/>
                </a:cubicBezTo>
                <a:cubicBezTo>
                  <a:pt x="966" y="616"/>
                  <a:pt x="966" y="616"/>
                  <a:pt x="966" y="616"/>
                </a:cubicBezTo>
                <a:cubicBezTo>
                  <a:pt x="997" y="554"/>
                  <a:pt x="997" y="554"/>
                  <a:pt x="997" y="554"/>
                </a:cubicBezTo>
                <a:cubicBezTo>
                  <a:pt x="980" y="500"/>
                  <a:pt x="980" y="500"/>
                  <a:pt x="980" y="500"/>
                </a:cubicBezTo>
                <a:cubicBezTo>
                  <a:pt x="1012" y="480"/>
                  <a:pt x="1012" y="480"/>
                  <a:pt x="1012" y="480"/>
                </a:cubicBezTo>
                <a:cubicBezTo>
                  <a:pt x="979" y="478"/>
                  <a:pt x="979" y="478"/>
                  <a:pt x="979" y="478"/>
                </a:cubicBezTo>
                <a:cubicBezTo>
                  <a:pt x="967" y="467"/>
                  <a:pt x="967" y="467"/>
                  <a:pt x="967" y="467"/>
                </a:cubicBezTo>
                <a:cubicBezTo>
                  <a:pt x="997" y="445"/>
                  <a:pt x="997" y="445"/>
                  <a:pt x="997" y="445"/>
                </a:cubicBezTo>
                <a:cubicBezTo>
                  <a:pt x="1004" y="449"/>
                  <a:pt x="1004" y="449"/>
                  <a:pt x="1004" y="449"/>
                </a:cubicBezTo>
                <a:cubicBezTo>
                  <a:pt x="993" y="463"/>
                  <a:pt x="993" y="463"/>
                  <a:pt x="993" y="463"/>
                </a:cubicBezTo>
                <a:cubicBezTo>
                  <a:pt x="1020" y="457"/>
                  <a:pt x="1020" y="457"/>
                  <a:pt x="1020" y="457"/>
                </a:cubicBezTo>
                <a:cubicBezTo>
                  <a:pt x="1028" y="466"/>
                  <a:pt x="1028" y="466"/>
                  <a:pt x="1028" y="466"/>
                </a:cubicBezTo>
                <a:cubicBezTo>
                  <a:pt x="1020" y="472"/>
                  <a:pt x="1020" y="472"/>
                  <a:pt x="1020" y="472"/>
                </a:cubicBezTo>
                <a:cubicBezTo>
                  <a:pt x="1025" y="479"/>
                  <a:pt x="1025" y="479"/>
                  <a:pt x="1025" y="479"/>
                </a:cubicBezTo>
                <a:cubicBezTo>
                  <a:pt x="1035" y="479"/>
                  <a:pt x="1035" y="479"/>
                  <a:pt x="1035" y="479"/>
                </a:cubicBezTo>
                <a:cubicBezTo>
                  <a:pt x="1030" y="515"/>
                  <a:pt x="1030" y="515"/>
                  <a:pt x="1030" y="515"/>
                </a:cubicBezTo>
                <a:cubicBezTo>
                  <a:pt x="1054" y="500"/>
                  <a:pt x="1054" y="500"/>
                  <a:pt x="1054" y="500"/>
                </a:cubicBezTo>
                <a:cubicBezTo>
                  <a:pt x="1041" y="457"/>
                  <a:pt x="1041" y="457"/>
                  <a:pt x="1041" y="457"/>
                </a:cubicBezTo>
                <a:cubicBezTo>
                  <a:pt x="1055" y="440"/>
                  <a:pt x="1055" y="440"/>
                  <a:pt x="1055" y="440"/>
                </a:cubicBezTo>
                <a:cubicBezTo>
                  <a:pt x="1056" y="431"/>
                  <a:pt x="1056" y="431"/>
                  <a:pt x="1056" y="431"/>
                </a:cubicBezTo>
                <a:cubicBezTo>
                  <a:pt x="1073" y="418"/>
                  <a:pt x="1073" y="418"/>
                  <a:pt x="1073" y="418"/>
                </a:cubicBezTo>
                <a:cubicBezTo>
                  <a:pt x="1084" y="426"/>
                  <a:pt x="1084" y="426"/>
                  <a:pt x="1084" y="426"/>
                </a:cubicBezTo>
                <a:cubicBezTo>
                  <a:pt x="1132" y="360"/>
                  <a:pt x="1132" y="360"/>
                  <a:pt x="1132" y="360"/>
                </a:cubicBezTo>
                <a:cubicBezTo>
                  <a:pt x="1137" y="322"/>
                  <a:pt x="1137" y="322"/>
                  <a:pt x="1137" y="322"/>
                </a:cubicBezTo>
                <a:cubicBezTo>
                  <a:pt x="1117" y="309"/>
                  <a:pt x="1117" y="309"/>
                  <a:pt x="1117" y="309"/>
                </a:cubicBezTo>
                <a:cubicBezTo>
                  <a:pt x="1111" y="314"/>
                  <a:pt x="1111" y="314"/>
                  <a:pt x="1111" y="314"/>
                </a:cubicBezTo>
                <a:cubicBezTo>
                  <a:pt x="1092" y="303"/>
                  <a:pt x="1092" y="303"/>
                  <a:pt x="1092" y="303"/>
                </a:cubicBezTo>
                <a:cubicBezTo>
                  <a:pt x="1145" y="241"/>
                  <a:pt x="1145" y="241"/>
                  <a:pt x="1145" y="241"/>
                </a:cubicBezTo>
                <a:cubicBezTo>
                  <a:pt x="1218" y="240"/>
                  <a:pt x="1218" y="240"/>
                  <a:pt x="1218" y="240"/>
                </a:cubicBezTo>
                <a:cubicBezTo>
                  <a:pt x="1215" y="249"/>
                  <a:pt x="1215" y="249"/>
                  <a:pt x="1215" y="249"/>
                </a:cubicBezTo>
                <a:cubicBezTo>
                  <a:pt x="1236" y="245"/>
                  <a:pt x="1236" y="245"/>
                  <a:pt x="1236" y="245"/>
                </a:cubicBezTo>
                <a:cubicBezTo>
                  <a:pt x="1234" y="235"/>
                  <a:pt x="1234" y="235"/>
                  <a:pt x="1234" y="235"/>
                </a:cubicBezTo>
                <a:cubicBezTo>
                  <a:pt x="1268" y="207"/>
                  <a:pt x="1268" y="207"/>
                  <a:pt x="1268" y="207"/>
                </a:cubicBezTo>
                <a:cubicBezTo>
                  <a:pt x="1272" y="231"/>
                  <a:pt x="1272" y="231"/>
                  <a:pt x="1272" y="231"/>
                </a:cubicBezTo>
                <a:cubicBezTo>
                  <a:pt x="1311" y="205"/>
                  <a:pt x="1311" y="205"/>
                  <a:pt x="1311" y="205"/>
                </a:cubicBezTo>
                <a:cubicBezTo>
                  <a:pt x="1294" y="232"/>
                  <a:pt x="1294" y="232"/>
                  <a:pt x="1294" y="232"/>
                </a:cubicBezTo>
                <a:cubicBezTo>
                  <a:pt x="1258" y="263"/>
                  <a:pt x="1258" y="263"/>
                  <a:pt x="1258" y="263"/>
                </a:cubicBezTo>
                <a:cubicBezTo>
                  <a:pt x="1241" y="284"/>
                  <a:pt x="1241" y="284"/>
                  <a:pt x="1241" y="284"/>
                </a:cubicBezTo>
                <a:cubicBezTo>
                  <a:pt x="1248" y="341"/>
                  <a:pt x="1248" y="341"/>
                  <a:pt x="1248" y="341"/>
                </a:cubicBezTo>
                <a:cubicBezTo>
                  <a:pt x="1287" y="299"/>
                  <a:pt x="1287" y="299"/>
                  <a:pt x="1287" y="299"/>
                </a:cubicBezTo>
                <a:cubicBezTo>
                  <a:pt x="1285" y="281"/>
                  <a:pt x="1285" y="281"/>
                  <a:pt x="1285" y="281"/>
                </a:cubicBezTo>
                <a:cubicBezTo>
                  <a:pt x="1299" y="281"/>
                  <a:pt x="1299" y="281"/>
                  <a:pt x="1299" y="281"/>
                </a:cubicBezTo>
                <a:cubicBezTo>
                  <a:pt x="1293" y="265"/>
                  <a:pt x="1293" y="265"/>
                  <a:pt x="1293" y="265"/>
                </a:cubicBezTo>
                <a:cubicBezTo>
                  <a:pt x="1291" y="252"/>
                  <a:pt x="1291" y="252"/>
                  <a:pt x="1291" y="252"/>
                </a:cubicBezTo>
                <a:cubicBezTo>
                  <a:pt x="1305" y="235"/>
                  <a:pt x="1305" y="235"/>
                  <a:pt x="1305" y="235"/>
                </a:cubicBezTo>
                <a:cubicBezTo>
                  <a:pt x="1344" y="234"/>
                  <a:pt x="1344" y="234"/>
                  <a:pt x="1344" y="234"/>
                </a:cubicBezTo>
                <a:cubicBezTo>
                  <a:pt x="1408" y="207"/>
                  <a:pt x="1408" y="207"/>
                  <a:pt x="1408" y="207"/>
                </a:cubicBezTo>
                <a:cubicBezTo>
                  <a:pt x="1390" y="180"/>
                  <a:pt x="1390" y="180"/>
                  <a:pt x="1390" y="180"/>
                </a:cubicBezTo>
                <a:cubicBezTo>
                  <a:pt x="1427" y="179"/>
                  <a:pt x="1427" y="179"/>
                  <a:pt x="1427" y="179"/>
                </a:cubicBezTo>
                <a:cubicBezTo>
                  <a:pt x="1416" y="157"/>
                  <a:pt x="1416" y="157"/>
                  <a:pt x="1416" y="157"/>
                </a:cubicBezTo>
                <a:cubicBezTo>
                  <a:pt x="1444" y="175"/>
                  <a:pt x="1444" y="175"/>
                  <a:pt x="1444" y="175"/>
                </a:cubicBezTo>
                <a:cubicBezTo>
                  <a:pt x="1449" y="184"/>
                  <a:pt x="1449" y="184"/>
                  <a:pt x="1449" y="184"/>
                </a:cubicBezTo>
                <a:cubicBezTo>
                  <a:pt x="1465" y="188"/>
                  <a:pt x="1465" y="188"/>
                  <a:pt x="1465" y="188"/>
                </a:cubicBezTo>
                <a:cubicBezTo>
                  <a:pt x="1482" y="167"/>
                  <a:pt x="1482" y="167"/>
                  <a:pt x="1482" y="167"/>
                </a:cubicBezTo>
                <a:cubicBezTo>
                  <a:pt x="1455" y="153"/>
                  <a:pt x="1455" y="153"/>
                  <a:pt x="1455" y="153"/>
                </a:cubicBezTo>
                <a:moveTo>
                  <a:pt x="423" y="442"/>
                </a:moveTo>
                <a:cubicBezTo>
                  <a:pt x="410" y="445"/>
                  <a:pt x="410" y="445"/>
                  <a:pt x="410" y="445"/>
                </a:cubicBezTo>
                <a:cubicBezTo>
                  <a:pt x="380" y="437"/>
                  <a:pt x="380" y="437"/>
                  <a:pt x="380" y="437"/>
                </a:cubicBezTo>
                <a:cubicBezTo>
                  <a:pt x="358" y="435"/>
                  <a:pt x="358" y="435"/>
                  <a:pt x="358" y="435"/>
                </a:cubicBezTo>
                <a:cubicBezTo>
                  <a:pt x="348" y="442"/>
                  <a:pt x="348" y="442"/>
                  <a:pt x="348" y="442"/>
                </a:cubicBezTo>
                <a:cubicBezTo>
                  <a:pt x="329" y="437"/>
                  <a:pt x="329" y="437"/>
                  <a:pt x="329" y="437"/>
                </a:cubicBezTo>
                <a:cubicBezTo>
                  <a:pt x="326" y="432"/>
                  <a:pt x="326" y="432"/>
                  <a:pt x="326" y="432"/>
                </a:cubicBezTo>
                <a:cubicBezTo>
                  <a:pt x="348" y="386"/>
                  <a:pt x="348" y="386"/>
                  <a:pt x="348" y="386"/>
                </a:cubicBezTo>
                <a:cubicBezTo>
                  <a:pt x="363" y="393"/>
                  <a:pt x="363" y="393"/>
                  <a:pt x="363" y="393"/>
                </a:cubicBezTo>
                <a:cubicBezTo>
                  <a:pt x="363" y="403"/>
                  <a:pt x="363" y="403"/>
                  <a:pt x="363" y="403"/>
                </a:cubicBezTo>
                <a:cubicBezTo>
                  <a:pt x="374" y="411"/>
                  <a:pt x="374" y="411"/>
                  <a:pt x="374" y="411"/>
                </a:cubicBezTo>
                <a:cubicBezTo>
                  <a:pt x="389" y="403"/>
                  <a:pt x="389" y="403"/>
                  <a:pt x="389" y="403"/>
                </a:cubicBezTo>
                <a:cubicBezTo>
                  <a:pt x="376" y="390"/>
                  <a:pt x="376" y="390"/>
                  <a:pt x="376" y="390"/>
                </a:cubicBezTo>
                <a:cubicBezTo>
                  <a:pt x="408" y="380"/>
                  <a:pt x="408" y="380"/>
                  <a:pt x="408" y="380"/>
                </a:cubicBezTo>
                <a:cubicBezTo>
                  <a:pt x="396" y="390"/>
                  <a:pt x="396" y="390"/>
                  <a:pt x="396" y="390"/>
                </a:cubicBezTo>
                <a:cubicBezTo>
                  <a:pt x="402" y="395"/>
                  <a:pt x="402" y="395"/>
                  <a:pt x="402" y="395"/>
                </a:cubicBezTo>
                <a:cubicBezTo>
                  <a:pt x="393" y="403"/>
                  <a:pt x="393" y="403"/>
                  <a:pt x="393" y="403"/>
                </a:cubicBezTo>
                <a:cubicBezTo>
                  <a:pt x="420" y="424"/>
                  <a:pt x="420" y="424"/>
                  <a:pt x="420" y="424"/>
                </a:cubicBezTo>
                <a:cubicBezTo>
                  <a:pt x="426" y="433"/>
                  <a:pt x="426" y="433"/>
                  <a:pt x="426" y="433"/>
                </a:cubicBezTo>
                <a:cubicBezTo>
                  <a:pt x="423" y="442"/>
                  <a:pt x="423" y="442"/>
                  <a:pt x="423" y="442"/>
                </a:cubicBezTo>
                <a:moveTo>
                  <a:pt x="519" y="448"/>
                </a:moveTo>
                <a:cubicBezTo>
                  <a:pt x="509" y="445"/>
                  <a:pt x="509" y="445"/>
                  <a:pt x="509" y="445"/>
                </a:cubicBezTo>
                <a:cubicBezTo>
                  <a:pt x="505" y="458"/>
                  <a:pt x="505" y="458"/>
                  <a:pt x="505" y="458"/>
                </a:cubicBezTo>
                <a:cubicBezTo>
                  <a:pt x="513" y="463"/>
                  <a:pt x="513" y="463"/>
                  <a:pt x="513" y="463"/>
                </a:cubicBezTo>
                <a:cubicBezTo>
                  <a:pt x="514" y="483"/>
                  <a:pt x="514" y="483"/>
                  <a:pt x="514" y="483"/>
                </a:cubicBezTo>
                <a:cubicBezTo>
                  <a:pt x="503" y="488"/>
                  <a:pt x="503" y="488"/>
                  <a:pt x="503" y="488"/>
                </a:cubicBezTo>
                <a:cubicBezTo>
                  <a:pt x="479" y="480"/>
                  <a:pt x="479" y="480"/>
                  <a:pt x="479" y="480"/>
                </a:cubicBezTo>
                <a:cubicBezTo>
                  <a:pt x="484" y="446"/>
                  <a:pt x="484" y="446"/>
                  <a:pt x="484" y="446"/>
                </a:cubicBezTo>
                <a:cubicBezTo>
                  <a:pt x="472" y="429"/>
                  <a:pt x="472" y="429"/>
                  <a:pt x="472" y="429"/>
                </a:cubicBezTo>
                <a:cubicBezTo>
                  <a:pt x="463" y="411"/>
                  <a:pt x="463" y="411"/>
                  <a:pt x="463" y="411"/>
                </a:cubicBezTo>
                <a:cubicBezTo>
                  <a:pt x="466" y="391"/>
                  <a:pt x="466" y="391"/>
                  <a:pt x="466" y="391"/>
                </a:cubicBezTo>
                <a:cubicBezTo>
                  <a:pt x="491" y="377"/>
                  <a:pt x="491" y="377"/>
                  <a:pt x="491" y="377"/>
                </a:cubicBezTo>
                <a:cubicBezTo>
                  <a:pt x="517" y="400"/>
                  <a:pt x="517" y="400"/>
                  <a:pt x="517" y="400"/>
                </a:cubicBezTo>
                <a:cubicBezTo>
                  <a:pt x="503" y="408"/>
                  <a:pt x="503" y="408"/>
                  <a:pt x="503" y="408"/>
                </a:cubicBezTo>
                <a:cubicBezTo>
                  <a:pt x="503" y="399"/>
                  <a:pt x="503" y="399"/>
                  <a:pt x="503" y="399"/>
                </a:cubicBezTo>
                <a:cubicBezTo>
                  <a:pt x="488" y="413"/>
                  <a:pt x="488" y="413"/>
                  <a:pt x="488" y="413"/>
                </a:cubicBezTo>
                <a:cubicBezTo>
                  <a:pt x="504" y="429"/>
                  <a:pt x="504" y="429"/>
                  <a:pt x="504" y="429"/>
                </a:cubicBezTo>
                <a:cubicBezTo>
                  <a:pt x="502" y="439"/>
                  <a:pt x="502" y="439"/>
                  <a:pt x="502" y="439"/>
                </a:cubicBezTo>
                <a:cubicBezTo>
                  <a:pt x="519" y="437"/>
                  <a:pt x="519" y="437"/>
                  <a:pt x="519" y="437"/>
                </a:cubicBezTo>
                <a:cubicBezTo>
                  <a:pt x="519" y="448"/>
                  <a:pt x="519" y="448"/>
                  <a:pt x="519" y="448"/>
                </a:cubicBezTo>
                <a:moveTo>
                  <a:pt x="564" y="421"/>
                </a:moveTo>
                <a:cubicBezTo>
                  <a:pt x="554" y="421"/>
                  <a:pt x="547" y="414"/>
                  <a:pt x="547" y="405"/>
                </a:cubicBezTo>
                <a:cubicBezTo>
                  <a:pt x="547" y="396"/>
                  <a:pt x="554" y="388"/>
                  <a:pt x="564" y="388"/>
                </a:cubicBezTo>
                <a:cubicBezTo>
                  <a:pt x="573" y="388"/>
                  <a:pt x="580" y="396"/>
                  <a:pt x="580" y="405"/>
                </a:cubicBezTo>
                <a:cubicBezTo>
                  <a:pt x="580" y="414"/>
                  <a:pt x="573" y="421"/>
                  <a:pt x="564" y="421"/>
                </a:cubicBezTo>
              </a:path>
            </a:pathLst>
          </a:custGeom>
          <a:solidFill>
            <a:srgbClr val="3E4B4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92" name="Freeform 226">
            <a:extLst>
              <a:ext uri="{FF2B5EF4-FFF2-40B4-BE49-F238E27FC236}">
                <a16:creationId xmlns:a16="http://schemas.microsoft.com/office/drawing/2014/main" id="{569B7FF3-C1E5-40DC-8ABC-92720526F565}"/>
              </a:ext>
            </a:extLst>
          </p:cNvPr>
          <p:cNvSpPr>
            <a:spLocks noGrp="1"/>
          </p:cNvSpPr>
          <p:nvPr/>
        </p:nvSpPr>
        <p:spPr>
          <a:xfrm>
            <a:off x="9683546" y="2133558"/>
            <a:ext cx="15390" cy="11854"/>
          </a:xfrm>
          <a:custGeom>
            <a:avLst/>
            <a:gdLst>
              <a:gd name="T0" fmla="*/ 1 w 4"/>
              <a:gd name="T1" fmla="*/ 0 h 4"/>
              <a:gd name="T2" fmla="*/ 0 w 4"/>
              <a:gd name="T3" fmla="*/ 4 h 4"/>
              <a:gd name="T4" fmla="*/ 4 w 4"/>
              <a:gd name="T5" fmla="*/ 3 h 4"/>
              <a:gd name="T6" fmla="*/ 4 w 4"/>
              <a:gd name="T7" fmla="*/ 0 h 4"/>
              <a:gd name="T8" fmla="*/ 1 w 4"/>
              <a:gd name="T9" fmla="*/ 0 h 4"/>
            </a:gdLst>
            <a:ahLst/>
            <a:cxnLst/>
            <a:rect l="0" t="0" r="r" b="b"/>
            <a:pathLst>
              <a:path w="4" h="4">
                <a:moveTo>
                  <a:pt x="1" y="0"/>
                </a:moveTo>
                <a:cubicBezTo>
                  <a:pt x="0" y="4"/>
                  <a:pt x="0" y="4"/>
                  <a:pt x="0" y="4"/>
                </a:cubicBezTo>
                <a:cubicBezTo>
                  <a:pt x="4" y="3"/>
                  <a:pt x="4" y="3"/>
                  <a:pt x="4" y="3"/>
                </a:cubicBezTo>
                <a:cubicBezTo>
                  <a:pt x="4" y="0"/>
                  <a:pt x="4" y="0"/>
                  <a:pt x="4" y="0"/>
                </a:cubicBezTo>
                <a:cubicBezTo>
                  <a:pt x="3" y="0"/>
                  <a:pt x="2" y="0"/>
                  <a:pt x="1" y="0"/>
                </a:cubicBezTo>
              </a:path>
            </a:pathLst>
          </a:custGeom>
          <a:solidFill>
            <a:srgbClr val="8B9395"/>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93" name="Freeform 227">
            <a:extLst>
              <a:ext uri="{FF2B5EF4-FFF2-40B4-BE49-F238E27FC236}">
                <a16:creationId xmlns:a16="http://schemas.microsoft.com/office/drawing/2014/main" id="{E36201D3-67D9-48E3-8B18-B821B45A3297}"/>
              </a:ext>
            </a:extLst>
          </p:cNvPr>
          <p:cNvSpPr>
            <a:spLocks noGrp="1"/>
          </p:cNvSpPr>
          <p:nvPr/>
        </p:nvSpPr>
        <p:spPr>
          <a:xfrm>
            <a:off x="9258808" y="2127632"/>
            <a:ext cx="440128" cy="32599"/>
          </a:xfrm>
          <a:custGeom>
            <a:avLst/>
            <a:gdLst>
              <a:gd name="T0" fmla="*/ 41 w 121"/>
              <a:gd name="T1" fmla="*/ 1 h 9"/>
              <a:gd name="T2" fmla="*/ 0 w 121"/>
              <a:gd name="T3" fmla="*/ 4 h 9"/>
              <a:gd name="T4" fmla="*/ 1 w 121"/>
              <a:gd name="T5" fmla="*/ 9 h 9"/>
              <a:gd name="T6" fmla="*/ 41 w 121"/>
              <a:gd name="T7" fmla="*/ 6 h 9"/>
              <a:gd name="T8" fmla="*/ 41 w 121"/>
              <a:gd name="T9" fmla="*/ 1 h 9"/>
              <a:gd name="T10" fmla="*/ 83 w 121"/>
              <a:gd name="T11" fmla="*/ 0 h 9"/>
              <a:gd name="T12" fmla="*/ 81 w 121"/>
              <a:gd name="T13" fmla="*/ 0 h 9"/>
              <a:gd name="T14" fmla="*/ 81 w 121"/>
              <a:gd name="T15" fmla="*/ 5 h 9"/>
              <a:gd name="T16" fmla="*/ 83 w 121"/>
              <a:gd name="T17" fmla="*/ 5 h 9"/>
              <a:gd name="T18" fmla="*/ 120 w 121"/>
              <a:gd name="T19" fmla="*/ 6 h 9"/>
              <a:gd name="T20" fmla="*/ 121 w 121"/>
              <a:gd name="T21" fmla="*/ 4 h 9"/>
              <a:gd name="T22" fmla="*/ 117 w 121"/>
              <a:gd name="T23" fmla="*/ 5 h 9"/>
              <a:gd name="T24" fmla="*/ 118 w 121"/>
              <a:gd name="T25" fmla="*/ 1 h 9"/>
              <a:gd name="T26" fmla="*/ 83 w 121"/>
              <a:gd name="T27" fmla="*/ 0 h 9"/>
            </a:gdLst>
            <a:ahLst/>
            <a:cxnLst/>
            <a:rect l="0" t="0" r="r" b="b"/>
            <a:pathLst>
              <a:path w="121" h="9">
                <a:moveTo>
                  <a:pt x="41" y="1"/>
                </a:moveTo>
                <a:cubicBezTo>
                  <a:pt x="28" y="2"/>
                  <a:pt x="14" y="3"/>
                  <a:pt x="0" y="4"/>
                </a:cubicBezTo>
                <a:cubicBezTo>
                  <a:pt x="1" y="9"/>
                  <a:pt x="1" y="9"/>
                  <a:pt x="1" y="9"/>
                </a:cubicBezTo>
                <a:cubicBezTo>
                  <a:pt x="14" y="8"/>
                  <a:pt x="28" y="7"/>
                  <a:pt x="41" y="6"/>
                </a:cubicBezTo>
                <a:cubicBezTo>
                  <a:pt x="41" y="1"/>
                  <a:pt x="41" y="1"/>
                  <a:pt x="41" y="1"/>
                </a:cubicBezTo>
                <a:moveTo>
                  <a:pt x="83" y="0"/>
                </a:moveTo>
                <a:cubicBezTo>
                  <a:pt x="82" y="0"/>
                  <a:pt x="82" y="0"/>
                  <a:pt x="81" y="0"/>
                </a:cubicBezTo>
                <a:cubicBezTo>
                  <a:pt x="81" y="5"/>
                  <a:pt x="81" y="5"/>
                  <a:pt x="81" y="5"/>
                </a:cubicBezTo>
                <a:cubicBezTo>
                  <a:pt x="81" y="5"/>
                  <a:pt x="82" y="5"/>
                  <a:pt x="83" y="5"/>
                </a:cubicBezTo>
                <a:cubicBezTo>
                  <a:pt x="96" y="5"/>
                  <a:pt x="108" y="5"/>
                  <a:pt x="120" y="6"/>
                </a:cubicBezTo>
                <a:cubicBezTo>
                  <a:pt x="121" y="4"/>
                  <a:pt x="121" y="4"/>
                  <a:pt x="121" y="4"/>
                </a:cubicBezTo>
                <a:cubicBezTo>
                  <a:pt x="117" y="5"/>
                  <a:pt x="117" y="5"/>
                  <a:pt x="117" y="5"/>
                </a:cubicBezTo>
                <a:cubicBezTo>
                  <a:pt x="118" y="1"/>
                  <a:pt x="118" y="1"/>
                  <a:pt x="118" y="1"/>
                </a:cubicBezTo>
                <a:cubicBezTo>
                  <a:pt x="106" y="0"/>
                  <a:pt x="95" y="0"/>
                  <a:pt x="83" y="0"/>
                </a:cubicBezTo>
              </a:path>
            </a:pathLst>
          </a:custGeom>
          <a:solidFill>
            <a:srgbClr val="2B383C"/>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94" name="Freeform 228">
            <a:extLst>
              <a:ext uri="{FF2B5EF4-FFF2-40B4-BE49-F238E27FC236}">
                <a16:creationId xmlns:a16="http://schemas.microsoft.com/office/drawing/2014/main" id="{4C964E08-FE15-4E48-B067-7BAD2692526D}"/>
              </a:ext>
            </a:extLst>
          </p:cNvPr>
          <p:cNvSpPr>
            <a:spLocks noGrp="1"/>
          </p:cNvSpPr>
          <p:nvPr/>
        </p:nvSpPr>
        <p:spPr>
          <a:xfrm>
            <a:off x="9966704" y="2166155"/>
            <a:ext cx="15390" cy="20745"/>
          </a:xfrm>
          <a:custGeom>
            <a:avLst/>
            <a:gdLst>
              <a:gd name="T0" fmla="*/ 0 w 4"/>
              <a:gd name="T1" fmla="*/ 0 h 6"/>
              <a:gd name="T2" fmla="*/ 1 w 4"/>
              <a:gd name="T3" fmla="*/ 6 h 6"/>
              <a:gd name="T4" fmla="*/ 2 w 4"/>
              <a:gd name="T5" fmla="*/ 6 h 6"/>
              <a:gd name="T6" fmla="*/ 4 w 4"/>
              <a:gd name="T7" fmla="*/ 1 h 6"/>
              <a:gd name="T8" fmla="*/ 0 w 4"/>
              <a:gd name="T9" fmla="*/ 0 h 6"/>
            </a:gdLst>
            <a:ahLst/>
            <a:cxnLst/>
            <a:rect l="0" t="0" r="r" b="b"/>
            <a:pathLst>
              <a:path w="4" h="6">
                <a:moveTo>
                  <a:pt x="0" y="0"/>
                </a:moveTo>
                <a:cubicBezTo>
                  <a:pt x="1" y="6"/>
                  <a:pt x="1" y="6"/>
                  <a:pt x="1" y="6"/>
                </a:cubicBezTo>
                <a:cubicBezTo>
                  <a:pt x="1" y="6"/>
                  <a:pt x="2" y="6"/>
                  <a:pt x="2" y="6"/>
                </a:cubicBezTo>
                <a:cubicBezTo>
                  <a:pt x="4" y="1"/>
                  <a:pt x="4" y="1"/>
                  <a:pt x="4" y="1"/>
                </a:cubicBezTo>
                <a:cubicBezTo>
                  <a:pt x="3" y="1"/>
                  <a:pt x="2" y="1"/>
                  <a:pt x="0" y="0"/>
                </a:cubicBezTo>
              </a:path>
            </a:pathLst>
          </a:custGeom>
          <a:solidFill>
            <a:srgbClr val="8B9395"/>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95" name="Freeform 229">
            <a:extLst>
              <a:ext uri="{FF2B5EF4-FFF2-40B4-BE49-F238E27FC236}">
                <a16:creationId xmlns:a16="http://schemas.microsoft.com/office/drawing/2014/main" id="{84E136B9-4880-44E2-99A7-F050215BA184}"/>
              </a:ext>
            </a:extLst>
          </p:cNvPr>
          <p:cNvSpPr>
            <a:spLocks noGrp="1"/>
          </p:cNvSpPr>
          <p:nvPr/>
        </p:nvSpPr>
        <p:spPr>
          <a:xfrm>
            <a:off x="8686335" y="2145412"/>
            <a:ext cx="1551217" cy="133355"/>
          </a:xfrm>
          <a:custGeom>
            <a:avLst/>
            <a:gdLst>
              <a:gd name="T0" fmla="*/ 394 w 427"/>
              <a:gd name="T1" fmla="*/ 19 h 38"/>
              <a:gd name="T2" fmla="*/ 390 w 427"/>
              <a:gd name="T3" fmla="*/ 23 h 38"/>
              <a:gd name="T4" fmla="*/ 423 w 427"/>
              <a:gd name="T5" fmla="*/ 38 h 38"/>
              <a:gd name="T6" fmla="*/ 427 w 427"/>
              <a:gd name="T7" fmla="*/ 34 h 38"/>
              <a:gd name="T8" fmla="*/ 394 w 427"/>
              <a:gd name="T9" fmla="*/ 19 h 38"/>
              <a:gd name="T10" fmla="*/ 38 w 427"/>
              <a:gd name="T11" fmla="*/ 18 h 38"/>
              <a:gd name="T12" fmla="*/ 38 w 427"/>
              <a:gd name="T13" fmla="*/ 18 h 38"/>
              <a:gd name="T14" fmla="*/ 29 w 427"/>
              <a:gd name="T15" fmla="*/ 20 h 38"/>
              <a:gd name="T16" fmla="*/ 30 w 427"/>
              <a:gd name="T17" fmla="*/ 24 h 38"/>
              <a:gd name="T18" fmla="*/ 0 w 427"/>
              <a:gd name="T19" fmla="*/ 31 h 38"/>
              <a:gd name="T20" fmla="*/ 0 w 427"/>
              <a:gd name="T21" fmla="*/ 31 h 38"/>
              <a:gd name="T22" fmla="*/ 39 w 427"/>
              <a:gd name="T23" fmla="*/ 23 h 38"/>
              <a:gd name="T24" fmla="*/ 38 w 427"/>
              <a:gd name="T25" fmla="*/ 18 h 38"/>
              <a:gd name="T26" fmla="*/ 118 w 427"/>
              <a:gd name="T27" fmla="*/ 4 h 38"/>
              <a:gd name="T28" fmla="*/ 107 w 427"/>
              <a:gd name="T29" fmla="*/ 5 h 38"/>
              <a:gd name="T30" fmla="*/ 89 w 427"/>
              <a:gd name="T31" fmla="*/ 8 h 38"/>
              <a:gd name="T32" fmla="*/ 90 w 427"/>
              <a:gd name="T33" fmla="*/ 13 h 38"/>
              <a:gd name="T34" fmla="*/ 82 w 427"/>
              <a:gd name="T35" fmla="*/ 14 h 38"/>
              <a:gd name="T36" fmla="*/ 79 w 427"/>
              <a:gd name="T37" fmla="*/ 15 h 38"/>
              <a:gd name="T38" fmla="*/ 79 w 427"/>
              <a:gd name="T39" fmla="*/ 15 h 38"/>
              <a:gd name="T40" fmla="*/ 108 w 427"/>
              <a:gd name="T41" fmla="*/ 11 h 38"/>
              <a:gd name="T42" fmla="*/ 119 w 427"/>
              <a:gd name="T43" fmla="*/ 9 h 38"/>
              <a:gd name="T44" fmla="*/ 118 w 427"/>
              <a:gd name="T45" fmla="*/ 4 h 38"/>
              <a:gd name="T46" fmla="*/ 319 w 427"/>
              <a:gd name="T47" fmla="*/ 0 h 38"/>
              <a:gd name="T48" fmla="*/ 317 w 427"/>
              <a:gd name="T49" fmla="*/ 5 h 38"/>
              <a:gd name="T50" fmla="*/ 354 w 427"/>
              <a:gd name="T51" fmla="*/ 12 h 38"/>
              <a:gd name="T52" fmla="*/ 353 w 427"/>
              <a:gd name="T53" fmla="*/ 6 h 38"/>
              <a:gd name="T54" fmla="*/ 319 w 427"/>
              <a:gd name="T55" fmla="*/ 0 h 38"/>
            </a:gdLst>
            <a:ahLst/>
            <a:cxnLst/>
            <a:rect l="0" t="0" r="r" b="b"/>
            <a:pathLst>
              <a:path w="427" h="38">
                <a:moveTo>
                  <a:pt x="394" y="19"/>
                </a:moveTo>
                <a:cubicBezTo>
                  <a:pt x="390" y="23"/>
                  <a:pt x="390" y="23"/>
                  <a:pt x="390" y="23"/>
                </a:cubicBezTo>
                <a:cubicBezTo>
                  <a:pt x="402" y="28"/>
                  <a:pt x="413" y="33"/>
                  <a:pt x="423" y="38"/>
                </a:cubicBezTo>
                <a:cubicBezTo>
                  <a:pt x="427" y="34"/>
                  <a:pt x="427" y="34"/>
                  <a:pt x="427" y="34"/>
                </a:cubicBezTo>
                <a:cubicBezTo>
                  <a:pt x="417" y="28"/>
                  <a:pt x="406" y="23"/>
                  <a:pt x="394" y="19"/>
                </a:cubicBezTo>
                <a:moveTo>
                  <a:pt x="38" y="18"/>
                </a:moveTo>
                <a:cubicBezTo>
                  <a:pt x="38" y="18"/>
                  <a:pt x="38" y="18"/>
                  <a:pt x="38" y="18"/>
                </a:cubicBezTo>
                <a:cubicBezTo>
                  <a:pt x="35" y="18"/>
                  <a:pt x="32" y="19"/>
                  <a:pt x="29" y="20"/>
                </a:cubicBezTo>
                <a:cubicBezTo>
                  <a:pt x="30" y="24"/>
                  <a:pt x="30" y="24"/>
                  <a:pt x="30" y="24"/>
                </a:cubicBezTo>
                <a:cubicBezTo>
                  <a:pt x="20" y="26"/>
                  <a:pt x="10" y="29"/>
                  <a:pt x="0" y="31"/>
                </a:cubicBezTo>
                <a:cubicBezTo>
                  <a:pt x="0" y="31"/>
                  <a:pt x="0" y="31"/>
                  <a:pt x="0" y="31"/>
                </a:cubicBezTo>
                <a:cubicBezTo>
                  <a:pt x="14" y="28"/>
                  <a:pt x="27" y="25"/>
                  <a:pt x="39" y="23"/>
                </a:cubicBezTo>
                <a:cubicBezTo>
                  <a:pt x="38" y="18"/>
                  <a:pt x="38" y="18"/>
                  <a:pt x="38" y="18"/>
                </a:cubicBezTo>
                <a:moveTo>
                  <a:pt x="118" y="4"/>
                </a:moveTo>
                <a:cubicBezTo>
                  <a:pt x="115" y="4"/>
                  <a:pt x="111" y="5"/>
                  <a:pt x="107" y="5"/>
                </a:cubicBezTo>
                <a:cubicBezTo>
                  <a:pt x="101" y="6"/>
                  <a:pt x="95" y="7"/>
                  <a:pt x="89" y="8"/>
                </a:cubicBezTo>
                <a:cubicBezTo>
                  <a:pt x="90" y="13"/>
                  <a:pt x="90" y="13"/>
                  <a:pt x="90" y="13"/>
                </a:cubicBezTo>
                <a:cubicBezTo>
                  <a:pt x="87" y="14"/>
                  <a:pt x="84" y="14"/>
                  <a:pt x="82" y="14"/>
                </a:cubicBezTo>
                <a:cubicBezTo>
                  <a:pt x="81" y="15"/>
                  <a:pt x="80" y="15"/>
                  <a:pt x="79" y="15"/>
                </a:cubicBezTo>
                <a:cubicBezTo>
                  <a:pt x="79" y="15"/>
                  <a:pt x="79" y="15"/>
                  <a:pt x="79" y="15"/>
                </a:cubicBezTo>
                <a:cubicBezTo>
                  <a:pt x="89" y="14"/>
                  <a:pt x="99" y="12"/>
                  <a:pt x="108" y="11"/>
                </a:cubicBezTo>
                <a:cubicBezTo>
                  <a:pt x="112" y="10"/>
                  <a:pt x="115" y="9"/>
                  <a:pt x="119" y="9"/>
                </a:cubicBezTo>
                <a:cubicBezTo>
                  <a:pt x="118" y="4"/>
                  <a:pt x="118" y="4"/>
                  <a:pt x="118" y="4"/>
                </a:cubicBezTo>
                <a:moveTo>
                  <a:pt x="319" y="0"/>
                </a:moveTo>
                <a:cubicBezTo>
                  <a:pt x="317" y="5"/>
                  <a:pt x="317" y="5"/>
                  <a:pt x="317" y="5"/>
                </a:cubicBezTo>
                <a:cubicBezTo>
                  <a:pt x="330" y="7"/>
                  <a:pt x="343" y="9"/>
                  <a:pt x="354" y="12"/>
                </a:cubicBezTo>
                <a:cubicBezTo>
                  <a:pt x="353" y="6"/>
                  <a:pt x="353" y="6"/>
                  <a:pt x="353" y="6"/>
                </a:cubicBezTo>
                <a:cubicBezTo>
                  <a:pt x="342" y="4"/>
                  <a:pt x="331" y="2"/>
                  <a:pt x="319" y="0"/>
                </a:cubicBezTo>
              </a:path>
            </a:pathLst>
          </a:custGeom>
          <a:solidFill>
            <a:srgbClr val="2B383C"/>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96" name="Freeform 230">
            <a:extLst>
              <a:ext uri="{FF2B5EF4-FFF2-40B4-BE49-F238E27FC236}">
                <a16:creationId xmlns:a16="http://schemas.microsoft.com/office/drawing/2014/main" id="{5AACEAD8-5BCA-4AA2-8E0E-DDFD565F6652}"/>
              </a:ext>
            </a:extLst>
          </p:cNvPr>
          <p:cNvSpPr>
            <a:spLocks noGrp="1"/>
          </p:cNvSpPr>
          <p:nvPr/>
        </p:nvSpPr>
        <p:spPr>
          <a:xfrm>
            <a:off x="10403753" y="2415082"/>
            <a:ext cx="27701" cy="11854"/>
          </a:xfrm>
          <a:custGeom>
            <a:avLst/>
            <a:gdLst>
              <a:gd name="T0" fmla="*/ 8 w 8"/>
              <a:gd name="T1" fmla="*/ 0 h 3"/>
              <a:gd name="T2" fmla="*/ 0 w 8"/>
              <a:gd name="T3" fmla="*/ 0 h 3"/>
              <a:gd name="T4" fmla="*/ 3 w 8"/>
              <a:gd name="T5" fmla="*/ 3 h 3"/>
              <a:gd name="T6" fmla="*/ 8 w 8"/>
              <a:gd name="T7" fmla="*/ 0 h 3"/>
            </a:gdLst>
            <a:ahLst/>
            <a:cxnLst/>
            <a:rect l="0" t="0" r="r" b="b"/>
            <a:pathLst>
              <a:path w="8" h="3">
                <a:moveTo>
                  <a:pt x="8" y="0"/>
                </a:moveTo>
                <a:cubicBezTo>
                  <a:pt x="0" y="0"/>
                  <a:pt x="0" y="0"/>
                  <a:pt x="0" y="0"/>
                </a:cubicBezTo>
                <a:cubicBezTo>
                  <a:pt x="1" y="1"/>
                  <a:pt x="2" y="2"/>
                  <a:pt x="3" y="3"/>
                </a:cubicBezTo>
                <a:cubicBezTo>
                  <a:pt x="8" y="0"/>
                  <a:pt x="8" y="0"/>
                  <a:pt x="8" y="0"/>
                </a:cubicBezTo>
              </a:path>
            </a:pathLst>
          </a:custGeom>
          <a:solidFill>
            <a:srgbClr val="8B9395"/>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97" name="Freeform 231">
            <a:extLst>
              <a:ext uri="{FF2B5EF4-FFF2-40B4-BE49-F238E27FC236}">
                <a16:creationId xmlns:a16="http://schemas.microsoft.com/office/drawing/2014/main" id="{2ADE2A61-C91D-4824-8290-0846868F5F76}"/>
              </a:ext>
            </a:extLst>
          </p:cNvPr>
          <p:cNvSpPr>
            <a:spLocks noGrp="1"/>
          </p:cNvSpPr>
          <p:nvPr/>
        </p:nvSpPr>
        <p:spPr>
          <a:xfrm>
            <a:off x="10326809" y="2335071"/>
            <a:ext cx="104646" cy="80013"/>
          </a:xfrm>
          <a:custGeom>
            <a:avLst/>
            <a:gdLst>
              <a:gd name="T0" fmla="*/ 5 w 29"/>
              <a:gd name="T1" fmla="*/ 0 h 23"/>
              <a:gd name="T2" fmla="*/ 0 w 29"/>
              <a:gd name="T3" fmla="*/ 3 h 23"/>
              <a:gd name="T4" fmla="*/ 21 w 29"/>
              <a:gd name="T5" fmla="*/ 23 h 23"/>
              <a:gd name="T6" fmla="*/ 29 w 29"/>
              <a:gd name="T7" fmla="*/ 23 h 23"/>
              <a:gd name="T8" fmla="*/ 29 w 29"/>
              <a:gd name="T9" fmla="*/ 23 h 23"/>
              <a:gd name="T10" fmla="*/ 5 w 29"/>
              <a:gd name="T11" fmla="*/ 0 h 23"/>
            </a:gdLst>
            <a:ahLst/>
            <a:cxnLst/>
            <a:rect l="0" t="0" r="r" b="b"/>
            <a:pathLst>
              <a:path w="29" h="23">
                <a:moveTo>
                  <a:pt x="5" y="0"/>
                </a:moveTo>
                <a:cubicBezTo>
                  <a:pt x="0" y="3"/>
                  <a:pt x="0" y="3"/>
                  <a:pt x="0" y="3"/>
                </a:cubicBezTo>
                <a:cubicBezTo>
                  <a:pt x="7" y="10"/>
                  <a:pt x="14" y="16"/>
                  <a:pt x="21" y="23"/>
                </a:cubicBezTo>
                <a:cubicBezTo>
                  <a:pt x="29" y="23"/>
                  <a:pt x="29" y="23"/>
                  <a:pt x="29" y="23"/>
                </a:cubicBezTo>
                <a:cubicBezTo>
                  <a:pt x="29" y="23"/>
                  <a:pt x="29" y="23"/>
                  <a:pt x="29" y="23"/>
                </a:cubicBezTo>
                <a:cubicBezTo>
                  <a:pt x="22" y="15"/>
                  <a:pt x="14" y="7"/>
                  <a:pt x="5" y="0"/>
                </a:cubicBezTo>
              </a:path>
            </a:pathLst>
          </a:custGeom>
          <a:solidFill>
            <a:srgbClr val="2B383C"/>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199" name="Freeform 233">
            <a:extLst>
              <a:ext uri="{FF2B5EF4-FFF2-40B4-BE49-F238E27FC236}">
                <a16:creationId xmlns:a16="http://schemas.microsoft.com/office/drawing/2014/main" id="{BC2C2259-2E67-4243-897A-659E400FDBDE}"/>
              </a:ext>
            </a:extLst>
          </p:cNvPr>
          <p:cNvSpPr>
            <a:spLocks noGrp="1"/>
          </p:cNvSpPr>
          <p:nvPr/>
        </p:nvSpPr>
        <p:spPr>
          <a:xfrm>
            <a:off x="10609968" y="2918863"/>
            <a:ext cx="12311" cy="17781"/>
          </a:xfrm>
          <a:custGeom>
            <a:avLst/>
            <a:gdLst>
              <a:gd name="T0" fmla="*/ 2 w 3"/>
              <a:gd name="T1" fmla="*/ 0 h 5"/>
              <a:gd name="T2" fmla="*/ 0 w 3"/>
              <a:gd name="T3" fmla="*/ 1 h 5"/>
              <a:gd name="T4" fmla="*/ 0 w 3"/>
              <a:gd name="T5" fmla="*/ 5 h 5"/>
              <a:gd name="T6" fmla="*/ 3 w 3"/>
              <a:gd name="T7" fmla="*/ 2 h 5"/>
              <a:gd name="T8" fmla="*/ 2 w 3"/>
              <a:gd name="T9" fmla="*/ 0 h 5"/>
            </a:gdLst>
            <a:ahLst/>
            <a:cxnLst/>
            <a:rect l="0" t="0" r="r" b="b"/>
            <a:pathLst>
              <a:path w="3" h="5">
                <a:moveTo>
                  <a:pt x="2" y="0"/>
                </a:moveTo>
                <a:cubicBezTo>
                  <a:pt x="0" y="1"/>
                  <a:pt x="0" y="1"/>
                  <a:pt x="0" y="1"/>
                </a:cubicBezTo>
                <a:cubicBezTo>
                  <a:pt x="0" y="2"/>
                  <a:pt x="0" y="4"/>
                  <a:pt x="0" y="5"/>
                </a:cubicBezTo>
                <a:cubicBezTo>
                  <a:pt x="1" y="5"/>
                  <a:pt x="3" y="4"/>
                  <a:pt x="3" y="2"/>
                </a:cubicBezTo>
                <a:cubicBezTo>
                  <a:pt x="3" y="1"/>
                  <a:pt x="2" y="1"/>
                  <a:pt x="2" y="0"/>
                </a:cubicBezTo>
              </a:path>
            </a:pathLst>
          </a:custGeom>
          <a:solidFill>
            <a:srgbClr val="2B383C"/>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02" name="Freeform 236">
            <a:extLst>
              <a:ext uri="{FF2B5EF4-FFF2-40B4-BE49-F238E27FC236}">
                <a16:creationId xmlns:a16="http://schemas.microsoft.com/office/drawing/2014/main" id="{7D8A5820-458F-43C4-AC6C-9B3152F49C4C}"/>
              </a:ext>
            </a:extLst>
          </p:cNvPr>
          <p:cNvSpPr>
            <a:spLocks noGrp="1"/>
          </p:cNvSpPr>
          <p:nvPr/>
        </p:nvSpPr>
        <p:spPr>
          <a:xfrm>
            <a:off x="10397598" y="3994585"/>
            <a:ext cx="18467" cy="23707"/>
          </a:xfrm>
          <a:custGeom>
            <a:avLst/>
            <a:gdLst>
              <a:gd name="T0" fmla="*/ 2 w 5"/>
              <a:gd name="T1" fmla="*/ 0 h 7"/>
              <a:gd name="T2" fmla="*/ 0 w 5"/>
              <a:gd name="T3" fmla="*/ 6 h 7"/>
              <a:gd name="T4" fmla="*/ 3 w 5"/>
              <a:gd name="T5" fmla="*/ 7 h 7"/>
              <a:gd name="T6" fmla="*/ 5 w 5"/>
              <a:gd name="T7" fmla="*/ 0 h 7"/>
              <a:gd name="T8" fmla="*/ 2 w 5"/>
              <a:gd name="T9" fmla="*/ 0 h 7"/>
            </a:gdLst>
            <a:ahLst/>
            <a:cxnLst/>
            <a:rect l="0" t="0" r="r" b="b"/>
            <a:pathLst>
              <a:path w="5" h="7">
                <a:moveTo>
                  <a:pt x="2" y="0"/>
                </a:moveTo>
                <a:cubicBezTo>
                  <a:pt x="0" y="6"/>
                  <a:pt x="0" y="6"/>
                  <a:pt x="0" y="6"/>
                </a:cubicBezTo>
                <a:cubicBezTo>
                  <a:pt x="3" y="7"/>
                  <a:pt x="3" y="7"/>
                  <a:pt x="3" y="7"/>
                </a:cubicBezTo>
                <a:cubicBezTo>
                  <a:pt x="3" y="4"/>
                  <a:pt x="4" y="2"/>
                  <a:pt x="5" y="0"/>
                </a:cubicBezTo>
                <a:cubicBezTo>
                  <a:pt x="2" y="0"/>
                  <a:pt x="2" y="0"/>
                  <a:pt x="2" y="0"/>
                </a:cubicBezTo>
              </a:path>
            </a:pathLst>
          </a:custGeom>
          <a:solidFill>
            <a:srgbClr val="3D4A4E"/>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06" name="Freeform 240">
            <a:extLst>
              <a:ext uri="{FF2B5EF4-FFF2-40B4-BE49-F238E27FC236}">
                <a16:creationId xmlns:a16="http://schemas.microsoft.com/office/drawing/2014/main" id="{87164897-1922-49F4-868E-AC30B35DB174}"/>
              </a:ext>
            </a:extLst>
          </p:cNvPr>
          <p:cNvSpPr>
            <a:spLocks noGrp="1"/>
          </p:cNvSpPr>
          <p:nvPr/>
        </p:nvSpPr>
        <p:spPr>
          <a:xfrm>
            <a:off x="4558991" y="2524730"/>
            <a:ext cx="126191" cy="44452"/>
          </a:xfrm>
          <a:custGeom>
            <a:avLst/>
            <a:gdLst>
              <a:gd name="T0" fmla="*/ 33 w 35"/>
              <a:gd name="T1" fmla="*/ 0 h 13"/>
              <a:gd name="T2" fmla="*/ 0 w 35"/>
              <a:gd name="T3" fmla="*/ 13 h 13"/>
              <a:gd name="T4" fmla="*/ 1 w 35"/>
              <a:gd name="T5" fmla="*/ 13 h 13"/>
              <a:gd name="T6" fmla="*/ 14 w 35"/>
              <a:gd name="T7" fmla="*/ 8 h 13"/>
              <a:gd name="T8" fmla="*/ 18 w 35"/>
              <a:gd name="T9" fmla="*/ 12 h 13"/>
              <a:gd name="T10" fmla="*/ 35 w 35"/>
              <a:gd name="T11" fmla="*/ 6 h 13"/>
              <a:gd name="T12" fmla="*/ 33 w 35"/>
              <a:gd name="T13" fmla="*/ 0 h 13"/>
            </a:gdLst>
            <a:ahLst/>
            <a:cxnLst/>
            <a:rect l="0" t="0" r="r" b="b"/>
            <a:pathLst>
              <a:path w="35" h="13">
                <a:moveTo>
                  <a:pt x="33" y="0"/>
                </a:moveTo>
                <a:cubicBezTo>
                  <a:pt x="22" y="4"/>
                  <a:pt x="11" y="8"/>
                  <a:pt x="0" y="13"/>
                </a:cubicBezTo>
                <a:cubicBezTo>
                  <a:pt x="1" y="13"/>
                  <a:pt x="1" y="13"/>
                  <a:pt x="1" y="13"/>
                </a:cubicBezTo>
                <a:cubicBezTo>
                  <a:pt x="14" y="8"/>
                  <a:pt x="14" y="8"/>
                  <a:pt x="14" y="8"/>
                </a:cubicBezTo>
                <a:cubicBezTo>
                  <a:pt x="18" y="12"/>
                  <a:pt x="18" y="12"/>
                  <a:pt x="18" y="12"/>
                </a:cubicBezTo>
                <a:cubicBezTo>
                  <a:pt x="23" y="10"/>
                  <a:pt x="29" y="8"/>
                  <a:pt x="35" y="6"/>
                </a:cubicBezTo>
                <a:cubicBezTo>
                  <a:pt x="33" y="0"/>
                  <a:pt x="33" y="0"/>
                  <a:pt x="33" y="0"/>
                </a:cubicBezTo>
              </a:path>
            </a:pathLst>
          </a:custGeom>
          <a:solidFill>
            <a:srgbClr val="1F2B3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08" name="Freeform 242">
            <a:extLst>
              <a:ext uri="{FF2B5EF4-FFF2-40B4-BE49-F238E27FC236}">
                <a16:creationId xmlns:a16="http://schemas.microsoft.com/office/drawing/2014/main" id="{68257146-90AA-4456-9A01-D92203526E7B}"/>
              </a:ext>
            </a:extLst>
          </p:cNvPr>
          <p:cNvSpPr>
            <a:spLocks noGrp="1"/>
          </p:cNvSpPr>
          <p:nvPr/>
        </p:nvSpPr>
        <p:spPr>
          <a:xfrm>
            <a:off x="5602368" y="2720315"/>
            <a:ext cx="27701" cy="38525"/>
          </a:xfrm>
          <a:custGeom>
            <a:avLst/>
            <a:gdLst>
              <a:gd name="T0" fmla="*/ 0 w 8"/>
              <a:gd name="T1" fmla="*/ 0 h 11"/>
              <a:gd name="T2" fmla="*/ 5 w 8"/>
              <a:gd name="T3" fmla="*/ 11 h 11"/>
              <a:gd name="T4" fmla="*/ 8 w 8"/>
              <a:gd name="T5" fmla="*/ 6 h 11"/>
              <a:gd name="T6" fmla="*/ 8 w 8"/>
              <a:gd name="T7" fmla="*/ 6 h 11"/>
              <a:gd name="T8" fmla="*/ 0 w 8"/>
              <a:gd name="T9" fmla="*/ 0 h 11"/>
            </a:gdLst>
            <a:ahLst/>
            <a:cxnLst/>
            <a:rect l="0" t="0" r="r" b="b"/>
            <a:pathLst>
              <a:path w="8" h="11">
                <a:moveTo>
                  <a:pt x="0" y="0"/>
                </a:moveTo>
                <a:cubicBezTo>
                  <a:pt x="1" y="4"/>
                  <a:pt x="3" y="8"/>
                  <a:pt x="5" y="11"/>
                </a:cubicBezTo>
                <a:cubicBezTo>
                  <a:pt x="8" y="6"/>
                  <a:pt x="8" y="6"/>
                  <a:pt x="8" y="6"/>
                </a:cubicBezTo>
                <a:cubicBezTo>
                  <a:pt x="8" y="6"/>
                  <a:pt x="8" y="6"/>
                  <a:pt x="8" y="6"/>
                </a:cubicBezTo>
                <a:cubicBezTo>
                  <a:pt x="6" y="4"/>
                  <a:pt x="3" y="2"/>
                  <a:pt x="0" y="0"/>
                </a:cubicBezTo>
              </a:path>
            </a:pathLst>
          </a:custGeom>
          <a:solidFill>
            <a:srgbClr val="1F2B3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10" name="Freeform 244">
            <a:extLst>
              <a:ext uri="{FF2B5EF4-FFF2-40B4-BE49-F238E27FC236}">
                <a16:creationId xmlns:a16="http://schemas.microsoft.com/office/drawing/2014/main" id="{C1F7D385-5165-4796-BC71-CC7ECD9A0C6A}"/>
              </a:ext>
            </a:extLst>
          </p:cNvPr>
          <p:cNvSpPr>
            <a:spLocks noGrp="1"/>
          </p:cNvSpPr>
          <p:nvPr/>
        </p:nvSpPr>
        <p:spPr>
          <a:xfrm>
            <a:off x="5713170" y="2824034"/>
            <a:ext cx="24622" cy="14818"/>
          </a:xfrm>
          <a:custGeom>
            <a:avLst/>
            <a:gdLst>
              <a:gd name="T0" fmla="*/ 4 w 7"/>
              <a:gd name="T1" fmla="*/ 0 h 4"/>
              <a:gd name="T2" fmla="*/ 0 w 7"/>
              <a:gd name="T3" fmla="*/ 4 h 4"/>
              <a:gd name="T4" fmla="*/ 1 w 7"/>
              <a:gd name="T5" fmla="*/ 4 h 4"/>
              <a:gd name="T6" fmla="*/ 7 w 7"/>
              <a:gd name="T7" fmla="*/ 3 h 4"/>
              <a:gd name="T8" fmla="*/ 4 w 7"/>
              <a:gd name="T9" fmla="*/ 0 h 4"/>
            </a:gdLst>
            <a:ahLst/>
            <a:cxnLst/>
            <a:rect l="0" t="0" r="r" b="b"/>
            <a:pathLst>
              <a:path w="7" h="4">
                <a:moveTo>
                  <a:pt x="4" y="0"/>
                </a:moveTo>
                <a:cubicBezTo>
                  <a:pt x="0" y="4"/>
                  <a:pt x="0" y="4"/>
                  <a:pt x="0" y="4"/>
                </a:cubicBezTo>
                <a:cubicBezTo>
                  <a:pt x="1" y="4"/>
                  <a:pt x="1" y="4"/>
                  <a:pt x="1" y="4"/>
                </a:cubicBezTo>
                <a:cubicBezTo>
                  <a:pt x="3" y="3"/>
                  <a:pt x="5" y="3"/>
                  <a:pt x="7" y="3"/>
                </a:cubicBezTo>
                <a:cubicBezTo>
                  <a:pt x="6" y="2"/>
                  <a:pt x="5" y="1"/>
                  <a:pt x="4" y="0"/>
                </a:cubicBezTo>
              </a:path>
            </a:pathLst>
          </a:custGeom>
          <a:solidFill>
            <a:srgbClr val="747C85"/>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17" name="Freeform 251">
            <a:extLst>
              <a:ext uri="{FF2B5EF4-FFF2-40B4-BE49-F238E27FC236}">
                <a16:creationId xmlns:a16="http://schemas.microsoft.com/office/drawing/2014/main" id="{B0FFBC4C-B9CB-4233-B168-EC9E0CEF79D2}"/>
              </a:ext>
            </a:extLst>
          </p:cNvPr>
          <p:cNvSpPr>
            <a:spLocks noGrp="1"/>
          </p:cNvSpPr>
          <p:nvPr/>
        </p:nvSpPr>
        <p:spPr>
          <a:xfrm>
            <a:off x="6202542" y="3404864"/>
            <a:ext cx="27701" cy="47415"/>
          </a:xfrm>
          <a:custGeom>
            <a:avLst/>
            <a:gdLst>
              <a:gd name="T0" fmla="*/ 2 w 7"/>
              <a:gd name="T1" fmla="*/ 0 h 13"/>
              <a:gd name="T2" fmla="*/ 0 w 7"/>
              <a:gd name="T3" fmla="*/ 6 h 13"/>
              <a:gd name="T4" fmla="*/ 4 w 7"/>
              <a:gd name="T5" fmla="*/ 13 h 13"/>
              <a:gd name="T6" fmla="*/ 4 w 7"/>
              <a:gd name="T7" fmla="*/ 13 h 13"/>
              <a:gd name="T8" fmla="*/ 7 w 7"/>
              <a:gd name="T9" fmla="*/ 8 h 13"/>
              <a:gd name="T10" fmla="*/ 2 w 7"/>
              <a:gd name="T11" fmla="*/ 0 h 13"/>
            </a:gdLst>
            <a:ahLst/>
            <a:cxnLst/>
            <a:rect l="0" t="0" r="r" b="b"/>
            <a:pathLst>
              <a:path w="7" h="13">
                <a:moveTo>
                  <a:pt x="2" y="0"/>
                </a:moveTo>
                <a:cubicBezTo>
                  <a:pt x="0" y="6"/>
                  <a:pt x="0" y="6"/>
                  <a:pt x="0" y="6"/>
                </a:cubicBezTo>
                <a:cubicBezTo>
                  <a:pt x="1" y="9"/>
                  <a:pt x="2" y="11"/>
                  <a:pt x="4" y="13"/>
                </a:cubicBezTo>
                <a:cubicBezTo>
                  <a:pt x="4" y="13"/>
                  <a:pt x="4" y="13"/>
                  <a:pt x="4" y="13"/>
                </a:cubicBezTo>
                <a:cubicBezTo>
                  <a:pt x="7" y="8"/>
                  <a:pt x="7" y="8"/>
                  <a:pt x="7" y="8"/>
                </a:cubicBezTo>
                <a:cubicBezTo>
                  <a:pt x="6" y="5"/>
                  <a:pt x="4" y="3"/>
                  <a:pt x="2" y="0"/>
                </a:cubicBezTo>
              </a:path>
            </a:pathLst>
          </a:custGeom>
          <a:solidFill>
            <a:srgbClr val="1F2B3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18" name="Freeform 252">
            <a:extLst>
              <a:ext uri="{FF2B5EF4-FFF2-40B4-BE49-F238E27FC236}">
                <a16:creationId xmlns:a16="http://schemas.microsoft.com/office/drawing/2014/main" id="{59531354-8B71-4427-88B3-6B0525E355B3}"/>
              </a:ext>
            </a:extLst>
          </p:cNvPr>
          <p:cNvSpPr>
            <a:spLocks noGrp="1"/>
          </p:cNvSpPr>
          <p:nvPr/>
        </p:nvSpPr>
        <p:spPr>
          <a:xfrm>
            <a:off x="6319499" y="3612303"/>
            <a:ext cx="30778" cy="26672"/>
          </a:xfrm>
          <a:custGeom>
            <a:avLst/>
            <a:gdLst>
              <a:gd name="T0" fmla="*/ 5 w 8"/>
              <a:gd name="T1" fmla="*/ 0 h 8"/>
              <a:gd name="T2" fmla="*/ 0 w 8"/>
              <a:gd name="T3" fmla="*/ 3 h 8"/>
              <a:gd name="T4" fmla="*/ 3 w 8"/>
              <a:gd name="T5" fmla="*/ 8 h 8"/>
              <a:gd name="T6" fmla="*/ 8 w 8"/>
              <a:gd name="T7" fmla="*/ 5 h 8"/>
              <a:gd name="T8" fmla="*/ 5 w 8"/>
              <a:gd name="T9" fmla="*/ 0 h 8"/>
            </a:gdLst>
            <a:ahLst/>
            <a:cxnLst/>
            <a:rect l="0" t="0" r="r" b="b"/>
            <a:pathLst>
              <a:path w="8" h="8">
                <a:moveTo>
                  <a:pt x="5" y="0"/>
                </a:moveTo>
                <a:cubicBezTo>
                  <a:pt x="0" y="3"/>
                  <a:pt x="0" y="3"/>
                  <a:pt x="0" y="3"/>
                </a:cubicBezTo>
                <a:cubicBezTo>
                  <a:pt x="1" y="4"/>
                  <a:pt x="2" y="6"/>
                  <a:pt x="3" y="8"/>
                </a:cubicBezTo>
                <a:cubicBezTo>
                  <a:pt x="8" y="5"/>
                  <a:pt x="8" y="5"/>
                  <a:pt x="8" y="5"/>
                </a:cubicBezTo>
                <a:cubicBezTo>
                  <a:pt x="7" y="3"/>
                  <a:pt x="6" y="2"/>
                  <a:pt x="5" y="0"/>
                </a:cubicBezTo>
              </a:path>
            </a:pathLst>
          </a:custGeom>
          <a:solidFill>
            <a:srgbClr val="747C85"/>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27" name="Freeform 262">
            <a:extLst>
              <a:ext uri="{FF2B5EF4-FFF2-40B4-BE49-F238E27FC236}">
                <a16:creationId xmlns:a16="http://schemas.microsoft.com/office/drawing/2014/main" id="{B0C240AC-A8B6-4E56-9631-CD4A5D6FCB97}"/>
              </a:ext>
            </a:extLst>
          </p:cNvPr>
          <p:cNvSpPr>
            <a:spLocks noGrp="1"/>
          </p:cNvSpPr>
          <p:nvPr/>
        </p:nvSpPr>
        <p:spPr>
          <a:xfrm>
            <a:off x="5934772" y="3375230"/>
            <a:ext cx="113880" cy="106683"/>
          </a:xfrm>
          <a:custGeom>
            <a:avLst/>
            <a:gdLst>
              <a:gd name="T0" fmla="*/ 25 w 31"/>
              <a:gd name="T1" fmla="*/ 6 h 31"/>
              <a:gd name="T2" fmla="*/ 26 w 31"/>
              <a:gd name="T3" fmla="*/ 26 h 31"/>
              <a:gd name="T4" fmla="*/ 6 w 31"/>
              <a:gd name="T5" fmla="*/ 24 h 31"/>
              <a:gd name="T6" fmla="*/ 5 w 31"/>
              <a:gd name="T7" fmla="*/ 5 h 31"/>
              <a:gd name="T8" fmla="*/ 25 w 31"/>
              <a:gd name="T9" fmla="*/ 6 h 31"/>
            </a:gdLst>
            <a:ahLst/>
            <a:cxnLst/>
            <a:rect l="0" t="0" r="r" b="b"/>
            <a:pathLst>
              <a:path w="31" h="31">
                <a:moveTo>
                  <a:pt x="25" y="6"/>
                </a:moveTo>
                <a:cubicBezTo>
                  <a:pt x="30" y="12"/>
                  <a:pt x="31" y="21"/>
                  <a:pt x="26" y="26"/>
                </a:cubicBezTo>
                <a:cubicBezTo>
                  <a:pt x="20" y="31"/>
                  <a:pt x="12" y="30"/>
                  <a:pt x="6" y="24"/>
                </a:cubicBezTo>
                <a:cubicBezTo>
                  <a:pt x="1" y="18"/>
                  <a:pt x="0" y="9"/>
                  <a:pt x="5" y="5"/>
                </a:cubicBezTo>
                <a:cubicBezTo>
                  <a:pt x="11" y="0"/>
                  <a:pt x="19" y="1"/>
                  <a:pt x="25" y="6"/>
                </a:cubicBezTo>
                <a:close/>
              </a:path>
            </a:pathLst>
          </a:custGeom>
          <a:solidFill>
            <a:srgbClr val="FFFFF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33" name="Freeform 268">
            <a:extLst>
              <a:ext uri="{FF2B5EF4-FFF2-40B4-BE49-F238E27FC236}">
                <a16:creationId xmlns:a16="http://schemas.microsoft.com/office/drawing/2014/main" id="{1B90B337-D994-45FA-A6FE-7107D06C15B9}"/>
              </a:ext>
            </a:extLst>
          </p:cNvPr>
          <p:cNvSpPr>
            <a:spLocks noGrp="1"/>
          </p:cNvSpPr>
          <p:nvPr/>
        </p:nvSpPr>
        <p:spPr>
          <a:xfrm>
            <a:off x="6719615" y="4290927"/>
            <a:ext cx="1098779" cy="385244"/>
          </a:xfrm>
          <a:custGeom>
            <a:avLst/>
            <a:gdLst>
              <a:gd name="T0" fmla="*/ 120 w 357"/>
              <a:gd name="T1" fmla="*/ 52 h 130"/>
              <a:gd name="T2" fmla="*/ 0 w 357"/>
              <a:gd name="T3" fmla="*/ 79 h 130"/>
              <a:gd name="T4" fmla="*/ 3 w 357"/>
              <a:gd name="T5" fmla="*/ 130 h 130"/>
              <a:gd name="T6" fmla="*/ 92 w 357"/>
              <a:gd name="T7" fmla="*/ 98 h 130"/>
              <a:gd name="T8" fmla="*/ 112 w 357"/>
              <a:gd name="T9" fmla="*/ 77 h 130"/>
              <a:gd name="T10" fmla="*/ 120 w 357"/>
              <a:gd name="T11" fmla="*/ 52 h 130"/>
              <a:gd name="T12" fmla="*/ 357 w 357"/>
              <a:gd name="T13" fmla="*/ 0 h 130"/>
              <a:gd name="T14" fmla="*/ 336 w 357"/>
              <a:gd name="T15" fmla="*/ 5 h 130"/>
              <a:gd name="T16" fmla="*/ 337 w 357"/>
              <a:gd name="T17" fmla="*/ 8 h 130"/>
              <a:gd name="T18" fmla="*/ 357 w 357"/>
              <a:gd name="T19" fmla="*/ 0 h 130"/>
            </a:gdLst>
            <a:ahLst/>
            <a:cxnLst/>
            <a:rect l="0" t="0" r="r" b="b"/>
            <a:pathLst>
              <a:path w="357" h="130">
                <a:moveTo>
                  <a:pt x="120" y="52"/>
                </a:moveTo>
                <a:lnTo>
                  <a:pt x="0" y="79"/>
                </a:lnTo>
                <a:lnTo>
                  <a:pt x="3" y="130"/>
                </a:lnTo>
                <a:lnTo>
                  <a:pt x="92" y="98"/>
                </a:lnTo>
                <a:lnTo>
                  <a:pt x="112" y="77"/>
                </a:lnTo>
                <a:lnTo>
                  <a:pt x="120" y="52"/>
                </a:lnTo>
                <a:moveTo>
                  <a:pt x="357" y="0"/>
                </a:moveTo>
                <a:lnTo>
                  <a:pt x="336" y="5"/>
                </a:lnTo>
                <a:lnTo>
                  <a:pt x="337" y="8"/>
                </a:lnTo>
                <a:lnTo>
                  <a:pt x="357"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36" name="Freeform 272">
            <a:extLst>
              <a:ext uri="{FF2B5EF4-FFF2-40B4-BE49-F238E27FC236}">
                <a16:creationId xmlns:a16="http://schemas.microsoft.com/office/drawing/2014/main" id="{DF609EDE-3CC9-4639-8C2C-7C0EBB357E33}"/>
              </a:ext>
            </a:extLst>
          </p:cNvPr>
          <p:cNvSpPr>
            <a:spLocks noGrp="1"/>
          </p:cNvSpPr>
          <p:nvPr/>
        </p:nvSpPr>
        <p:spPr>
          <a:xfrm>
            <a:off x="8932560" y="4086450"/>
            <a:ext cx="15390" cy="8891"/>
          </a:xfrm>
          <a:custGeom>
            <a:avLst/>
            <a:gdLst>
              <a:gd name="T0" fmla="*/ 1 w 5"/>
              <a:gd name="T1" fmla="*/ 0 h 3"/>
              <a:gd name="T2" fmla="*/ 0 w 5"/>
              <a:gd name="T3" fmla="*/ 3 h 3"/>
              <a:gd name="T4" fmla="*/ 5 w 5"/>
              <a:gd name="T5" fmla="*/ 2 h 3"/>
              <a:gd name="T6" fmla="*/ 1 w 5"/>
              <a:gd name="T7" fmla="*/ 0 h 3"/>
            </a:gdLst>
            <a:ahLst/>
            <a:cxnLst/>
            <a:rect l="0" t="0" r="r" b="b"/>
            <a:pathLst>
              <a:path w="5" h="3">
                <a:moveTo>
                  <a:pt x="1" y="0"/>
                </a:moveTo>
                <a:lnTo>
                  <a:pt x="0" y="3"/>
                </a:lnTo>
                <a:lnTo>
                  <a:pt x="5" y="2"/>
                </a:lnTo>
                <a:lnTo>
                  <a:pt x="1" y="0"/>
                </a:lnTo>
                <a:close/>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37" name="Freeform 273">
            <a:extLst>
              <a:ext uri="{FF2B5EF4-FFF2-40B4-BE49-F238E27FC236}">
                <a16:creationId xmlns:a16="http://schemas.microsoft.com/office/drawing/2014/main" id="{B233F5D3-303B-43D3-A178-E1C5CD3F8FA9}"/>
              </a:ext>
            </a:extLst>
          </p:cNvPr>
          <p:cNvSpPr>
            <a:spLocks noGrp="1"/>
          </p:cNvSpPr>
          <p:nvPr/>
        </p:nvSpPr>
        <p:spPr>
          <a:xfrm>
            <a:off x="8932560" y="4086450"/>
            <a:ext cx="15390" cy="8891"/>
          </a:xfrm>
          <a:custGeom>
            <a:avLst/>
            <a:gdLst>
              <a:gd name="T0" fmla="*/ 1 w 5"/>
              <a:gd name="T1" fmla="*/ 0 h 3"/>
              <a:gd name="T2" fmla="*/ 0 w 5"/>
              <a:gd name="T3" fmla="*/ 3 h 3"/>
              <a:gd name="T4" fmla="*/ 5 w 5"/>
              <a:gd name="T5" fmla="*/ 2 h 3"/>
              <a:gd name="T6" fmla="*/ 1 w 5"/>
              <a:gd name="T7" fmla="*/ 0 h 3"/>
            </a:gdLst>
            <a:ahLst/>
            <a:cxnLst/>
            <a:rect l="0" t="0" r="r" b="b"/>
            <a:pathLst>
              <a:path w="5" h="3">
                <a:moveTo>
                  <a:pt x="1" y="0"/>
                </a:moveTo>
                <a:lnTo>
                  <a:pt x="0" y="3"/>
                </a:lnTo>
                <a:lnTo>
                  <a:pt x="5" y="2"/>
                </a:lnTo>
                <a:lnTo>
                  <a:pt x="1"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38" name="Freeform 274">
            <a:extLst>
              <a:ext uri="{FF2B5EF4-FFF2-40B4-BE49-F238E27FC236}">
                <a16:creationId xmlns:a16="http://schemas.microsoft.com/office/drawing/2014/main" id="{E9CD4C0A-62CE-40C5-B136-32A6A749729B}"/>
              </a:ext>
            </a:extLst>
          </p:cNvPr>
          <p:cNvSpPr>
            <a:spLocks noGrp="1"/>
          </p:cNvSpPr>
          <p:nvPr/>
        </p:nvSpPr>
        <p:spPr>
          <a:xfrm>
            <a:off x="8618623" y="4092377"/>
            <a:ext cx="83102" cy="38525"/>
          </a:xfrm>
          <a:custGeom>
            <a:avLst/>
            <a:gdLst>
              <a:gd name="T0" fmla="*/ 23 w 23"/>
              <a:gd name="T1" fmla="*/ 0 h 11"/>
              <a:gd name="T2" fmla="*/ 0 w 23"/>
              <a:gd name="T3" fmla="*/ 5 h 11"/>
              <a:gd name="T4" fmla="*/ 11 w 23"/>
              <a:gd name="T5" fmla="*/ 11 h 11"/>
              <a:gd name="T6" fmla="*/ 23 w 23"/>
              <a:gd name="T7" fmla="*/ 0 h 11"/>
            </a:gdLst>
            <a:ahLst/>
            <a:cxnLst/>
            <a:rect l="0" t="0" r="r" b="b"/>
            <a:pathLst>
              <a:path w="23" h="11">
                <a:moveTo>
                  <a:pt x="23" y="0"/>
                </a:moveTo>
                <a:cubicBezTo>
                  <a:pt x="0" y="5"/>
                  <a:pt x="0" y="5"/>
                  <a:pt x="0" y="5"/>
                </a:cubicBezTo>
                <a:cubicBezTo>
                  <a:pt x="2" y="9"/>
                  <a:pt x="6" y="11"/>
                  <a:pt x="11" y="11"/>
                </a:cubicBezTo>
                <a:cubicBezTo>
                  <a:pt x="17" y="11"/>
                  <a:pt x="22" y="6"/>
                  <a:pt x="23"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40" name="Freeform 276">
            <a:extLst>
              <a:ext uri="{FF2B5EF4-FFF2-40B4-BE49-F238E27FC236}">
                <a16:creationId xmlns:a16="http://schemas.microsoft.com/office/drawing/2014/main" id="{CD19A799-27D3-49AA-BB54-AC14409A2AA8}"/>
              </a:ext>
            </a:extLst>
          </p:cNvPr>
          <p:cNvSpPr>
            <a:spLocks noGrp="1"/>
          </p:cNvSpPr>
          <p:nvPr/>
        </p:nvSpPr>
        <p:spPr>
          <a:xfrm>
            <a:off x="8421643" y="4122011"/>
            <a:ext cx="193903" cy="145208"/>
          </a:xfrm>
          <a:custGeom>
            <a:avLst/>
            <a:gdLst>
              <a:gd name="T0" fmla="*/ 45 w 63"/>
              <a:gd name="T1" fmla="*/ 0 h 49"/>
              <a:gd name="T2" fmla="*/ 0 w 63"/>
              <a:gd name="T3" fmla="*/ 10 h 49"/>
              <a:gd name="T4" fmla="*/ 0 w 63"/>
              <a:gd name="T5" fmla="*/ 43 h 49"/>
              <a:gd name="T6" fmla="*/ 5 w 63"/>
              <a:gd name="T7" fmla="*/ 49 h 49"/>
              <a:gd name="T8" fmla="*/ 63 w 63"/>
              <a:gd name="T9" fmla="*/ 29 h 49"/>
              <a:gd name="T10" fmla="*/ 45 w 63"/>
              <a:gd name="T11" fmla="*/ 0 h 49"/>
            </a:gdLst>
            <a:ahLst/>
            <a:cxnLst/>
            <a:rect l="0" t="0" r="r" b="b"/>
            <a:pathLst>
              <a:path w="63" h="49">
                <a:moveTo>
                  <a:pt x="45" y="0"/>
                </a:moveTo>
                <a:lnTo>
                  <a:pt x="0" y="10"/>
                </a:lnTo>
                <a:lnTo>
                  <a:pt x="0" y="43"/>
                </a:lnTo>
                <a:lnTo>
                  <a:pt x="5" y="49"/>
                </a:lnTo>
                <a:lnTo>
                  <a:pt x="63" y="29"/>
                </a:lnTo>
                <a:lnTo>
                  <a:pt x="45"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43" name="Freeform 280">
            <a:extLst>
              <a:ext uri="{FF2B5EF4-FFF2-40B4-BE49-F238E27FC236}">
                <a16:creationId xmlns:a16="http://schemas.microsoft.com/office/drawing/2014/main" id="{CC3CD394-15D0-4F1D-8BDF-C51A19C791D9}"/>
              </a:ext>
            </a:extLst>
          </p:cNvPr>
          <p:cNvSpPr>
            <a:spLocks noGrp="1"/>
          </p:cNvSpPr>
          <p:nvPr/>
        </p:nvSpPr>
        <p:spPr>
          <a:xfrm>
            <a:off x="4657481" y="4880646"/>
            <a:ext cx="1474272" cy="524526"/>
          </a:xfrm>
          <a:custGeom>
            <a:avLst/>
            <a:gdLst>
              <a:gd name="T0" fmla="*/ 478 w 479"/>
              <a:gd name="T1" fmla="*/ 0 h 177"/>
              <a:gd name="T2" fmla="*/ 41 w 479"/>
              <a:gd name="T3" fmla="*/ 96 h 177"/>
              <a:gd name="T4" fmla="*/ 41 w 479"/>
              <a:gd name="T5" fmla="*/ 108 h 177"/>
              <a:gd name="T6" fmla="*/ 18 w 479"/>
              <a:gd name="T7" fmla="*/ 154 h 177"/>
              <a:gd name="T8" fmla="*/ 18 w 479"/>
              <a:gd name="T9" fmla="*/ 168 h 177"/>
              <a:gd name="T10" fmla="*/ 0 w 479"/>
              <a:gd name="T11" fmla="*/ 177 h 177"/>
              <a:gd name="T12" fmla="*/ 479 w 479"/>
              <a:gd name="T13" fmla="*/ 7 h 177"/>
              <a:gd name="T14" fmla="*/ 478 w 479"/>
              <a:gd name="T15" fmla="*/ 0 h 177"/>
            </a:gdLst>
            <a:ahLst/>
            <a:cxnLst/>
            <a:rect l="0" t="0" r="r" b="b"/>
            <a:pathLst>
              <a:path w="479" h="177">
                <a:moveTo>
                  <a:pt x="478" y="0"/>
                </a:moveTo>
                <a:lnTo>
                  <a:pt x="41" y="96"/>
                </a:lnTo>
                <a:lnTo>
                  <a:pt x="41" y="108"/>
                </a:lnTo>
                <a:lnTo>
                  <a:pt x="18" y="154"/>
                </a:lnTo>
                <a:lnTo>
                  <a:pt x="18" y="168"/>
                </a:lnTo>
                <a:lnTo>
                  <a:pt x="0" y="177"/>
                </a:lnTo>
                <a:lnTo>
                  <a:pt x="479" y="7"/>
                </a:lnTo>
                <a:lnTo>
                  <a:pt x="478"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45" name="Freeform 282">
            <a:extLst>
              <a:ext uri="{FF2B5EF4-FFF2-40B4-BE49-F238E27FC236}">
                <a16:creationId xmlns:a16="http://schemas.microsoft.com/office/drawing/2014/main" id="{EA7B1AA8-D590-4BE0-8808-1B2BC5A24BC3}"/>
              </a:ext>
            </a:extLst>
          </p:cNvPr>
          <p:cNvSpPr>
            <a:spLocks noGrp="1"/>
          </p:cNvSpPr>
          <p:nvPr/>
        </p:nvSpPr>
        <p:spPr>
          <a:xfrm>
            <a:off x="4352777" y="5165134"/>
            <a:ext cx="430894" cy="346721"/>
          </a:xfrm>
          <a:custGeom>
            <a:avLst/>
            <a:gdLst>
              <a:gd name="T0" fmla="*/ 140 w 140"/>
              <a:gd name="T1" fmla="*/ 0 h 117"/>
              <a:gd name="T2" fmla="*/ 0 w 140"/>
              <a:gd name="T3" fmla="*/ 31 h 117"/>
              <a:gd name="T4" fmla="*/ 0 w 140"/>
              <a:gd name="T5" fmla="*/ 117 h 117"/>
              <a:gd name="T6" fmla="*/ 99 w 140"/>
              <a:gd name="T7" fmla="*/ 81 h 117"/>
              <a:gd name="T8" fmla="*/ 117 w 140"/>
              <a:gd name="T9" fmla="*/ 72 h 117"/>
              <a:gd name="T10" fmla="*/ 117 w 140"/>
              <a:gd name="T11" fmla="*/ 58 h 117"/>
              <a:gd name="T12" fmla="*/ 140 w 140"/>
              <a:gd name="T13" fmla="*/ 12 h 117"/>
              <a:gd name="T14" fmla="*/ 140 w 140"/>
              <a:gd name="T15" fmla="*/ 0 h 117"/>
            </a:gdLst>
            <a:ahLst/>
            <a:cxnLst/>
            <a:rect l="0" t="0" r="r" b="b"/>
            <a:pathLst>
              <a:path w="140" h="117">
                <a:moveTo>
                  <a:pt x="140" y="0"/>
                </a:moveTo>
                <a:lnTo>
                  <a:pt x="0" y="31"/>
                </a:lnTo>
                <a:lnTo>
                  <a:pt x="0" y="117"/>
                </a:lnTo>
                <a:lnTo>
                  <a:pt x="99" y="81"/>
                </a:lnTo>
                <a:lnTo>
                  <a:pt x="117" y="72"/>
                </a:lnTo>
                <a:lnTo>
                  <a:pt x="117" y="58"/>
                </a:lnTo>
                <a:lnTo>
                  <a:pt x="140" y="12"/>
                </a:lnTo>
                <a:lnTo>
                  <a:pt x="140"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49" name="Freeform 287">
            <a:extLst>
              <a:ext uri="{FF2B5EF4-FFF2-40B4-BE49-F238E27FC236}">
                <a16:creationId xmlns:a16="http://schemas.microsoft.com/office/drawing/2014/main" id="{14881FF8-0BD0-486E-99B3-A905C68B4572}"/>
              </a:ext>
            </a:extLst>
          </p:cNvPr>
          <p:cNvSpPr>
            <a:spLocks noGrp="1"/>
          </p:cNvSpPr>
          <p:nvPr/>
        </p:nvSpPr>
        <p:spPr>
          <a:xfrm>
            <a:off x="5896625" y="2885011"/>
            <a:ext cx="939234" cy="286261"/>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50" name="Freeform 288">
            <a:extLst>
              <a:ext uri="{FF2B5EF4-FFF2-40B4-BE49-F238E27FC236}">
                <a16:creationId xmlns:a16="http://schemas.microsoft.com/office/drawing/2014/main" id="{C19B009C-1C65-497D-8516-9480F0442ABD}"/>
              </a:ext>
            </a:extLst>
          </p:cNvPr>
          <p:cNvSpPr>
            <a:spLocks noGrp="1"/>
          </p:cNvSpPr>
          <p:nvPr/>
        </p:nvSpPr>
        <p:spPr>
          <a:xfrm>
            <a:off x="5920706" y="3082739"/>
            <a:ext cx="58488" cy="67877"/>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93" name="Freeform 289">
            <a:extLst>
              <a:ext uri="{FF2B5EF4-FFF2-40B4-BE49-F238E27FC236}">
                <a16:creationId xmlns:a16="http://schemas.microsoft.com/office/drawing/2014/main" id="{4DB2B3DF-CB89-475B-9E8A-66967CE3D689}"/>
              </a:ext>
            </a:extLst>
          </p:cNvPr>
          <p:cNvSpPr>
            <a:spLocks noGrp="1"/>
          </p:cNvSpPr>
          <p:nvPr/>
        </p:nvSpPr>
        <p:spPr>
          <a:xfrm>
            <a:off x="5807175" y="2451194"/>
            <a:ext cx="92892" cy="720080"/>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94" name="Freeform 290">
            <a:extLst>
              <a:ext uri="{FF2B5EF4-FFF2-40B4-BE49-F238E27FC236}">
                <a16:creationId xmlns:a16="http://schemas.microsoft.com/office/drawing/2014/main" id="{71731DF4-2C37-4ADF-84B4-1C0C5E19C005}"/>
              </a:ext>
            </a:extLst>
          </p:cNvPr>
          <p:cNvSpPr>
            <a:spLocks noGrp="1"/>
          </p:cNvSpPr>
          <p:nvPr/>
        </p:nvSpPr>
        <p:spPr>
          <a:xfrm>
            <a:off x="5900065" y="2451194"/>
            <a:ext cx="92892" cy="720080"/>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53" name="Freeform 292">
            <a:extLst>
              <a:ext uri="{FF2B5EF4-FFF2-40B4-BE49-F238E27FC236}">
                <a16:creationId xmlns:a16="http://schemas.microsoft.com/office/drawing/2014/main" id="{E338AF9E-062E-46B2-A620-D92AE214ABD9}"/>
              </a:ext>
            </a:extLst>
          </p:cNvPr>
          <p:cNvSpPr>
            <a:spLocks noGrp="1"/>
          </p:cNvSpPr>
          <p:nvPr/>
        </p:nvSpPr>
        <p:spPr>
          <a:xfrm>
            <a:off x="7535234" y="3102595"/>
            <a:ext cx="1538905" cy="524526"/>
          </a:xfrm>
          <a:custGeom>
            <a:avLst/>
            <a:gdLst>
              <a:gd name="T0" fmla="*/ 500 w 500"/>
              <a:gd name="T1" fmla="*/ 0 h 177"/>
              <a:gd name="T2" fmla="*/ 0 w 500"/>
              <a:gd name="T3" fmla="*/ 108 h 177"/>
              <a:gd name="T4" fmla="*/ 0 w 500"/>
              <a:gd name="T5" fmla="*/ 177 h 177"/>
              <a:gd name="T6" fmla="*/ 500 w 500"/>
              <a:gd name="T7" fmla="*/ 0 h 177"/>
            </a:gdLst>
            <a:ahLst/>
            <a:cxnLst/>
            <a:rect l="0" t="0" r="r" b="b"/>
            <a:pathLst>
              <a:path w="500" h="177">
                <a:moveTo>
                  <a:pt x="500" y="0"/>
                </a:moveTo>
                <a:lnTo>
                  <a:pt x="0" y="108"/>
                </a:lnTo>
                <a:lnTo>
                  <a:pt x="0" y="177"/>
                </a:lnTo>
                <a:lnTo>
                  <a:pt x="500"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57" name="Freeform 297">
            <a:extLst>
              <a:ext uri="{FF2B5EF4-FFF2-40B4-BE49-F238E27FC236}">
                <a16:creationId xmlns:a16="http://schemas.microsoft.com/office/drawing/2014/main" id="{69EA9CD9-4E84-4DD3-B5A5-DF8F81B1D9F4}"/>
              </a:ext>
            </a:extLst>
          </p:cNvPr>
          <p:cNvSpPr>
            <a:spLocks noGrp="1"/>
          </p:cNvSpPr>
          <p:nvPr/>
        </p:nvSpPr>
        <p:spPr>
          <a:xfrm>
            <a:off x="10043651" y="5307378"/>
            <a:ext cx="104646" cy="71122"/>
          </a:xfrm>
          <a:custGeom>
            <a:avLst/>
            <a:gdLst>
              <a:gd name="T0" fmla="*/ 5 w 34"/>
              <a:gd name="T1" fmla="*/ 0 h 24"/>
              <a:gd name="T2" fmla="*/ 0 w 34"/>
              <a:gd name="T3" fmla="*/ 6 h 24"/>
              <a:gd name="T4" fmla="*/ 34 w 34"/>
              <a:gd name="T5" fmla="*/ 24 h 24"/>
              <a:gd name="T6" fmla="*/ 34 w 34"/>
              <a:gd name="T7" fmla="*/ 24 h 24"/>
              <a:gd name="T8" fmla="*/ 5 w 34"/>
              <a:gd name="T9" fmla="*/ 0 h 24"/>
            </a:gdLst>
            <a:ahLst/>
            <a:cxnLst/>
            <a:rect l="0" t="0" r="r" b="b"/>
            <a:pathLst>
              <a:path w="34" h="24">
                <a:moveTo>
                  <a:pt x="5" y="0"/>
                </a:moveTo>
                <a:lnTo>
                  <a:pt x="0" y="6"/>
                </a:lnTo>
                <a:lnTo>
                  <a:pt x="34" y="24"/>
                </a:lnTo>
                <a:lnTo>
                  <a:pt x="34" y="24"/>
                </a:lnTo>
                <a:lnTo>
                  <a:pt x="5" y="0"/>
                </a:lnTo>
                <a:close/>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58" name="Freeform 298">
            <a:extLst>
              <a:ext uri="{FF2B5EF4-FFF2-40B4-BE49-F238E27FC236}">
                <a16:creationId xmlns:a16="http://schemas.microsoft.com/office/drawing/2014/main" id="{83247730-8D4C-485E-87DB-CF2C774BE762}"/>
              </a:ext>
            </a:extLst>
          </p:cNvPr>
          <p:cNvSpPr>
            <a:spLocks noGrp="1"/>
          </p:cNvSpPr>
          <p:nvPr/>
        </p:nvSpPr>
        <p:spPr>
          <a:xfrm>
            <a:off x="10043651" y="5307378"/>
            <a:ext cx="104646" cy="71122"/>
          </a:xfrm>
          <a:custGeom>
            <a:avLst/>
            <a:gdLst>
              <a:gd name="T0" fmla="*/ 5 w 34"/>
              <a:gd name="T1" fmla="*/ 0 h 24"/>
              <a:gd name="T2" fmla="*/ 0 w 34"/>
              <a:gd name="T3" fmla="*/ 6 h 24"/>
              <a:gd name="T4" fmla="*/ 34 w 34"/>
              <a:gd name="T5" fmla="*/ 24 h 24"/>
              <a:gd name="T6" fmla="*/ 34 w 34"/>
              <a:gd name="T7" fmla="*/ 24 h 24"/>
              <a:gd name="T8" fmla="*/ 5 w 34"/>
              <a:gd name="T9" fmla="*/ 0 h 24"/>
            </a:gdLst>
            <a:ahLst/>
            <a:cxnLst/>
            <a:rect l="0" t="0" r="r" b="b"/>
            <a:pathLst>
              <a:path w="34" h="24">
                <a:moveTo>
                  <a:pt x="5" y="0"/>
                </a:moveTo>
                <a:lnTo>
                  <a:pt x="0" y="6"/>
                </a:lnTo>
                <a:lnTo>
                  <a:pt x="34" y="24"/>
                </a:lnTo>
                <a:lnTo>
                  <a:pt x="34" y="24"/>
                </a:lnTo>
                <a:lnTo>
                  <a:pt x="5"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59" name="Oval 299">
            <a:extLst>
              <a:ext uri="{FF2B5EF4-FFF2-40B4-BE49-F238E27FC236}">
                <a16:creationId xmlns:a16="http://schemas.microsoft.com/office/drawing/2014/main" id="{9F8572D0-11F8-476F-B7A1-6B52203130D5}"/>
              </a:ext>
            </a:extLst>
          </p:cNvPr>
          <p:cNvSpPr>
            <a:spLocks noGrp="1"/>
          </p:cNvSpPr>
          <p:nvPr/>
        </p:nvSpPr>
        <p:spPr>
          <a:xfrm>
            <a:off x="10409909" y="5239221"/>
            <a:ext cx="21546" cy="20745"/>
          </a:xfrm>
          <a:prstGeom prst="ellipse">
            <a:avLst/>
          </a:pr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60" name="Freeform 300">
            <a:extLst>
              <a:ext uri="{FF2B5EF4-FFF2-40B4-BE49-F238E27FC236}">
                <a16:creationId xmlns:a16="http://schemas.microsoft.com/office/drawing/2014/main" id="{24BF2812-0FC8-4BC3-B9AB-B38CB6F2DB4C}"/>
              </a:ext>
            </a:extLst>
          </p:cNvPr>
          <p:cNvSpPr>
            <a:spLocks noGrp="1"/>
          </p:cNvSpPr>
          <p:nvPr/>
        </p:nvSpPr>
        <p:spPr>
          <a:xfrm>
            <a:off x="10446843" y="5191806"/>
            <a:ext cx="40013" cy="29634"/>
          </a:xfrm>
          <a:custGeom>
            <a:avLst/>
            <a:gdLst>
              <a:gd name="T0" fmla="*/ 11 w 11"/>
              <a:gd name="T1" fmla="*/ 0 h 8"/>
              <a:gd name="T2" fmla="*/ 0 w 11"/>
              <a:gd name="T3" fmla="*/ 3 h 8"/>
              <a:gd name="T4" fmla="*/ 6 w 11"/>
              <a:gd name="T5" fmla="*/ 8 h 8"/>
              <a:gd name="T6" fmla="*/ 11 w 11"/>
              <a:gd name="T7" fmla="*/ 2 h 8"/>
              <a:gd name="T8" fmla="*/ 11 w 11"/>
              <a:gd name="T9" fmla="*/ 0 h 8"/>
            </a:gdLst>
            <a:ahLst/>
            <a:cxnLst/>
            <a:rect l="0" t="0" r="r" b="b"/>
            <a:pathLst>
              <a:path w="11" h="8">
                <a:moveTo>
                  <a:pt x="11" y="0"/>
                </a:moveTo>
                <a:cubicBezTo>
                  <a:pt x="0" y="3"/>
                  <a:pt x="0" y="3"/>
                  <a:pt x="0" y="3"/>
                </a:cubicBezTo>
                <a:cubicBezTo>
                  <a:pt x="0" y="5"/>
                  <a:pt x="3" y="8"/>
                  <a:pt x="6" y="8"/>
                </a:cubicBezTo>
                <a:cubicBezTo>
                  <a:pt x="9" y="8"/>
                  <a:pt x="11" y="5"/>
                  <a:pt x="11" y="2"/>
                </a:cubicBezTo>
                <a:cubicBezTo>
                  <a:pt x="11" y="1"/>
                  <a:pt x="11" y="1"/>
                  <a:pt x="11"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65" name="Freeform 306">
            <a:extLst>
              <a:ext uri="{FF2B5EF4-FFF2-40B4-BE49-F238E27FC236}">
                <a16:creationId xmlns:a16="http://schemas.microsoft.com/office/drawing/2014/main" id="{9BF48D48-8183-4923-9940-D162991ADC07}"/>
              </a:ext>
            </a:extLst>
          </p:cNvPr>
          <p:cNvSpPr>
            <a:spLocks noGrp="1"/>
          </p:cNvSpPr>
          <p:nvPr/>
        </p:nvSpPr>
        <p:spPr>
          <a:xfrm>
            <a:off x="3814161" y="2880340"/>
            <a:ext cx="1658941" cy="574903"/>
          </a:xfrm>
          <a:custGeom>
            <a:avLst/>
            <a:gdLst>
              <a:gd name="T0" fmla="*/ 539 w 539"/>
              <a:gd name="T1" fmla="*/ 0 h 194"/>
              <a:gd name="T2" fmla="*/ 132 w 539"/>
              <a:gd name="T3" fmla="*/ 89 h 194"/>
              <a:gd name="T4" fmla="*/ 103 w 539"/>
              <a:gd name="T5" fmla="*/ 123 h 194"/>
              <a:gd name="T6" fmla="*/ 91 w 539"/>
              <a:gd name="T7" fmla="*/ 115 h 194"/>
              <a:gd name="T8" fmla="*/ 98 w 539"/>
              <a:gd name="T9" fmla="*/ 97 h 194"/>
              <a:gd name="T10" fmla="*/ 93 w 539"/>
              <a:gd name="T11" fmla="*/ 98 h 194"/>
              <a:gd name="T12" fmla="*/ 43 w 539"/>
              <a:gd name="T13" fmla="*/ 131 h 194"/>
              <a:gd name="T14" fmla="*/ 56 w 539"/>
              <a:gd name="T15" fmla="*/ 148 h 194"/>
              <a:gd name="T16" fmla="*/ 18 w 539"/>
              <a:gd name="T17" fmla="*/ 155 h 194"/>
              <a:gd name="T18" fmla="*/ 11 w 539"/>
              <a:gd name="T19" fmla="*/ 186 h 194"/>
              <a:gd name="T20" fmla="*/ 0 w 539"/>
              <a:gd name="T21" fmla="*/ 176 h 194"/>
              <a:gd name="T22" fmla="*/ 2 w 539"/>
              <a:gd name="T23" fmla="*/ 194 h 194"/>
              <a:gd name="T24" fmla="*/ 539 w 539"/>
              <a:gd name="T25" fmla="*/ 0 h 194"/>
            </a:gdLst>
            <a:ahLst/>
            <a:cxnLst/>
            <a:rect l="0" t="0" r="r" b="b"/>
            <a:pathLst>
              <a:path w="539" h="194">
                <a:moveTo>
                  <a:pt x="539" y="0"/>
                </a:moveTo>
                <a:lnTo>
                  <a:pt x="132" y="89"/>
                </a:lnTo>
                <a:lnTo>
                  <a:pt x="103" y="123"/>
                </a:lnTo>
                <a:lnTo>
                  <a:pt x="91" y="115"/>
                </a:lnTo>
                <a:lnTo>
                  <a:pt x="98" y="97"/>
                </a:lnTo>
                <a:lnTo>
                  <a:pt x="93" y="98"/>
                </a:lnTo>
                <a:lnTo>
                  <a:pt x="43" y="131"/>
                </a:lnTo>
                <a:lnTo>
                  <a:pt x="56" y="148"/>
                </a:lnTo>
                <a:lnTo>
                  <a:pt x="18" y="155"/>
                </a:lnTo>
                <a:lnTo>
                  <a:pt x="11" y="186"/>
                </a:lnTo>
                <a:lnTo>
                  <a:pt x="0" y="176"/>
                </a:lnTo>
                <a:lnTo>
                  <a:pt x="2" y="194"/>
                </a:lnTo>
                <a:lnTo>
                  <a:pt x="539"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67" name="Freeform 308">
            <a:extLst>
              <a:ext uri="{FF2B5EF4-FFF2-40B4-BE49-F238E27FC236}">
                <a16:creationId xmlns:a16="http://schemas.microsoft.com/office/drawing/2014/main" id="{3CDC8F24-B9AE-4DFA-8A1E-A2E670245C5E}"/>
              </a:ext>
            </a:extLst>
          </p:cNvPr>
          <p:cNvSpPr>
            <a:spLocks noGrp="1"/>
          </p:cNvSpPr>
          <p:nvPr/>
        </p:nvSpPr>
        <p:spPr>
          <a:xfrm>
            <a:off x="3700281" y="3289291"/>
            <a:ext cx="49245" cy="80013"/>
          </a:xfrm>
          <a:custGeom>
            <a:avLst/>
            <a:gdLst>
              <a:gd name="T0" fmla="*/ 9 w 14"/>
              <a:gd name="T1" fmla="*/ 0 h 23"/>
              <a:gd name="T2" fmla="*/ 9 w 14"/>
              <a:gd name="T3" fmla="*/ 0 h 23"/>
              <a:gd name="T4" fmla="*/ 8 w 14"/>
              <a:gd name="T5" fmla="*/ 2 h 23"/>
              <a:gd name="T6" fmla="*/ 12 w 14"/>
              <a:gd name="T7" fmla="*/ 6 h 23"/>
              <a:gd name="T8" fmla="*/ 0 w 14"/>
              <a:gd name="T9" fmla="*/ 23 h 23"/>
              <a:gd name="T10" fmla="*/ 0 w 14"/>
              <a:gd name="T11" fmla="*/ 23 h 23"/>
              <a:gd name="T12" fmla="*/ 14 w 14"/>
              <a:gd name="T13" fmla="*/ 4 h 23"/>
              <a:gd name="T14" fmla="*/ 9 w 14"/>
              <a:gd name="T15" fmla="*/ 0 h 23"/>
              <a:gd name="T16" fmla="*/ 9 w 14"/>
              <a:gd name="T17" fmla="*/ 0 h 23"/>
            </a:gdLst>
            <a:ahLst/>
            <a:cxnLst/>
            <a:rect l="0" t="0" r="r" b="b"/>
            <a:pathLst>
              <a:path w="14" h="23">
                <a:moveTo>
                  <a:pt x="9" y="0"/>
                </a:moveTo>
                <a:cubicBezTo>
                  <a:pt x="9" y="0"/>
                  <a:pt x="9" y="0"/>
                  <a:pt x="9" y="0"/>
                </a:cubicBezTo>
                <a:cubicBezTo>
                  <a:pt x="9" y="1"/>
                  <a:pt x="8" y="2"/>
                  <a:pt x="8" y="2"/>
                </a:cubicBezTo>
                <a:cubicBezTo>
                  <a:pt x="12" y="6"/>
                  <a:pt x="12" y="6"/>
                  <a:pt x="12" y="6"/>
                </a:cubicBezTo>
                <a:cubicBezTo>
                  <a:pt x="8" y="11"/>
                  <a:pt x="4" y="17"/>
                  <a:pt x="0" y="23"/>
                </a:cubicBezTo>
                <a:cubicBezTo>
                  <a:pt x="0" y="23"/>
                  <a:pt x="0" y="23"/>
                  <a:pt x="0" y="23"/>
                </a:cubicBezTo>
                <a:cubicBezTo>
                  <a:pt x="5" y="16"/>
                  <a:pt x="9" y="10"/>
                  <a:pt x="14" y="4"/>
                </a:cubicBezTo>
                <a:cubicBezTo>
                  <a:pt x="9" y="0"/>
                  <a:pt x="9" y="0"/>
                  <a:pt x="9" y="0"/>
                </a:cubicBezTo>
                <a:cubicBezTo>
                  <a:pt x="9" y="0"/>
                  <a:pt x="9" y="0"/>
                  <a:pt x="9"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68" name="Freeform 309">
            <a:extLst>
              <a:ext uri="{FF2B5EF4-FFF2-40B4-BE49-F238E27FC236}">
                <a16:creationId xmlns:a16="http://schemas.microsoft.com/office/drawing/2014/main" id="{15E5EFDE-E2E4-441F-8185-DCD6808C104F}"/>
              </a:ext>
            </a:extLst>
          </p:cNvPr>
          <p:cNvSpPr>
            <a:spLocks noGrp="1"/>
          </p:cNvSpPr>
          <p:nvPr/>
        </p:nvSpPr>
        <p:spPr>
          <a:xfrm>
            <a:off x="3681814" y="3298181"/>
            <a:ext cx="61556" cy="71122"/>
          </a:xfrm>
          <a:custGeom>
            <a:avLst/>
            <a:gdLst>
              <a:gd name="T0" fmla="*/ 12 w 17"/>
              <a:gd name="T1" fmla="*/ 0 h 21"/>
              <a:gd name="T2" fmla="*/ 12 w 17"/>
              <a:gd name="T3" fmla="*/ 0 h 21"/>
              <a:gd name="T4" fmla="*/ 0 w 17"/>
              <a:gd name="T5" fmla="*/ 18 h 21"/>
              <a:gd name="T6" fmla="*/ 0 w 17"/>
              <a:gd name="T7" fmla="*/ 18 h 21"/>
              <a:gd name="T8" fmla="*/ 5 w 17"/>
              <a:gd name="T9" fmla="*/ 21 h 21"/>
              <a:gd name="T10" fmla="*/ 5 w 17"/>
              <a:gd name="T11" fmla="*/ 21 h 21"/>
              <a:gd name="T12" fmla="*/ 17 w 17"/>
              <a:gd name="T13" fmla="*/ 4 h 21"/>
              <a:gd name="T14" fmla="*/ 13 w 17"/>
              <a:gd name="T15" fmla="*/ 0 h 21"/>
              <a:gd name="T16" fmla="*/ 12 w 17"/>
              <a:gd name="T17" fmla="*/ 0 h 21"/>
              <a:gd name="T18" fmla="*/ 12 w 17"/>
              <a:gd name="T19" fmla="*/ 0 h 21"/>
            </a:gdLst>
            <a:ahLst/>
            <a:cxnLst/>
            <a:rect l="0" t="0" r="r" b="b"/>
            <a:pathLst>
              <a:path w="17" h="21">
                <a:moveTo>
                  <a:pt x="12" y="0"/>
                </a:moveTo>
                <a:cubicBezTo>
                  <a:pt x="12" y="0"/>
                  <a:pt x="12" y="0"/>
                  <a:pt x="12" y="0"/>
                </a:cubicBezTo>
                <a:cubicBezTo>
                  <a:pt x="8" y="6"/>
                  <a:pt x="4" y="12"/>
                  <a:pt x="0" y="18"/>
                </a:cubicBezTo>
                <a:cubicBezTo>
                  <a:pt x="0" y="18"/>
                  <a:pt x="0" y="18"/>
                  <a:pt x="0" y="18"/>
                </a:cubicBezTo>
                <a:cubicBezTo>
                  <a:pt x="5" y="21"/>
                  <a:pt x="5" y="21"/>
                  <a:pt x="5" y="21"/>
                </a:cubicBezTo>
                <a:cubicBezTo>
                  <a:pt x="5" y="21"/>
                  <a:pt x="5" y="21"/>
                  <a:pt x="5" y="21"/>
                </a:cubicBezTo>
                <a:cubicBezTo>
                  <a:pt x="9" y="15"/>
                  <a:pt x="13" y="9"/>
                  <a:pt x="17" y="4"/>
                </a:cubicBezTo>
                <a:cubicBezTo>
                  <a:pt x="13" y="0"/>
                  <a:pt x="13" y="0"/>
                  <a:pt x="13" y="0"/>
                </a:cubicBezTo>
                <a:cubicBezTo>
                  <a:pt x="12" y="0"/>
                  <a:pt x="12" y="0"/>
                  <a:pt x="12" y="0"/>
                </a:cubicBezTo>
                <a:cubicBezTo>
                  <a:pt x="12" y="0"/>
                  <a:pt x="12" y="0"/>
                  <a:pt x="12" y="0"/>
                </a:cubicBezTo>
              </a:path>
            </a:pathLst>
          </a:custGeom>
          <a:solidFill>
            <a:srgbClr val="FFFFFF"/>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71" name="Freeform 314">
            <a:extLst>
              <a:ext uri="{FF2B5EF4-FFF2-40B4-BE49-F238E27FC236}">
                <a16:creationId xmlns:a16="http://schemas.microsoft.com/office/drawing/2014/main" id="{CBC7DF08-E979-45B0-9C79-0F00B145F2BD}"/>
              </a:ext>
            </a:extLst>
          </p:cNvPr>
          <p:cNvSpPr>
            <a:spLocks noGrp="1"/>
          </p:cNvSpPr>
          <p:nvPr/>
        </p:nvSpPr>
        <p:spPr>
          <a:xfrm>
            <a:off x="3848016" y="5962295"/>
            <a:ext cx="304704" cy="563049"/>
          </a:xfrm>
          <a:custGeom>
            <a:avLst/>
            <a:gdLst>
              <a:gd name="T0" fmla="*/ 86 w 99"/>
              <a:gd name="T1" fmla="*/ 0 h 190"/>
              <a:gd name="T2" fmla="*/ 80 w 99"/>
              <a:gd name="T3" fmla="*/ 6 h 190"/>
              <a:gd name="T4" fmla="*/ 6 w 99"/>
              <a:gd name="T5" fmla="*/ 80 h 190"/>
              <a:gd name="T6" fmla="*/ 0 w 99"/>
              <a:gd name="T7" fmla="*/ 108 h 190"/>
              <a:gd name="T8" fmla="*/ 13 w 99"/>
              <a:gd name="T9" fmla="*/ 165 h 190"/>
              <a:gd name="T10" fmla="*/ 48 w 99"/>
              <a:gd name="T11" fmla="*/ 190 h 190"/>
              <a:gd name="T12" fmla="*/ 80 w 99"/>
              <a:gd name="T13" fmla="*/ 182 h 190"/>
              <a:gd name="T14" fmla="*/ 70 w 99"/>
              <a:gd name="T15" fmla="*/ 177 h 190"/>
              <a:gd name="T16" fmla="*/ 51 w 99"/>
              <a:gd name="T17" fmla="*/ 152 h 190"/>
              <a:gd name="T18" fmla="*/ 46 w 99"/>
              <a:gd name="T19" fmla="*/ 135 h 190"/>
              <a:gd name="T20" fmla="*/ 72 w 99"/>
              <a:gd name="T21" fmla="*/ 103 h 190"/>
              <a:gd name="T22" fmla="*/ 78 w 99"/>
              <a:gd name="T23" fmla="*/ 87 h 190"/>
              <a:gd name="T24" fmla="*/ 66 w 99"/>
              <a:gd name="T25" fmla="*/ 66 h 190"/>
              <a:gd name="T26" fmla="*/ 81 w 99"/>
              <a:gd name="T27" fmla="*/ 49 h 190"/>
              <a:gd name="T28" fmla="*/ 90 w 99"/>
              <a:gd name="T29" fmla="*/ 32 h 190"/>
              <a:gd name="T30" fmla="*/ 99 w 99"/>
              <a:gd name="T31" fmla="*/ 28 h 190"/>
              <a:gd name="T32" fmla="*/ 84 w 99"/>
              <a:gd name="T33" fmla="*/ 7 h 190"/>
              <a:gd name="T34" fmla="*/ 92 w 99"/>
              <a:gd name="T35" fmla="*/ 7 h 190"/>
              <a:gd name="T36" fmla="*/ 91 w 99"/>
              <a:gd name="T37" fmla="*/ 6 h 190"/>
              <a:gd name="T38" fmla="*/ 86 w 99"/>
              <a:gd name="T39" fmla="*/ 0 h 190"/>
            </a:gdLst>
            <a:ahLst/>
            <a:cxnLst/>
            <a:rect l="0" t="0" r="r" b="b"/>
            <a:pathLst>
              <a:path w="99" h="190">
                <a:moveTo>
                  <a:pt x="86" y="0"/>
                </a:moveTo>
                <a:lnTo>
                  <a:pt x="80" y="6"/>
                </a:lnTo>
                <a:lnTo>
                  <a:pt x="6" y="80"/>
                </a:lnTo>
                <a:lnTo>
                  <a:pt x="0" y="108"/>
                </a:lnTo>
                <a:lnTo>
                  <a:pt x="13" y="165"/>
                </a:lnTo>
                <a:lnTo>
                  <a:pt x="48" y="190"/>
                </a:lnTo>
                <a:lnTo>
                  <a:pt x="80" y="182"/>
                </a:lnTo>
                <a:lnTo>
                  <a:pt x="70" y="177"/>
                </a:lnTo>
                <a:lnTo>
                  <a:pt x="51" y="152"/>
                </a:lnTo>
                <a:lnTo>
                  <a:pt x="46" y="135"/>
                </a:lnTo>
                <a:lnTo>
                  <a:pt x="72" y="103"/>
                </a:lnTo>
                <a:lnTo>
                  <a:pt x="78" y="87"/>
                </a:lnTo>
                <a:lnTo>
                  <a:pt x="66" y="66"/>
                </a:lnTo>
                <a:lnTo>
                  <a:pt x="81" y="49"/>
                </a:lnTo>
                <a:lnTo>
                  <a:pt x="90" y="32"/>
                </a:lnTo>
                <a:lnTo>
                  <a:pt x="99" y="28"/>
                </a:lnTo>
                <a:lnTo>
                  <a:pt x="84" y="7"/>
                </a:lnTo>
                <a:lnTo>
                  <a:pt x="92" y="7"/>
                </a:lnTo>
                <a:lnTo>
                  <a:pt x="91" y="6"/>
                </a:lnTo>
                <a:lnTo>
                  <a:pt x="86" y="0"/>
                </a:lnTo>
                <a:close/>
              </a:path>
            </a:pathLst>
          </a:custGeom>
          <a:solidFill>
            <a:srgbClr val="30404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72" name="Freeform 315">
            <a:extLst>
              <a:ext uri="{FF2B5EF4-FFF2-40B4-BE49-F238E27FC236}">
                <a16:creationId xmlns:a16="http://schemas.microsoft.com/office/drawing/2014/main" id="{AC58556E-BDC7-49D7-B08D-2EF808296C8C}"/>
              </a:ext>
            </a:extLst>
          </p:cNvPr>
          <p:cNvSpPr>
            <a:spLocks noGrp="1"/>
          </p:cNvSpPr>
          <p:nvPr/>
        </p:nvSpPr>
        <p:spPr>
          <a:xfrm>
            <a:off x="3848016" y="5962295"/>
            <a:ext cx="304704" cy="563049"/>
          </a:xfrm>
          <a:custGeom>
            <a:avLst/>
            <a:gdLst>
              <a:gd name="T0" fmla="*/ 86 w 99"/>
              <a:gd name="T1" fmla="*/ 0 h 190"/>
              <a:gd name="T2" fmla="*/ 80 w 99"/>
              <a:gd name="T3" fmla="*/ 6 h 190"/>
              <a:gd name="T4" fmla="*/ 6 w 99"/>
              <a:gd name="T5" fmla="*/ 80 h 190"/>
              <a:gd name="T6" fmla="*/ 0 w 99"/>
              <a:gd name="T7" fmla="*/ 108 h 190"/>
              <a:gd name="T8" fmla="*/ 13 w 99"/>
              <a:gd name="T9" fmla="*/ 165 h 190"/>
              <a:gd name="T10" fmla="*/ 48 w 99"/>
              <a:gd name="T11" fmla="*/ 190 h 190"/>
              <a:gd name="T12" fmla="*/ 80 w 99"/>
              <a:gd name="T13" fmla="*/ 182 h 190"/>
              <a:gd name="T14" fmla="*/ 70 w 99"/>
              <a:gd name="T15" fmla="*/ 177 h 190"/>
              <a:gd name="T16" fmla="*/ 51 w 99"/>
              <a:gd name="T17" fmla="*/ 152 h 190"/>
              <a:gd name="T18" fmla="*/ 46 w 99"/>
              <a:gd name="T19" fmla="*/ 135 h 190"/>
              <a:gd name="T20" fmla="*/ 72 w 99"/>
              <a:gd name="T21" fmla="*/ 103 h 190"/>
              <a:gd name="T22" fmla="*/ 78 w 99"/>
              <a:gd name="T23" fmla="*/ 87 h 190"/>
              <a:gd name="T24" fmla="*/ 66 w 99"/>
              <a:gd name="T25" fmla="*/ 66 h 190"/>
              <a:gd name="T26" fmla="*/ 81 w 99"/>
              <a:gd name="T27" fmla="*/ 49 h 190"/>
              <a:gd name="T28" fmla="*/ 90 w 99"/>
              <a:gd name="T29" fmla="*/ 32 h 190"/>
              <a:gd name="T30" fmla="*/ 99 w 99"/>
              <a:gd name="T31" fmla="*/ 28 h 190"/>
              <a:gd name="T32" fmla="*/ 84 w 99"/>
              <a:gd name="T33" fmla="*/ 7 h 190"/>
              <a:gd name="T34" fmla="*/ 92 w 99"/>
              <a:gd name="T35" fmla="*/ 7 h 190"/>
              <a:gd name="T36" fmla="*/ 91 w 99"/>
              <a:gd name="T37" fmla="*/ 6 h 190"/>
              <a:gd name="T38" fmla="*/ 86 w 99"/>
              <a:gd name="T39" fmla="*/ 0 h 190"/>
            </a:gdLst>
            <a:ahLst/>
            <a:cxnLst/>
            <a:rect l="0" t="0" r="r" b="b"/>
            <a:pathLst>
              <a:path w="99" h="190">
                <a:moveTo>
                  <a:pt x="86" y="0"/>
                </a:moveTo>
                <a:lnTo>
                  <a:pt x="80" y="6"/>
                </a:lnTo>
                <a:lnTo>
                  <a:pt x="6" y="80"/>
                </a:lnTo>
                <a:lnTo>
                  <a:pt x="0" y="108"/>
                </a:lnTo>
                <a:lnTo>
                  <a:pt x="13" y="165"/>
                </a:lnTo>
                <a:lnTo>
                  <a:pt x="48" y="190"/>
                </a:lnTo>
                <a:lnTo>
                  <a:pt x="80" y="182"/>
                </a:lnTo>
                <a:lnTo>
                  <a:pt x="70" y="177"/>
                </a:lnTo>
                <a:lnTo>
                  <a:pt x="51" y="152"/>
                </a:lnTo>
                <a:lnTo>
                  <a:pt x="46" y="135"/>
                </a:lnTo>
                <a:lnTo>
                  <a:pt x="72" y="103"/>
                </a:lnTo>
                <a:lnTo>
                  <a:pt x="78" y="87"/>
                </a:lnTo>
                <a:lnTo>
                  <a:pt x="66" y="66"/>
                </a:lnTo>
                <a:lnTo>
                  <a:pt x="81" y="49"/>
                </a:lnTo>
                <a:lnTo>
                  <a:pt x="90" y="32"/>
                </a:lnTo>
                <a:lnTo>
                  <a:pt x="99" y="28"/>
                </a:lnTo>
                <a:lnTo>
                  <a:pt x="84" y="7"/>
                </a:lnTo>
                <a:lnTo>
                  <a:pt x="92" y="7"/>
                </a:lnTo>
                <a:lnTo>
                  <a:pt x="91" y="6"/>
                </a:lnTo>
                <a:lnTo>
                  <a:pt x="86" y="0"/>
                </a:lnTo>
              </a:path>
            </a:pathLst>
          </a:custGeom>
          <a:no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05" name="Freeform 287">
            <a:extLst>
              <a:ext uri="{FF2B5EF4-FFF2-40B4-BE49-F238E27FC236}">
                <a16:creationId xmlns:a16="http://schemas.microsoft.com/office/drawing/2014/main" id="{8310F309-93A3-462D-81C5-D2D81C8E62D0}"/>
              </a:ext>
            </a:extLst>
          </p:cNvPr>
          <p:cNvSpPr>
            <a:spLocks noGrp="1"/>
          </p:cNvSpPr>
          <p:nvPr/>
        </p:nvSpPr>
        <p:spPr>
          <a:xfrm>
            <a:off x="6103704" y="2769622"/>
            <a:ext cx="845310" cy="257635"/>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06" name="Freeform 288">
            <a:extLst>
              <a:ext uri="{FF2B5EF4-FFF2-40B4-BE49-F238E27FC236}">
                <a16:creationId xmlns:a16="http://schemas.microsoft.com/office/drawing/2014/main" id="{33F15458-74E5-44B2-ADCA-CD32A8FE5A25}"/>
              </a:ext>
            </a:extLst>
          </p:cNvPr>
          <p:cNvSpPr>
            <a:spLocks noGrp="1"/>
          </p:cNvSpPr>
          <p:nvPr/>
        </p:nvSpPr>
        <p:spPr>
          <a:xfrm>
            <a:off x="6125377" y="2947577"/>
            <a:ext cx="52639" cy="61089"/>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08" name="Freeform 289">
            <a:extLst>
              <a:ext uri="{FF2B5EF4-FFF2-40B4-BE49-F238E27FC236}">
                <a16:creationId xmlns:a16="http://schemas.microsoft.com/office/drawing/2014/main" id="{8C168317-4A7A-4303-8B38-97D64A21BABE}"/>
              </a:ext>
            </a:extLst>
          </p:cNvPr>
          <p:cNvSpPr>
            <a:spLocks noGrp="1"/>
          </p:cNvSpPr>
          <p:nvPr/>
        </p:nvSpPr>
        <p:spPr>
          <a:xfrm>
            <a:off x="6023198" y="2379186"/>
            <a:ext cx="83603" cy="648072"/>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09" name="Freeform 290">
            <a:extLst>
              <a:ext uri="{FF2B5EF4-FFF2-40B4-BE49-F238E27FC236}">
                <a16:creationId xmlns:a16="http://schemas.microsoft.com/office/drawing/2014/main" id="{2B0F17B7-0C21-4AA7-BC42-8C5AF9BAED6E}"/>
              </a:ext>
            </a:extLst>
          </p:cNvPr>
          <p:cNvSpPr>
            <a:spLocks noGrp="1"/>
          </p:cNvSpPr>
          <p:nvPr/>
        </p:nvSpPr>
        <p:spPr>
          <a:xfrm>
            <a:off x="6106799" y="2379186"/>
            <a:ext cx="83603" cy="648072"/>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12" name="Freeform 287">
            <a:extLst>
              <a:ext uri="{FF2B5EF4-FFF2-40B4-BE49-F238E27FC236}">
                <a16:creationId xmlns:a16="http://schemas.microsoft.com/office/drawing/2014/main" id="{F5039556-06C9-4F17-A322-A4CBFEDE7D84}"/>
              </a:ext>
            </a:extLst>
          </p:cNvPr>
          <p:cNvSpPr>
            <a:spLocks noGrp="1"/>
          </p:cNvSpPr>
          <p:nvPr/>
        </p:nvSpPr>
        <p:spPr>
          <a:xfrm>
            <a:off x="3784689" y="2759233"/>
            <a:ext cx="1446420" cy="440843"/>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13" name="Freeform 288">
            <a:extLst>
              <a:ext uri="{FF2B5EF4-FFF2-40B4-BE49-F238E27FC236}">
                <a16:creationId xmlns:a16="http://schemas.microsoft.com/office/drawing/2014/main" id="{F12FDFC3-E1CF-4511-B880-0F4B7B4C2D71}"/>
              </a:ext>
            </a:extLst>
          </p:cNvPr>
          <p:cNvSpPr>
            <a:spLocks noGrp="1"/>
          </p:cNvSpPr>
          <p:nvPr/>
        </p:nvSpPr>
        <p:spPr>
          <a:xfrm>
            <a:off x="3821774" y="3063734"/>
            <a:ext cx="90072" cy="104531"/>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15" name="Freeform 289">
            <a:extLst>
              <a:ext uri="{FF2B5EF4-FFF2-40B4-BE49-F238E27FC236}">
                <a16:creationId xmlns:a16="http://schemas.microsoft.com/office/drawing/2014/main" id="{05DBF464-0569-4CE5-BD47-CFB0EC205EAA}"/>
              </a:ext>
            </a:extLst>
          </p:cNvPr>
          <p:cNvSpPr>
            <a:spLocks noGrp="1"/>
          </p:cNvSpPr>
          <p:nvPr/>
        </p:nvSpPr>
        <p:spPr>
          <a:xfrm>
            <a:off x="3646934" y="2091155"/>
            <a:ext cx="143054" cy="1108923"/>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16" name="Freeform 290">
            <a:extLst>
              <a:ext uri="{FF2B5EF4-FFF2-40B4-BE49-F238E27FC236}">
                <a16:creationId xmlns:a16="http://schemas.microsoft.com/office/drawing/2014/main" id="{2CCD8685-4E77-4AB2-BF22-651EE186517E}"/>
              </a:ext>
            </a:extLst>
          </p:cNvPr>
          <p:cNvSpPr>
            <a:spLocks noGrp="1"/>
          </p:cNvSpPr>
          <p:nvPr/>
        </p:nvSpPr>
        <p:spPr>
          <a:xfrm>
            <a:off x="3789985" y="2091155"/>
            <a:ext cx="143054" cy="1108923"/>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18" name="Freeform 287">
            <a:extLst>
              <a:ext uri="{FF2B5EF4-FFF2-40B4-BE49-F238E27FC236}">
                <a16:creationId xmlns:a16="http://schemas.microsoft.com/office/drawing/2014/main" id="{73C82034-7367-4360-93A1-34CB844E0D0C}"/>
              </a:ext>
            </a:extLst>
          </p:cNvPr>
          <p:cNvSpPr>
            <a:spLocks noGrp="1"/>
          </p:cNvSpPr>
          <p:nvPr/>
        </p:nvSpPr>
        <p:spPr>
          <a:xfrm>
            <a:off x="8645229" y="3906551"/>
            <a:ext cx="690336" cy="128817"/>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19" name="Freeform 288">
            <a:extLst>
              <a:ext uri="{FF2B5EF4-FFF2-40B4-BE49-F238E27FC236}">
                <a16:creationId xmlns:a16="http://schemas.microsoft.com/office/drawing/2014/main" id="{251F0CF6-EAE8-414B-B97E-F190F95B9D2C}"/>
              </a:ext>
            </a:extLst>
          </p:cNvPr>
          <p:cNvSpPr>
            <a:spLocks noGrp="1"/>
          </p:cNvSpPr>
          <p:nvPr/>
        </p:nvSpPr>
        <p:spPr>
          <a:xfrm>
            <a:off x="8662929" y="3995529"/>
            <a:ext cx="42988" cy="30544"/>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21" name="Freeform 289">
            <a:extLst>
              <a:ext uri="{FF2B5EF4-FFF2-40B4-BE49-F238E27FC236}">
                <a16:creationId xmlns:a16="http://schemas.microsoft.com/office/drawing/2014/main" id="{1EC8B7DB-9CFF-423C-BAE1-78B2B14497CE}"/>
              </a:ext>
            </a:extLst>
          </p:cNvPr>
          <p:cNvSpPr>
            <a:spLocks noGrp="1"/>
          </p:cNvSpPr>
          <p:nvPr/>
        </p:nvSpPr>
        <p:spPr>
          <a:xfrm>
            <a:off x="8579483" y="3711334"/>
            <a:ext cx="68275" cy="324036"/>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22" name="Freeform 290">
            <a:extLst>
              <a:ext uri="{FF2B5EF4-FFF2-40B4-BE49-F238E27FC236}">
                <a16:creationId xmlns:a16="http://schemas.microsoft.com/office/drawing/2014/main" id="{EEB04374-5DC0-44FC-885F-31FF38A4963B}"/>
              </a:ext>
            </a:extLst>
          </p:cNvPr>
          <p:cNvSpPr>
            <a:spLocks noGrp="1"/>
          </p:cNvSpPr>
          <p:nvPr/>
        </p:nvSpPr>
        <p:spPr>
          <a:xfrm>
            <a:off x="8647758" y="3711334"/>
            <a:ext cx="68275" cy="324036"/>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24" name="Freeform 287">
            <a:extLst>
              <a:ext uri="{FF2B5EF4-FFF2-40B4-BE49-F238E27FC236}">
                <a16:creationId xmlns:a16="http://schemas.microsoft.com/office/drawing/2014/main" id="{7F4FFC5A-53CD-44BD-A02B-77EB38C0AA16}"/>
              </a:ext>
            </a:extLst>
          </p:cNvPr>
          <p:cNvSpPr>
            <a:spLocks noGrp="1"/>
          </p:cNvSpPr>
          <p:nvPr/>
        </p:nvSpPr>
        <p:spPr>
          <a:xfrm>
            <a:off x="8743848" y="3791604"/>
            <a:ext cx="591717" cy="171757"/>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25" name="Freeform 288">
            <a:extLst>
              <a:ext uri="{FF2B5EF4-FFF2-40B4-BE49-F238E27FC236}">
                <a16:creationId xmlns:a16="http://schemas.microsoft.com/office/drawing/2014/main" id="{93AEE0B3-31C4-4618-9CAA-8FD7371B8724}"/>
              </a:ext>
            </a:extLst>
          </p:cNvPr>
          <p:cNvSpPr>
            <a:spLocks noGrp="1"/>
          </p:cNvSpPr>
          <p:nvPr/>
        </p:nvSpPr>
        <p:spPr>
          <a:xfrm>
            <a:off x="8759019" y="3910241"/>
            <a:ext cx="36847" cy="40726"/>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27" name="Freeform 289">
            <a:extLst>
              <a:ext uri="{FF2B5EF4-FFF2-40B4-BE49-F238E27FC236}">
                <a16:creationId xmlns:a16="http://schemas.microsoft.com/office/drawing/2014/main" id="{48E33611-4D5D-4532-9A3B-908296E278C9}"/>
              </a:ext>
            </a:extLst>
          </p:cNvPr>
          <p:cNvSpPr>
            <a:spLocks noGrp="1"/>
          </p:cNvSpPr>
          <p:nvPr/>
        </p:nvSpPr>
        <p:spPr>
          <a:xfrm>
            <a:off x="8687495" y="3531314"/>
            <a:ext cx="58522" cy="432048"/>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28" name="Freeform 290">
            <a:extLst>
              <a:ext uri="{FF2B5EF4-FFF2-40B4-BE49-F238E27FC236}">
                <a16:creationId xmlns:a16="http://schemas.microsoft.com/office/drawing/2014/main" id="{5FC1AB7A-9126-4A0F-A9A9-913CB1D2A144}"/>
              </a:ext>
            </a:extLst>
          </p:cNvPr>
          <p:cNvSpPr>
            <a:spLocks noGrp="1"/>
          </p:cNvSpPr>
          <p:nvPr/>
        </p:nvSpPr>
        <p:spPr>
          <a:xfrm>
            <a:off x="8746016" y="3531314"/>
            <a:ext cx="58522" cy="432048"/>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42" name="Freeform 287">
            <a:extLst>
              <a:ext uri="{FF2B5EF4-FFF2-40B4-BE49-F238E27FC236}">
                <a16:creationId xmlns:a16="http://schemas.microsoft.com/office/drawing/2014/main" id="{B8F74B98-4E7C-4BDC-A09B-818D9D562D27}"/>
              </a:ext>
            </a:extLst>
          </p:cNvPr>
          <p:cNvSpPr>
            <a:spLocks noGrp="1"/>
          </p:cNvSpPr>
          <p:nvPr/>
        </p:nvSpPr>
        <p:spPr>
          <a:xfrm>
            <a:off x="8762633" y="3199928"/>
            <a:ext cx="788956" cy="208970"/>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43" name="Freeform 288">
            <a:extLst>
              <a:ext uri="{FF2B5EF4-FFF2-40B4-BE49-F238E27FC236}">
                <a16:creationId xmlns:a16="http://schemas.microsoft.com/office/drawing/2014/main" id="{0CD196E6-F01F-4EB9-BA1C-5BD6153CE232}"/>
              </a:ext>
            </a:extLst>
          </p:cNvPr>
          <p:cNvSpPr>
            <a:spLocks noGrp="1"/>
          </p:cNvSpPr>
          <p:nvPr/>
        </p:nvSpPr>
        <p:spPr>
          <a:xfrm>
            <a:off x="8782861" y="3344269"/>
            <a:ext cx="49130" cy="49550"/>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45" name="Freeform 289">
            <a:extLst>
              <a:ext uri="{FF2B5EF4-FFF2-40B4-BE49-F238E27FC236}">
                <a16:creationId xmlns:a16="http://schemas.microsoft.com/office/drawing/2014/main" id="{2A7BB5CB-75C5-460C-A581-C1F037AD646C}"/>
              </a:ext>
            </a:extLst>
          </p:cNvPr>
          <p:cNvSpPr>
            <a:spLocks noGrp="1"/>
          </p:cNvSpPr>
          <p:nvPr/>
        </p:nvSpPr>
        <p:spPr>
          <a:xfrm>
            <a:off x="8687495" y="2883242"/>
            <a:ext cx="78029" cy="525658"/>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46" name="Freeform 290">
            <a:extLst>
              <a:ext uri="{FF2B5EF4-FFF2-40B4-BE49-F238E27FC236}">
                <a16:creationId xmlns:a16="http://schemas.microsoft.com/office/drawing/2014/main" id="{EC364BCF-D236-4034-9345-5C16DF37B957}"/>
              </a:ext>
            </a:extLst>
          </p:cNvPr>
          <p:cNvSpPr>
            <a:spLocks noGrp="1"/>
          </p:cNvSpPr>
          <p:nvPr/>
        </p:nvSpPr>
        <p:spPr>
          <a:xfrm>
            <a:off x="8765523" y="2883242"/>
            <a:ext cx="78029" cy="525658"/>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48" name="Freeform 287">
            <a:extLst>
              <a:ext uri="{FF2B5EF4-FFF2-40B4-BE49-F238E27FC236}">
                <a16:creationId xmlns:a16="http://schemas.microsoft.com/office/drawing/2014/main" id="{EAE86195-9F41-4EAF-A662-61BAA41CB3D0}"/>
              </a:ext>
            </a:extLst>
          </p:cNvPr>
          <p:cNvSpPr>
            <a:spLocks noGrp="1"/>
          </p:cNvSpPr>
          <p:nvPr/>
        </p:nvSpPr>
        <p:spPr>
          <a:xfrm>
            <a:off x="8834641" y="3199928"/>
            <a:ext cx="788956" cy="208970"/>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49" name="Freeform 288">
            <a:extLst>
              <a:ext uri="{FF2B5EF4-FFF2-40B4-BE49-F238E27FC236}">
                <a16:creationId xmlns:a16="http://schemas.microsoft.com/office/drawing/2014/main" id="{4670E0EA-273D-4AB4-9C65-1180AEF5FBE6}"/>
              </a:ext>
            </a:extLst>
          </p:cNvPr>
          <p:cNvSpPr>
            <a:spLocks noGrp="1"/>
          </p:cNvSpPr>
          <p:nvPr/>
        </p:nvSpPr>
        <p:spPr>
          <a:xfrm>
            <a:off x="8854869" y="3344269"/>
            <a:ext cx="49130" cy="49550"/>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51" name="Freeform 289">
            <a:extLst>
              <a:ext uri="{FF2B5EF4-FFF2-40B4-BE49-F238E27FC236}">
                <a16:creationId xmlns:a16="http://schemas.microsoft.com/office/drawing/2014/main" id="{C47395FD-EC92-439F-8EAB-B3561E75D3B7}"/>
              </a:ext>
            </a:extLst>
          </p:cNvPr>
          <p:cNvSpPr>
            <a:spLocks noGrp="1"/>
          </p:cNvSpPr>
          <p:nvPr/>
        </p:nvSpPr>
        <p:spPr>
          <a:xfrm>
            <a:off x="8759503" y="2883242"/>
            <a:ext cx="78029" cy="525658"/>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52" name="Freeform 290">
            <a:extLst>
              <a:ext uri="{FF2B5EF4-FFF2-40B4-BE49-F238E27FC236}">
                <a16:creationId xmlns:a16="http://schemas.microsoft.com/office/drawing/2014/main" id="{D9C52DB5-A2D5-404D-84B7-F4BCE0B721B2}"/>
              </a:ext>
            </a:extLst>
          </p:cNvPr>
          <p:cNvSpPr>
            <a:spLocks noGrp="1"/>
          </p:cNvSpPr>
          <p:nvPr/>
        </p:nvSpPr>
        <p:spPr>
          <a:xfrm>
            <a:off x="8837531" y="2883242"/>
            <a:ext cx="78029" cy="525658"/>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30" name="Freeform 287">
            <a:extLst>
              <a:ext uri="{FF2B5EF4-FFF2-40B4-BE49-F238E27FC236}">
                <a16:creationId xmlns:a16="http://schemas.microsoft.com/office/drawing/2014/main" id="{0D39B677-5C8D-4BDF-A78C-4C96A76E507F}"/>
              </a:ext>
            </a:extLst>
          </p:cNvPr>
          <p:cNvSpPr>
            <a:spLocks noGrp="1"/>
          </p:cNvSpPr>
          <p:nvPr/>
        </p:nvSpPr>
        <p:spPr>
          <a:xfrm>
            <a:off x="8887864" y="3555129"/>
            <a:ext cx="591717" cy="158261"/>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31" name="Freeform 288">
            <a:extLst>
              <a:ext uri="{FF2B5EF4-FFF2-40B4-BE49-F238E27FC236}">
                <a16:creationId xmlns:a16="http://schemas.microsoft.com/office/drawing/2014/main" id="{8573A8D6-A12B-4065-88DC-3F7D369126AF}"/>
              </a:ext>
            </a:extLst>
          </p:cNvPr>
          <p:cNvSpPr>
            <a:spLocks noGrp="1"/>
          </p:cNvSpPr>
          <p:nvPr/>
        </p:nvSpPr>
        <p:spPr>
          <a:xfrm>
            <a:off x="8903035" y="3664444"/>
            <a:ext cx="36847" cy="37526"/>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33" name="Freeform 289">
            <a:extLst>
              <a:ext uri="{FF2B5EF4-FFF2-40B4-BE49-F238E27FC236}">
                <a16:creationId xmlns:a16="http://schemas.microsoft.com/office/drawing/2014/main" id="{24885A75-0B8D-4AB1-BA64-C7E5074074AE}"/>
              </a:ext>
            </a:extLst>
          </p:cNvPr>
          <p:cNvSpPr>
            <a:spLocks noGrp="1"/>
          </p:cNvSpPr>
          <p:nvPr/>
        </p:nvSpPr>
        <p:spPr>
          <a:xfrm>
            <a:off x="8831511" y="3315290"/>
            <a:ext cx="58522" cy="398101"/>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34" name="Freeform 290">
            <a:extLst>
              <a:ext uri="{FF2B5EF4-FFF2-40B4-BE49-F238E27FC236}">
                <a16:creationId xmlns:a16="http://schemas.microsoft.com/office/drawing/2014/main" id="{3E94600E-0974-4891-8586-5861F25470B6}"/>
              </a:ext>
            </a:extLst>
          </p:cNvPr>
          <p:cNvSpPr>
            <a:spLocks noGrp="1"/>
          </p:cNvSpPr>
          <p:nvPr/>
        </p:nvSpPr>
        <p:spPr>
          <a:xfrm>
            <a:off x="8890032" y="3315290"/>
            <a:ext cx="58522" cy="398101"/>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36" name="Freeform 287">
            <a:extLst>
              <a:ext uri="{FF2B5EF4-FFF2-40B4-BE49-F238E27FC236}">
                <a16:creationId xmlns:a16="http://schemas.microsoft.com/office/drawing/2014/main" id="{7BB3E0BB-0D9D-49A4-8BAD-056C3ECB0AAD}"/>
              </a:ext>
            </a:extLst>
          </p:cNvPr>
          <p:cNvSpPr>
            <a:spLocks noGrp="1"/>
          </p:cNvSpPr>
          <p:nvPr/>
        </p:nvSpPr>
        <p:spPr>
          <a:xfrm>
            <a:off x="8959872" y="3605535"/>
            <a:ext cx="591717" cy="158261"/>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37" name="Freeform 288">
            <a:extLst>
              <a:ext uri="{FF2B5EF4-FFF2-40B4-BE49-F238E27FC236}">
                <a16:creationId xmlns:a16="http://schemas.microsoft.com/office/drawing/2014/main" id="{F345AE05-E111-4AFB-9D39-0535384BC242}"/>
              </a:ext>
            </a:extLst>
          </p:cNvPr>
          <p:cNvSpPr>
            <a:spLocks noGrp="1"/>
          </p:cNvSpPr>
          <p:nvPr/>
        </p:nvSpPr>
        <p:spPr>
          <a:xfrm>
            <a:off x="8975043" y="3714850"/>
            <a:ext cx="36847" cy="37526"/>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39" name="Freeform 289">
            <a:extLst>
              <a:ext uri="{FF2B5EF4-FFF2-40B4-BE49-F238E27FC236}">
                <a16:creationId xmlns:a16="http://schemas.microsoft.com/office/drawing/2014/main" id="{6FB1D1B3-7DCD-476C-B9A1-C857AFD0ECC5}"/>
              </a:ext>
            </a:extLst>
          </p:cNvPr>
          <p:cNvSpPr>
            <a:spLocks noGrp="1"/>
          </p:cNvSpPr>
          <p:nvPr/>
        </p:nvSpPr>
        <p:spPr>
          <a:xfrm>
            <a:off x="8903519" y="3365696"/>
            <a:ext cx="58522" cy="398101"/>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40" name="Freeform 290">
            <a:extLst>
              <a:ext uri="{FF2B5EF4-FFF2-40B4-BE49-F238E27FC236}">
                <a16:creationId xmlns:a16="http://schemas.microsoft.com/office/drawing/2014/main" id="{0D73F8A3-856C-4A91-BB49-887641CB3E89}"/>
              </a:ext>
            </a:extLst>
          </p:cNvPr>
          <p:cNvSpPr>
            <a:spLocks noGrp="1"/>
          </p:cNvSpPr>
          <p:nvPr/>
        </p:nvSpPr>
        <p:spPr>
          <a:xfrm>
            <a:off x="8962040" y="3365696"/>
            <a:ext cx="58522" cy="398101"/>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pic>
        <p:nvPicPr>
          <p:cNvPr id="1302" name="Picture 2"/>
          <p:cNvPicPr>
            <a:picLocks noChangeAspect="1"/>
          </p:cNvPicPr>
          <p:nvPr/>
        </p:nvPicPr>
        <p:blipFill>
          <a:blip r:embed="rId3"/>
          <a:srcRect/>
          <a:stretch>
            <a:fillRect/>
          </a:stretch>
        </p:blipFill>
        <p:spPr>
          <a:xfrm>
            <a:off x="8759502" y="4107377"/>
            <a:ext cx="1296144" cy="295456"/>
          </a:xfrm>
          <a:prstGeom prst="rect">
            <a:avLst/>
          </a:prstGeom>
        </p:spPr>
      </p:pic>
      <p:pic>
        <p:nvPicPr>
          <p:cNvPr id="1303" name="Picture 4"/>
          <p:cNvPicPr>
            <a:picLocks noChangeAspect="1"/>
          </p:cNvPicPr>
          <p:nvPr/>
        </p:nvPicPr>
        <p:blipFill>
          <a:blip r:embed="rId4"/>
          <a:srcRect/>
          <a:stretch>
            <a:fillRect/>
          </a:stretch>
        </p:blipFill>
        <p:spPr>
          <a:xfrm>
            <a:off x="8111430" y="4005064"/>
            <a:ext cx="619617" cy="508545"/>
          </a:xfrm>
          <a:prstGeom prst="rect">
            <a:avLst/>
          </a:prstGeom>
        </p:spPr>
      </p:pic>
      <p:pic>
        <p:nvPicPr>
          <p:cNvPr id="1304" name="Picture 5"/>
          <p:cNvPicPr>
            <a:picLocks noChangeAspect="1"/>
          </p:cNvPicPr>
          <p:nvPr/>
        </p:nvPicPr>
        <p:blipFill>
          <a:blip r:embed="rId5"/>
          <a:srcRect/>
          <a:stretch>
            <a:fillRect/>
          </a:stretch>
        </p:blipFill>
        <p:spPr>
          <a:xfrm>
            <a:off x="9047534" y="3284985"/>
            <a:ext cx="865323" cy="288032"/>
          </a:xfrm>
          <a:prstGeom prst="rect">
            <a:avLst/>
          </a:prstGeom>
        </p:spPr>
      </p:pic>
      <p:pic>
        <p:nvPicPr>
          <p:cNvPr id="1305" name="Picture 7"/>
          <p:cNvPicPr>
            <a:picLocks noChangeAspect="1"/>
          </p:cNvPicPr>
          <p:nvPr/>
        </p:nvPicPr>
        <p:blipFill>
          <a:blip r:embed="rId6"/>
          <a:srcRect/>
          <a:stretch>
            <a:fillRect/>
          </a:stretch>
        </p:blipFill>
        <p:spPr>
          <a:xfrm>
            <a:off x="7751390" y="2708920"/>
            <a:ext cx="1008112" cy="272176"/>
          </a:xfrm>
          <a:prstGeom prst="rect">
            <a:avLst/>
          </a:prstGeom>
        </p:spPr>
      </p:pic>
      <p:pic>
        <p:nvPicPr>
          <p:cNvPr id="1306" name="Picture 8"/>
          <p:cNvPicPr>
            <a:picLocks noChangeAspect="1"/>
          </p:cNvPicPr>
          <p:nvPr/>
        </p:nvPicPr>
        <p:blipFill>
          <a:blip r:embed="rId7"/>
          <a:srcRect/>
          <a:stretch>
            <a:fillRect/>
          </a:stretch>
        </p:blipFill>
        <p:spPr>
          <a:xfrm>
            <a:off x="9119542" y="3501008"/>
            <a:ext cx="1080120" cy="582763"/>
          </a:xfrm>
          <a:prstGeom prst="rect">
            <a:avLst/>
          </a:prstGeom>
        </p:spPr>
      </p:pic>
      <p:pic>
        <p:nvPicPr>
          <p:cNvPr id="1307" name="Picture 9"/>
          <p:cNvPicPr>
            <a:picLocks noChangeAspect="1"/>
          </p:cNvPicPr>
          <p:nvPr/>
        </p:nvPicPr>
        <p:blipFill>
          <a:blip r:embed="rId8"/>
          <a:srcRect/>
          <a:stretch>
            <a:fillRect/>
          </a:stretch>
        </p:blipFill>
        <p:spPr>
          <a:xfrm>
            <a:off x="4655046" y="2924944"/>
            <a:ext cx="1584176" cy="308971"/>
          </a:xfrm>
          <a:prstGeom prst="rect">
            <a:avLst/>
          </a:prstGeom>
        </p:spPr>
      </p:pic>
      <p:pic>
        <p:nvPicPr>
          <p:cNvPr id="1308" name="Picture 10"/>
          <p:cNvPicPr>
            <a:picLocks noChangeAspect="1"/>
          </p:cNvPicPr>
          <p:nvPr/>
        </p:nvPicPr>
        <p:blipFill>
          <a:blip r:embed="rId9"/>
          <a:srcRect/>
          <a:stretch>
            <a:fillRect/>
          </a:stretch>
        </p:blipFill>
        <p:spPr>
          <a:xfrm>
            <a:off x="5663158" y="2019145"/>
            <a:ext cx="1656184" cy="261049"/>
          </a:xfrm>
          <a:prstGeom prst="rect">
            <a:avLst/>
          </a:prstGeom>
        </p:spPr>
      </p:pic>
      <p:sp>
        <p:nvSpPr>
          <p:cNvPr id="279" name="TextBox 278">
            <a:extLst>
              <a:ext uri="{FF2B5EF4-FFF2-40B4-BE49-F238E27FC236}">
                <a16:creationId xmlns:a16="http://schemas.microsoft.com/office/drawing/2014/main" id="{054E698D-B225-47CF-8597-19A7CF76F4CE}"/>
              </a:ext>
            </a:extLst>
          </p:cNvPr>
          <p:cNvSpPr>
            <a:spLocks noGrp="1"/>
          </p:cNvSpPr>
          <p:nvPr/>
        </p:nvSpPr>
        <p:spPr>
          <a:xfrm>
            <a:off x="3534292" y="584865"/>
            <a:ext cx="5121851" cy="1015663"/>
          </a:xfrm>
          <a:prstGeom prst="rect">
            <a:avLst/>
          </a:prstGeom>
          <a:noFill/>
        </p:spPr>
        <p:txBody>
          <a:bodyPr wrap="none">
            <a:spAutoFit/>
          </a:bodyPr>
          <a:lstStyle/>
          <a:p>
            <a:pPr algn="ctr">
              <a:buNone/>
            </a:pPr>
            <a:r>
              <a:rPr sz="3000">
                <a:latin typeface="Segoe UI"/>
                <a:ea typeface="Segoe UI"/>
                <a:cs typeface="Segoe UI"/>
              </a:rPr>
              <a:t>글로벌 고객 분포</a:t>
            </a:r>
          </a:p>
          <a:p>
            <a:pPr algn="ctr">
              <a:buNone/>
            </a:pPr>
            <a:endParaRPr sz="3000">
              <a:latin typeface="Segoe UI"/>
              <a:ea typeface="Segoe UI"/>
              <a:cs typeface="Segoe UI"/>
            </a:endParaRPr>
          </a:p>
        </p:txBody>
      </p:sp>
      <p:sp>
        <p:nvSpPr>
          <p:cNvPr id="280" name="Straight Connector 44">
            <a:extLst>
              <a:ext uri="{FF2B5EF4-FFF2-40B4-BE49-F238E27FC236}">
                <a16:creationId xmlns:a16="http://schemas.microsoft.com/office/drawing/2014/main" id="{5A575167-7695-4699-B336-FA7368E967B7}"/>
              </a:ext>
            </a:extLst>
          </p:cNvPr>
          <p:cNvSpPr>
            <a:spLocks noGrp="1"/>
          </p:cNvSpPr>
          <p:nvPr/>
        </p:nvSpPr>
        <p:spPr>
          <a:xfrm>
            <a:off x="5805096" y="419197"/>
            <a:ext cx="596539" cy="0"/>
          </a:xfrm>
          <a:prstGeom prst="line">
            <a:avLst/>
          </a:prstGeom>
          <a:ln w="57150">
            <a:solidFill>
              <a:srgbClr val="264460"/>
            </a:solidFill>
          </a:ln>
        </p:spPr>
        <p:style>
          <a:lnRef idx="1">
            <a:schemeClr val="accent1"/>
          </a:lnRef>
          <a:fillRef idx="0">
            <a:schemeClr val="accent1"/>
          </a:fillRef>
          <a:effectRef idx="0">
            <a:schemeClr val="accent1"/>
          </a:effectRef>
          <a:fontRef idx="minor">
            <a:schemeClr val="tx1"/>
          </a:fontRef>
        </p:style>
        <p:txBody>
          <a:bodyPr/>
          <a:lstStyle/>
          <a:p>
            <a:endParaRPr lang="ko-KR" altLang="en-US"/>
          </a:p>
        </p:txBody>
      </p:sp>
      <p:sp>
        <p:nvSpPr>
          <p:cNvPr id="283" name="Freeform 287">
            <a:extLst>
              <a:ext uri="{FF2B5EF4-FFF2-40B4-BE49-F238E27FC236}">
                <a16:creationId xmlns:a16="http://schemas.microsoft.com/office/drawing/2014/main" id="{753A1280-14FF-4185-965D-645B63DBE96F}"/>
              </a:ext>
            </a:extLst>
          </p:cNvPr>
          <p:cNvSpPr>
            <a:spLocks noGrp="1"/>
          </p:cNvSpPr>
          <p:nvPr/>
        </p:nvSpPr>
        <p:spPr>
          <a:xfrm>
            <a:off x="8671840" y="3452816"/>
            <a:ext cx="591717" cy="158261"/>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84" name="Freeform 288">
            <a:extLst>
              <a:ext uri="{FF2B5EF4-FFF2-40B4-BE49-F238E27FC236}">
                <a16:creationId xmlns:a16="http://schemas.microsoft.com/office/drawing/2014/main" id="{B2DFD26B-BF0C-4113-A03F-FBC36C967FA6}"/>
              </a:ext>
            </a:extLst>
          </p:cNvPr>
          <p:cNvSpPr>
            <a:spLocks noGrp="1"/>
          </p:cNvSpPr>
          <p:nvPr/>
        </p:nvSpPr>
        <p:spPr>
          <a:xfrm>
            <a:off x="8687011" y="3562131"/>
            <a:ext cx="36847" cy="37526"/>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86" name="Freeform 289">
            <a:extLst>
              <a:ext uri="{FF2B5EF4-FFF2-40B4-BE49-F238E27FC236}">
                <a16:creationId xmlns:a16="http://schemas.microsoft.com/office/drawing/2014/main" id="{E64CA265-2D22-475D-ABBF-DC821CBBBB4D}"/>
              </a:ext>
            </a:extLst>
          </p:cNvPr>
          <p:cNvSpPr>
            <a:spLocks noGrp="1"/>
          </p:cNvSpPr>
          <p:nvPr/>
        </p:nvSpPr>
        <p:spPr>
          <a:xfrm>
            <a:off x="8615487" y="3212977"/>
            <a:ext cx="58522" cy="398101"/>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87" name="Freeform 290">
            <a:extLst>
              <a:ext uri="{FF2B5EF4-FFF2-40B4-BE49-F238E27FC236}">
                <a16:creationId xmlns:a16="http://schemas.microsoft.com/office/drawing/2014/main" id="{2A76F4A6-3DAD-46D5-8308-5DACC6164112}"/>
              </a:ext>
            </a:extLst>
          </p:cNvPr>
          <p:cNvSpPr>
            <a:spLocks noGrp="1"/>
          </p:cNvSpPr>
          <p:nvPr/>
        </p:nvSpPr>
        <p:spPr>
          <a:xfrm>
            <a:off x="8674008" y="3212977"/>
            <a:ext cx="58522" cy="398101"/>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pic>
        <p:nvPicPr>
          <p:cNvPr id="1315" name="Picture 4"/>
          <p:cNvPicPr>
            <a:picLocks noChangeAspect="1"/>
          </p:cNvPicPr>
          <p:nvPr/>
        </p:nvPicPr>
        <p:blipFill>
          <a:blip r:embed="rId10"/>
          <a:stretch>
            <a:fillRect/>
          </a:stretch>
        </p:blipFill>
        <p:spPr>
          <a:xfrm>
            <a:off x="7247334" y="2925024"/>
            <a:ext cx="1943856" cy="863936"/>
          </a:xfrm>
          <a:prstGeom prst="rect">
            <a:avLst/>
          </a:prstGeom>
        </p:spPr>
      </p:pic>
      <p:pic>
        <p:nvPicPr>
          <p:cNvPr id="1316" name="Picture 5"/>
          <p:cNvPicPr>
            <a:picLocks noChangeAspect="1"/>
          </p:cNvPicPr>
          <p:nvPr/>
        </p:nvPicPr>
        <p:blipFill>
          <a:blip r:embed="rId11"/>
          <a:srcRect/>
          <a:stretch>
            <a:fillRect/>
          </a:stretch>
        </p:blipFill>
        <p:spPr>
          <a:xfrm>
            <a:off x="7967414" y="3573016"/>
            <a:ext cx="648072" cy="434819"/>
          </a:xfrm>
          <a:prstGeom prst="rect">
            <a:avLst/>
          </a:prstGeom>
        </p:spPr>
      </p:pic>
      <p:sp>
        <p:nvSpPr>
          <p:cNvPr id="292" name="Freeform 287">
            <a:extLst>
              <a:ext uri="{FF2B5EF4-FFF2-40B4-BE49-F238E27FC236}">
                <a16:creationId xmlns:a16="http://schemas.microsoft.com/office/drawing/2014/main" id="{1AA5D4E2-70D1-4E19-AE10-F883EC7F5FA9}"/>
              </a:ext>
            </a:extLst>
          </p:cNvPr>
          <p:cNvSpPr>
            <a:spLocks noGrp="1"/>
          </p:cNvSpPr>
          <p:nvPr/>
        </p:nvSpPr>
        <p:spPr>
          <a:xfrm>
            <a:off x="8599832" y="3833307"/>
            <a:ext cx="591717" cy="171757"/>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95" name="Freeform 288">
            <a:extLst>
              <a:ext uri="{FF2B5EF4-FFF2-40B4-BE49-F238E27FC236}">
                <a16:creationId xmlns:a16="http://schemas.microsoft.com/office/drawing/2014/main" id="{06E6D4E3-2BD9-4EB6-9CE4-6EB489D22851}"/>
              </a:ext>
            </a:extLst>
          </p:cNvPr>
          <p:cNvSpPr>
            <a:spLocks noGrp="1"/>
          </p:cNvSpPr>
          <p:nvPr/>
        </p:nvSpPr>
        <p:spPr>
          <a:xfrm>
            <a:off x="8615003" y="3951944"/>
            <a:ext cx="36847" cy="40726"/>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97" name="Freeform 289">
            <a:extLst>
              <a:ext uri="{FF2B5EF4-FFF2-40B4-BE49-F238E27FC236}">
                <a16:creationId xmlns:a16="http://schemas.microsoft.com/office/drawing/2014/main" id="{30281D7A-AC40-4AA1-A99F-4C05EA6E439A}"/>
              </a:ext>
            </a:extLst>
          </p:cNvPr>
          <p:cNvSpPr>
            <a:spLocks noGrp="1"/>
          </p:cNvSpPr>
          <p:nvPr/>
        </p:nvSpPr>
        <p:spPr>
          <a:xfrm>
            <a:off x="8543479" y="3573017"/>
            <a:ext cx="58522" cy="432048"/>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298" name="Freeform 290">
            <a:extLst>
              <a:ext uri="{FF2B5EF4-FFF2-40B4-BE49-F238E27FC236}">
                <a16:creationId xmlns:a16="http://schemas.microsoft.com/office/drawing/2014/main" id="{16D11181-FBAB-474A-90D0-D13C15D865E9}"/>
              </a:ext>
            </a:extLst>
          </p:cNvPr>
          <p:cNvSpPr>
            <a:spLocks noGrp="1"/>
          </p:cNvSpPr>
          <p:nvPr/>
        </p:nvSpPr>
        <p:spPr>
          <a:xfrm>
            <a:off x="8602000" y="3573017"/>
            <a:ext cx="58522" cy="432048"/>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00" name="Freeform 287">
            <a:extLst>
              <a:ext uri="{FF2B5EF4-FFF2-40B4-BE49-F238E27FC236}">
                <a16:creationId xmlns:a16="http://schemas.microsoft.com/office/drawing/2014/main" id="{43B5FC65-0C99-4B5D-A32E-8968DB6BBAEE}"/>
              </a:ext>
            </a:extLst>
          </p:cNvPr>
          <p:cNvSpPr>
            <a:spLocks noGrp="1"/>
          </p:cNvSpPr>
          <p:nvPr/>
        </p:nvSpPr>
        <p:spPr>
          <a:xfrm>
            <a:off x="9031880" y="2897203"/>
            <a:ext cx="591717" cy="171757"/>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01" name="Freeform 288">
            <a:extLst>
              <a:ext uri="{FF2B5EF4-FFF2-40B4-BE49-F238E27FC236}">
                <a16:creationId xmlns:a16="http://schemas.microsoft.com/office/drawing/2014/main" id="{14683767-F0F0-4C19-8D60-D5F0B972681C}"/>
              </a:ext>
            </a:extLst>
          </p:cNvPr>
          <p:cNvSpPr>
            <a:spLocks noGrp="1"/>
          </p:cNvSpPr>
          <p:nvPr/>
        </p:nvSpPr>
        <p:spPr>
          <a:xfrm>
            <a:off x="9047051" y="3015840"/>
            <a:ext cx="36847" cy="40726"/>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03" name="Freeform 289">
            <a:extLst>
              <a:ext uri="{FF2B5EF4-FFF2-40B4-BE49-F238E27FC236}">
                <a16:creationId xmlns:a16="http://schemas.microsoft.com/office/drawing/2014/main" id="{364C40A1-04FF-4112-9F7B-DC90B0DDCD94}"/>
              </a:ext>
            </a:extLst>
          </p:cNvPr>
          <p:cNvSpPr>
            <a:spLocks noGrp="1"/>
          </p:cNvSpPr>
          <p:nvPr/>
        </p:nvSpPr>
        <p:spPr>
          <a:xfrm>
            <a:off x="8975527" y="2636913"/>
            <a:ext cx="58522" cy="432048"/>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04" name="Freeform 290">
            <a:extLst>
              <a:ext uri="{FF2B5EF4-FFF2-40B4-BE49-F238E27FC236}">
                <a16:creationId xmlns:a16="http://schemas.microsoft.com/office/drawing/2014/main" id="{63BD796D-8983-490C-BB1D-1B1FB224707B}"/>
              </a:ext>
            </a:extLst>
          </p:cNvPr>
          <p:cNvSpPr>
            <a:spLocks noGrp="1"/>
          </p:cNvSpPr>
          <p:nvPr/>
        </p:nvSpPr>
        <p:spPr>
          <a:xfrm>
            <a:off x="9034048" y="2636913"/>
            <a:ext cx="58522" cy="432048"/>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10" name="Freeform 287">
            <a:extLst>
              <a:ext uri="{FF2B5EF4-FFF2-40B4-BE49-F238E27FC236}">
                <a16:creationId xmlns:a16="http://schemas.microsoft.com/office/drawing/2014/main" id="{5B9462E7-998A-48A3-8E84-4210209D0192}"/>
              </a:ext>
            </a:extLst>
          </p:cNvPr>
          <p:cNvSpPr>
            <a:spLocks noGrp="1"/>
          </p:cNvSpPr>
          <p:nvPr/>
        </p:nvSpPr>
        <p:spPr>
          <a:xfrm>
            <a:off x="8887864" y="3401259"/>
            <a:ext cx="591717" cy="171757"/>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11" name="Freeform 288">
            <a:extLst>
              <a:ext uri="{FF2B5EF4-FFF2-40B4-BE49-F238E27FC236}">
                <a16:creationId xmlns:a16="http://schemas.microsoft.com/office/drawing/2014/main" id="{C5A00D28-BD8D-44AB-8B40-A07F7F6935CA}"/>
              </a:ext>
            </a:extLst>
          </p:cNvPr>
          <p:cNvSpPr>
            <a:spLocks noGrp="1"/>
          </p:cNvSpPr>
          <p:nvPr/>
        </p:nvSpPr>
        <p:spPr>
          <a:xfrm>
            <a:off x="8903035" y="3519896"/>
            <a:ext cx="36847" cy="40726"/>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17" name="Freeform 289">
            <a:extLst>
              <a:ext uri="{FF2B5EF4-FFF2-40B4-BE49-F238E27FC236}">
                <a16:creationId xmlns:a16="http://schemas.microsoft.com/office/drawing/2014/main" id="{4D0375C9-5A1D-46DB-B54B-57CD21368470}"/>
              </a:ext>
            </a:extLst>
          </p:cNvPr>
          <p:cNvSpPr>
            <a:spLocks noGrp="1"/>
          </p:cNvSpPr>
          <p:nvPr/>
        </p:nvSpPr>
        <p:spPr>
          <a:xfrm>
            <a:off x="8831511" y="3140969"/>
            <a:ext cx="58522" cy="432048"/>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20" name="Freeform 290">
            <a:extLst>
              <a:ext uri="{FF2B5EF4-FFF2-40B4-BE49-F238E27FC236}">
                <a16:creationId xmlns:a16="http://schemas.microsoft.com/office/drawing/2014/main" id="{6EB3F80E-4303-473E-ADEE-CC2538B70AB4}"/>
              </a:ext>
            </a:extLst>
          </p:cNvPr>
          <p:cNvSpPr>
            <a:spLocks noGrp="1"/>
          </p:cNvSpPr>
          <p:nvPr/>
        </p:nvSpPr>
        <p:spPr>
          <a:xfrm>
            <a:off x="8890032" y="3140969"/>
            <a:ext cx="58522" cy="432048"/>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26" name="Freeform 287">
            <a:extLst>
              <a:ext uri="{FF2B5EF4-FFF2-40B4-BE49-F238E27FC236}">
                <a16:creationId xmlns:a16="http://schemas.microsoft.com/office/drawing/2014/main" id="{1A39845E-8631-4F09-A3B6-74A15BAC5CB6}"/>
              </a:ext>
            </a:extLst>
          </p:cNvPr>
          <p:cNvSpPr>
            <a:spLocks noGrp="1"/>
          </p:cNvSpPr>
          <p:nvPr/>
        </p:nvSpPr>
        <p:spPr>
          <a:xfrm>
            <a:off x="9184280" y="2825195"/>
            <a:ext cx="591717" cy="171757"/>
          </a:xfrm>
          <a:custGeom>
            <a:avLst/>
            <a:gdLst>
              <a:gd name="T0" fmla="*/ 9 w 232"/>
              <a:gd name="T1" fmla="*/ 76 h 82"/>
              <a:gd name="T2" fmla="*/ 6 w 232"/>
              <a:gd name="T3" fmla="*/ 74 h 82"/>
              <a:gd name="T4" fmla="*/ 18 w 232"/>
              <a:gd name="T5" fmla="*/ 57 h 82"/>
              <a:gd name="T6" fmla="*/ 21 w 232"/>
              <a:gd name="T7" fmla="*/ 60 h 82"/>
              <a:gd name="T8" fmla="*/ 9 w 232"/>
              <a:gd name="T9" fmla="*/ 76 h 82"/>
              <a:gd name="T10" fmla="*/ 232 w 232"/>
              <a:gd name="T11" fmla="*/ 0 h 82"/>
              <a:gd name="T12" fmla="*/ 0 w 232"/>
              <a:gd name="T13" fmla="*/ 51 h 82"/>
              <a:gd name="T14" fmla="*/ 0 w 232"/>
              <a:gd name="T15" fmla="*/ 82 h 82"/>
              <a:gd name="T16" fmla="*/ 232 w 232"/>
              <a:gd name="T17" fmla="*/ 0 h 82"/>
            </a:gdLst>
            <a:ahLst/>
            <a:cxnLst/>
            <a:rect l="0" t="0" r="r" b="b"/>
            <a:pathLst>
              <a:path w="232" h="82">
                <a:moveTo>
                  <a:pt x="9" y="76"/>
                </a:moveTo>
                <a:cubicBezTo>
                  <a:pt x="6" y="74"/>
                  <a:pt x="6" y="74"/>
                  <a:pt x="6" y="74"/>
                </a:cubicBezTo>
                <a:cubicBezTo>
                  <a:pt x="14" y="63"/>
                  <a:pt x="18" y="57"/>
                  <a:pt x="18" y="57"/>
                </a:cubicBezTo>
                <a:cubicBezTo>
                  <a:pt x="21" y="60"/>
                  <a:pt x="21" y="60"/>
                  <a:pt x="21" y="60"/>
                </a:cubicBezTo>
                <a:cubicBezTo>
                  <a:pt x="21" y="60"/>
                  <a:pt x="16" y="65"/>
                  <a:pt x="9" y="76"/>
                </a:cubicBezTo>
                <a:moveTo>
                  <a:pt x="232" y="0"/>
                </a:moveTo>
                <a:cubicBezTo>
                  <a:pt x="0" y="51"/>
                  <a:pt x="0" y="51"/>
                  <a:pt x="0" y="51"/>
                </a:cubicBezTo>
                <a:cubicBezTo>
                  <a:pt x="0" y="82"/>
                  <a:pt x="0" y="82"/>
                  <a:pt x="0" y="82"/>
                </a:cubicBezTo>
                <a:cubicBezTo>
                  <a:pt x="232" y="0"/>
                  <a:pt x="232" y="0"/>
                  <a:pt x="232" y="0"/>
                </a:cubicBezTo>
              </a:path>
            </a:pathLst>
          </a:custGeom>
          <a:solidFill>
            <a:srgbClr val="243236"/>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29" name="Freeform 288">
            <a:extLst>
              <a:ext uri="{FF2B5EF4-FFF2-40B4-BE49-F238E27FC236}">
                <a16:creationId xmlns:a16="http://schemas.microsoft.com/office/drawing/2014/main" id="{9426994E-126D-4180-8A54-3BCE9250051E}"/>
              </a:ext>
            </a:extLst>
          </p:cNvPr>
          <p:cNvSpPr>
            <a:spLocks noGrp="1"/>
          </p:cNvSpPr>
          <p:nvPr/>
        </p:nvSpPr>
        <p:spPr>
          <a:xfrm>
            <a:off x="9199451" y="2943832"/>
            <a:ext cx="36847" cy="40726"/>
          </a:xfrm>
          <a:custGeom>
            <a:avLst/>
            <a:gdLst>
              <a:gd name="T0" fmla="*/ 12 w 15"/>
              <a:gd name="T1" fmla="*/ 0 h 19"/>
              <a:gd name="T2" fmla="*/ 0 w 15"/>
              <a:gd name="T3" fmla="*/ 17 h 19"/>
              <a:gd name="T4" fmla="*/ 3 w 15"/>
              <a:gd name="T5" fmla="*/ 19 h 19"/>
              <a:gd name="T6" fmla="*/ 15 w 15"/>
              <a:gd name="T7" fmla="*/ 3 h 19"/>
              <a:gd name="T8" fmla="*/ 12 w 15"/>
              <a:gd name="T9" fmla="*/ 0 h 19"/>
            </a:gdLst>
            <a:ahLst/>
            <a:cxnLst/>
            <a:rect l="0" t="0" r="r" b="b"/>
            <a:pathLst>
              <a:path w="15" h="19">
                <a:moveTo>
                  <a:pt x="12" y="0"/>
                </a:moveTo>
                <a:cubicBezTo>
                  <a:pt x="12" y="0"/>
                  <a:pt x="8" y="6"/>
                  <a:pt x="0" y="17"/>
                </a:cubicBezTo>
                <a:cubicBezTo>
                  <a:pt x="3" y="19"/>
                  <a:pt x="3" y="19"/>
                  <a:pt x="3" y="19"/>
                </a:cubicBezTo>
                <a:cubicBezTo>
                  <a:pt x="10" y="8"/>
                  <a:pt x="15" y="3"/>
                  <a:pt x="15" y="3"/>
                </a:cubicBezTo>
                <a:cubicBezTo>
                  <a:pt x="12" y="0"/>
                  <a:pt x="12" y="0"/>
                  <a:pt x="12" y="0"/>
                </a:cubicBezTo>
              </a:path>
            </a:pathLst>
          </a:custGeom>
          <a:solidFill>
            <a:srgbClr val="121D2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35" name="Freeform 289">
            <a:extLst>
              <a:ext uri="{FF2B5EF4-FFF2-40B4-BE49-F238E27FC236}">
                <a16:creationId xmlns:a16="http://schemas.microsoft.com/office/drawing/2014/main" id="{E0D483B5-255D-4B87-8C07-502957B8A986}"/>
              </a:ext>
            </a:extLst>
          </p:cNvPr>
          <p:cNvSpPr>
            <a:spLocks noGrp="1"/>
          </p:cNvSpPr>
          <p:nvPr/>
        </p:nvSpPr>
        <p:spPr>
          <a:xfrm>
            <a:off x="9127927" y="2564905"/>
            <a:ext cx="58522" cy="432048"/>
          </a:xfrm>
          <a:custGeom>
            <a:avLst/>
            <a:gdLst>
              <a:gd name="T0" fmla="*/ 27 w 27"/>
              <a:gd name="T1" fmla="*/ 0 h 244"/>
              <a:gd name="T2" fmla="*/ 27 w 27"/>
              <a:gd name="T3" fmla="*/ 244 h 244"/>
              <a:gd name="T4" fmla="*/ 0 w 27"/>
              <a:gd name="T5" fmla="*/ 218 h 244"/>
              <a:gd name="T6" fmla="*/ 27 w 27"/>
              <a:gd name="T7" fmla="*/ 0 h 244"/>
            </a:gdLst>
            <a:ahLst/>
            <a:cxnLst/>
            <a:rect l="0" t="0" r="r" b="b"/>
            <a:pathLst>
              <a:path w="27" h="244">
                <a:moveTo>
                  <a:pt x="27" y="0"/>
                </a:moveTo>
                <a:lnTo>
                  <a:pt x="27" y="244"/>
                </a:lnTo>
                <a:lnTo>
                  <a:pt x="0" y="218"/>
                </a:lnTo>
                <a:lnTo>
                  <a:pt x="27" y="0"/>
                </a:lnTo>
                <a:close/>
              </a:path>
            </a:pathLst>
          </a:custGeom>
          <a:solidFill>
            <a:schemeClr val="tx2"/>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sp>
        <p:nvSpPr>
          <p:cNvPr id="338" name="Freeform 290">
            <a:extLst>
              <a:ext uri="{FF2B5EF4-FFF2-40B4-BE49-F238E27FC236}">
                <a16:creationId xmlns:a16="http://schemas.microsoft.com/office/drawing/2014/main" id="{98493104-0686-4770-B864-D870989DFC4B}"/>
              </a:ext>
            </a:extLst>
          </p:cNvPr>
          <p:cNvSpPr>
            <a:spLocks noGrp="1"/>
          </p:cNvSpPr>
          <p:nvPr/>
        </p:nvSpPr>
        <p:spPr>
          <a:xfrm>
            <a:off x="9186448" y="2564905"/>
            <a:ext cx="58522" cy="432048"/>
          </a:xfrm>
          <a:custGeom>
            <a:avLst/>
            <a:gdLst>
              <a:gd name="T0" fmla="*/ 0 w 27"/>
              <a:gd name="T1" fmla="*/ 0 h 244"/>
              <a:gd name="T2" fmla="*/ 0 w 27"/>
              <a:gd name="T3" fmla="*/ 244 h 244"/>
              <a:gd name="T4" fmla="*/ 27 w 27"/>
              <a:gd name="T5" fmla="*/ 218 h 244"/>
              <a:gd name="T6" fmla="*/ 0 w 27"/>
              <a:gd name="T7" fmla="*/ 0 h 244"/>
            </a:gdLst>
            <a:ahLst/>
            <a:cxnLst/>
            <a:rect l="0" t="0" r="r" b="b"/>
            <a:pathLst>
              <a:path w="27" h="244">
                <a:moveTo>
                  <a:pt x="0" y="0"/>
                </a:moveTo>
                <a:lnTo>
                  <a:pt x="0" y="244"/>
                </a:lnTo>
                <a:lnTo>
                  <a:pt x="27" y="218"/>
                </a:lnTo>
                <a:lnTo>
                  <a:pt x="0" y="0"/>
                </a:lnTo>
                <a:close/>
              </a:path>
            </a:pathLst>
          </a:custGeom>
          <a:solidFill>
            <a:schemeClr val="accent1"/>
          </a:solidFill>
          <a:ln>
            <a:noFill/>
          </a:ln>
        </p:spPr>
        <p:txBody>
          <a:bodyPr vert="horz" wrap="square" lIns="91440" tIns="45720" rIns="91440" bIns="45720" anchor="t"/>
          <a:lst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a:lstStyle>
          <a:p>
            <a:pPr defTabSz="914400">
              <a:spcBef>
                <a:spcPct val="0"/>
              </a:spcBef>
              <a:spcAft>
                <a:spcPct val="0"/>
              </a:spcAft>
              <a:buNone/>
            </a:pPr>
            <a:endParaRPr sz="1800">
              <a:solidFill>
                <a:prstClr val="black"/>
              </a:solidFill>
            </a:endParaRPr>
          </a:p>
        </p:txBody>
      </p:sp>
      <p:pic>
        <p:nvPicPr>
          <p:cNvPr id="1333" name="Picture 6"/>
          <p:cNvPicPr>
            <a:picLocks noChangeAspect="1"/>
          </p:cNvPicPr>
          <p:nvPr/>
        </p:nvPicPr>
        <p:blipFill>
          <a:blip r:embed="rId12"/>
          <a:srcRect/>
          <a:stretch>
            <a:fillRect/>
          </a:stretch>
        </p:blipFill>
        <p:spPr>
          <a:xfrm>
            <a:off x="8903518" y="2852936"/>
            <a:ext cx="1296144" cy="428146"/>
          </a:xfrm>
          <a:prstGeom prst="rect">
            <a:avLst/>
          </a:prstGeom>
        </p:spPr>
      </p:pic>
      <p:pic>
        <p:nvPicPr>
          <p:cNvPr id="1334" name="Picture 2"/>
          <p:cNvPicPr>
            <a:picLocks noChangeAspect="1"/>
          </p:cNvPicPr>
          <p:nvPr/>
        </p:nvPicPr>
        <p:blipFill>
          <a:blip r:embed="rId13"/>
          <a:srcRect/>
          <a:stretch>
            <a:fillRect/>
          </a:stretch>
        </p:blipFill>
        <p:spPr>
          <a:xfrm>
            <a:off x="8399462" y="116632"/>
            <a:ext cx="1076325" cy="276225"/>
          </a:xfrm>
          <a:prstGeom prst="rect">
            <a:avLst/>
          </a:prstGeom>
        </p:spPr>
      </p:pic>
      <p:pic>
        <p:nvPicPr>
          <p:cNvPr id="1335" name="Picture 50"/>
          <p:cNvPicPr>
            <a:picLocks noChangeAspect="1"/>
          </p:cNvPicPr>
          <p:nvPr/>
        </p:nvPicPr>
        <p:blipFill>
          <a:blip r:embed="rId14"/>
          <a:srcRect/>
          <a:stretch>
            <a:fillRect/>
          </a:stretch>
        </p:blipFill>
        <p:spPr>
          <a:xfrm>
            <a:off x="10199662" y="3284984"/>
            <a:ext cx="836606" cy="535441"/>
          </a:xfrm>
          <a:prstGeom prst="rect">
            <a:avLst/>
          </a:prstGeom>
        </p:spPr>
      </p:pic>
      <p:pic>
        <p:nvPicPr>
          <p:cNvPr id="1336" name="Picture 56"/>
          <p:cNvPicPr>
            <a:picLocks noChangeAspect="1"/>
          </p:cNvPicPr>
          <p:nvPr/>
        </p:nvPicPr>
        <p:blipFill>
          <a:blip r:embed="rId15"/>
          <a:srcRect t="8533" b="14670"/>
          <a:stretch>
            <a:fillRect/>
          </a:stretch>
        </p:blipFill>
        <p:spPr>
          <a:xfrm>
            <a:off x="10199662" y="4149080"/>
            <a:ext cx="1341271" cy="561148"/>
          </a:xfrm>
          <a:prstGeom prst="rect">
            <a:avLst/>
          </a:prstGeom>
          <a:ln w="6350" cap="sq">
            <a:solidFill>
              <a:srgbClr val="000000"/>
            </a:solidFill>
            <a:prstDash val="solid"/>
            <a:miter/>
          </a:ln>
          <a:effectLst>
            <a:outerShdw blurRad="50800" dist="38100" dir="2700000" algn="tl" rotWithShape="0">
              <a:srgbClr val="000000">
                <a:alpha val="43000"/>
              </a:srgbClr>
            </a:outerShdw>
          </a:effectLst>
        </p:spPr>
      </p:pic>
      <p:sp>
        <p:nvSpPr>
          <p:cNvPr id="1036" name="圆角矩形 66">
            <a:extLst>
              <a:ext uri="{FF2B5EF4-FFF2-40B4-BE49-F238E27FC236}">
                <a16:creationId xmlns:a16="http://schemas.microsoft.com/office/drawing/2014/main" id="{1012646A-D86F-41EE-743D-3B6097D36B24}"/>
              </a:ext>
            </a:extLst>
          </p:cNvPr>
          <p:cNvSpPr>
            <a:spLocks noGrp="1"/>
          </p:cNvSpPr>
          <p:nvPr/>
        </p:nvSpPr>
        <p:spPr>
          <a:xfrm>
            <a:off x="10271670" y="2852936"/>
            <a:ext cx="1217286" cy="257898"/>
          </a:xfrm>
          <a:prstGeom prst="roundRect">
            <a:avLst/>
          </a:prstGeom>
          <a:blipFill rotWithShape="1">
            <a:blip r:embed="rId16"/>
            <a:stretch>
              <a:fillRect/>
            </a:stretch>
          </a:blipFill>
          <a:ln>
            <a:solidFill>
              <a:srgbClr val="1E80C7"/>
            </a:solidFill>
          </a:ln>
          <a:effectLst>
            <a:outerShdw blurRad="50800" dist="38100" dir="2700000" algn="tl" rotWithShape="0">
              <a:prstClr val="black">
                <a:alpha val="40000"/>
              </a:prstClr>
            </a:outerShdw>
          </a:effectLst>
        </p:spPr>
        <p:txBody>
          <a:bodyPr/>
          <a:lstStyle/>
          <a:p>
            <a:pPr marL="342900" indent="-342900" algn="ctr">
              <a:buFontTx/>
              <a:buNone/>
            </a:pPr>
            <a:endParaRPr>
              <a:latin typeface="微软雅黑"/>
              <a:ea typeface="微软雅黑"/>
              <a:cs typeface="微软雅黑"/>
            </a:endParaRPr>
          </a:p>
        </p:txBody>
      </p:sp>
      <p:sp>
        <p:nvSpPr>
          <p:cNvPr id="1037" name="圆角矩形 68">
            <a:extLst>
              <a:ext uri="{FF2B5EF4-FFF2-40B4-BE49-F238E27FC236}">
                <a16:creationId xmlns:a16="http://schemas.microsoft.com/office/drawing/2014/main" id="{4F4DAC7E-64F2-A401-8E33-E92CCA242C88}"/>
              </a:ext>
            </a:extLst>
          </p:cNvPr>
          <p:cNvSpPr>
            <a:spLocks noGrp="1"/>
          </p:cNvSpPr>
          <p:nvPr/>
        </p:nvSpPr>
        <p:spPr>
          <a:xfrm>
            <a:off x="5159102" y="2276872"/>
            <a:ext cx="720080" cy="459916"/>
          </a:xfrm>
          <a:prstGeom prst="roundRect">
            <a:avLst/>
          </a:prstGeom>
          <a:blipFill rotWithShape="1">
            <a:blip r:embed="rId17"/>
            <a:stretch>
              <a:fillRect/>
            </a:stretch>
          </a:blipFill>
          <a:ln>
            <a:solidFill>
              <a:srgbClr val="1E80C7"/>
            </a:solidFill>
          </a:ln>
          <a:effectLst>
            <a:outerShdw blurRad="50800" dist="38100" dir="2700000" algn="tl" rotWithShape="0">
              <a:prstClr val="black">
                <a:alpha val="40000"/>
              </a:prstClr>
            </a:outerShdw>
          </a:effectLst>
        </p:spPr>
        <p:txBody>
          <a:bodyPr/>
          <a:lstStyle/>
          <a:p>
            <a:pPr marL="342900" indent="-342900" algn="ctr">
              <a:buFontTx/>
              <a:buNone/>
            </a:pPr>
            <a:endParaRPr>
              <a:latin typeface="微软雅黑"/>
              <a:ea typeface="微软雅黑"/>
              <a:cs typeface="微软雅黑"/>
            </a:endParaRPr>
          </a:p>
        </p:txBody>
      </p:sp>
      <p:pic>
        <p:nvPicPr>
          <p:cNvPr id="1339" name="图片 1038"/>
          <p:cNvPicPr>
            <a:picLocks noChangeAspect="1"/>
          </p:cNvPicPr>
          <p:nvPr/>
        </p:nvPicPr>
        <p:blipFill>
          <a:blip r:embed="rId18"/>
          <a:srcRect t="1" r="60018" b="-4381"/>
          <a:stretch>
            <a:fillRect/>
          </a:stretch>
        </p:blipFill>
        <p:spPr>
          <a:xfrm>
            <a:off x="4871070" y="3284984"/>
            <a:ext cx="648072" cy="278257"/>
          </a:xfrm>
          <a:prstGeom prst="rect">
            <a:avLst/>
          </a:prstGeom>
        </p:spPr>
      </p:pic>
    </p:spTree>
    <p:extLst>
      <p:ext uri="{BB962C8B-B14F-4D97-AF65-F5344CB8AC3E}">
        <p14:creationId xmlns:p14="http://schemas.microsoft.com/office/powerpoint/2010/main" val="136211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11"/>
          <p:cNvPicPr>
            <a:picLocks noChangeAspect="1"/>
          </p:cNvPicPr>
          <p:nvPr/>
        </p:nvPicPr>
        <p:blipFill>
          <a:blip r:embed="rId3"/>
          <a:stretch>
            <a:fillRect/>
          </a:stretch>
        </p:blipFill>
        <p:spPr>
          <a:xfrm>
            <a:off x="-1" y="77326"/>
            <a:ext cx="12190413" cy="6858000"/>
          </a:xfrm>
          <a:prstGeom prst="rect">
            <a:avLst/>
          </a:prstGeom>
        </p:spPr>
      </p:pic>
      <p:sp>
        <p:nvSpPr>
          <p:cNvPr id="3" name="文本框 4">
            <a:extLst>
              <a:ext uri="{FF2B5EF4-FFF2-40B4-BE49-F238E27FC236}">
                <a16:creationId xmlns:a16="http://schemas.microsoft.com/office/drawing/2014/main" id="{C88A4866-B476-4E45-8A3A-08CFCDA04B5F}"/>
              </a:ext>
            </a:extLst>
          </p:cNvPr>
          <p:cNvSpPr>
            <a:spLocks noGrp="1"/>
          </p:cNvSpPr>
          <p:nvPr/>
        </p:nvSpPr>
        <p:spPr>
          <a:xfrm>
            <a:off x="694606" y="1340768"/>
            <a:ext cx="7042774" cy="323165"/>
          </a:xfrm>
          <a:prstGeom prst="rect">
            <a:avLst/>
          </a:prstGeom>
          <a:noFill/>
        </p:spPr>
        <p:txBody>
          <a:bodyPr wrap="square">
            <a:spAutoFit/>
          </a:bodyPr>
          <a:lstStyle/>
          <a:p>
            <a:r>
              <a:rPr sz="1500">
                <a:solidFill>
                  <a:schemeClr val="bg1"/>
                </a:solidFill>
                <a:latin typeface="Segoe UI"/>
                <a:ea typeface="Segoe UI"/>
                <a:cs typeface="Segoe UI"/>
              </a:rPr>
              <a:t>경량화 장비기술을 선도합니다</a:t>
            </a:r>
          </a:p>
        </p:txBody>
      </p:sp>
      <p:sp>
        <p:nvSpPr>
          <p:cNvPr id="4" name="文本框 5">
            <a:extLst>
              <a:ext uri="{FF2B5EF4-FFF2-40B4-BE49-F238E27FC236}">
                <a16:creationId xmlns:a16="http://schemas.microsoft.com/office/drawing/2014/main" id="{9A98C529-4B37-4537-BFDB-0676921CECD3}"/>
              </a:ext>
            </a:extLst>
          </p:cNvPr>
          <p:cNvSpPr>
            <a:spLocks noGrp="1"/>
          </p:cNvSpPr>
          <p:nvPr/>
        </p:nvSpPr>
        <p:spPr>
          <a:xfrm>
            <a:off x="636608" y="1753756"/>
            <a:ext cx="1138117" cy="1169551"/>
          </a:xfrm>
          <a:prstGeom prst="rect">
            <a:avLst/>
          </a:prstGeom>
          <a:noFill/>
        </p:spPr>
        <p:txBody>
          <a:bodyPr wrap="square">
            <a:spAutoFit/>
          </a:bodyPr>
          <a:lstStyle/>
          <a:p>
            <a:r>
              <a:rPr sz="7000" b="1">
                <a:gradFill rotWithShape="1">
                  <a:gsLst>
                    <a:gs pos="0">
                      <a:schemeClr val="tx1">
                        <a:lumMod val="95000"/>
                        <a:lumOff val="5000"/>
                        <a:alpha val="0"/>
                      </a:schemeClr>
                    </a:gs>
                    <a:gs pos="70000">
                      <a:srgbClr val="E6E6E6"/>
                    </a:gs>
                  </a:gsLst>
                  <a:lin ang="10800000" scaled="1"/>
                  <a:tileRect/>
                </a:gradFill>
                <a:latin typeface="Segoe UI"/>
                <a:ea typeface="Segoe UI"/>
                <a:cs typeface="Segoe UI"/>
              </a:rPr>
              <a:t>경</a:t>
            </a:r>
            <a:endParaRPr sz="7000" b="1">
              <a:gradFill flip="none" rotWithShape="1">
                <a:gsLst>
                  <a:gs pos="0">
                    <a:schemeClr val="tx1">
                      <a:lumMod val="95000"/>
                      <a:lumOff val="5000"/>
                      <a:alpha val="0"/>
                    </a:schemeClr>
                  </a:gs>
                  <a:gs pos="70000">
                    <a:srgbClr val="E6E6E6"/>
                  </a:gs>
                </a:gsLst>
                <a:lin ang="10800000" scaled="1"/>
                <a:tileRect/>
              </a:gradFill>
              <a:latin typeface="Segoe UI"/>
              <a:ea typeface="Segoe UI"/>
              <a:cs typeface="Segoe UI"/>
            </a:endParaRPr>
          </a:p>
        </p:txBody>
      </p:sp>
      <p:pic>
        <p:nvPicPr>
          <p:cNvPr id="29" name="Picture 2"/>
          <p:cNvPicPr>
            <a:picLocks noChangeAspect="1"/>
          </p:cNvPicPr>
          <p:nvPr/>
        </p:nvPicPr>
        <p:blipFill>
          <a:blip r:embed="rId4"/>
          <a:srcRect/>
          <a:stretch>
            <a:fillRect/>
          </a:stretch>
        </p:blipFill>
        <p:spPr>
          <a:xfrm>
            <a:off x="9186056" y="5949280"/>
            <a:ext cx="2525374" cy="507657"/>
          </a:xfrm>
          <a:prstGeom prst="rect">
            <a:avLst/>
          </a:prstGeom>
        </p:spPr>
      </p:pic>
      <p:sp>
        <p:nvSpPr>
          <p:cNvPr id="9" name="文本框 5">
            <a:extLst>
              <a:ext uri="{FF2B5EF4-FFF2-40B4-BE49-F238E27FC236}">
                <a16:creationId xmlns:a16="http://schemas.microsoft.com/office/drawing/2014/main" id="{68D41FA9-9244-4946-8D8C-4D83274024F1}"/>
              </a:ext>
            </a:extLst>
          </p:cNvPr>
          <p:cNvSpPr>
            <a:spLocks noGrp="1"/>
          </p:cNvSpPr>
          <p:nvPr/>
        </p:nvSpPr>
        <p:spPr>
          <a:xfrm>
            <a:off x="1486694" y="1772816"/>
            <a:ext cx="1138117" cy="1169551"/>
          </a:xfrm>
          <a:prstGeom prst="rect">
            <a:avLst/>
          </a:prstGeom>
          <a:noFill/>
        </p:spPr>
        <p:txBody>
          <a:bodyPr wrap="square">
            <a:spAutoFit/>
          </a:bodyPr>
          <a:lstStyle/>
          <a:p>
            <a:r>
              <a:rPr sz="7000" b="1">
                <a:gradFill rotWithShape="1">
                  <a:gsLst>
                    <a:gs pos="0">
                      <a:schemeClr val="tx1">
                        <a:lumMod val="85000"/>
                        <a:lumOff val="15000"/>
                        <a:alpha val="0"/>
                      </a:schemeClr>
                    </a:gs>
                    <a:gs pos="70000">
                      <a:srgbClr val="E6E6E6"/>
                    </a:gs>
                  </a:gsLst>
                  <a:lin ang="10800000" scaled="1"/>
                  <a:tileRect/>
                </a:gradFill>
                <a:latin typeface="Segoe UI"/>
                <a:ea typeface="Segoe UI"/>
                <a:cs typeface="Segoe UI"/>
              </a:rPr>
              <a:t>량</a:t>
            </a:r>
            <a:endParaRPr sz="7000" b="1">
              <a:gradFill flip="none" rotWithShape="1">
                <a:gsLst>
                  <a:gs pos="0">
                    <a:schemeClr val="tx1">
                      <a:lumMod val="85000"/>
                      <a:lumOff val="15000"/>
                      <a:alpha val="0"/>
                    </a:schemeClr>
                  </a:gs>
                  <a:gs pos="70000">
                    <a:srgbClr val="E6E6E6"/>
                  </a:gs>
                </a:gsLst>
                <a:lin ang="10800000" scaled="1"/>
                <a:tileRect/>
              </a:gradFill>
              <a:latin typeface="Segoe UI"/>
              <a:ea typeface="Segoe UI"/>
              <a:cs typeface="Segoe UI"/>
            </a:endParaRPr>
          </a:p>
        </p:txBody>
      </p:sp>
      <p:sp>
        <p:nvSpPr>
          <p:cNvPr id="11" name="文本框 5">
            <a:extLst>
              <a:ext uri="{FF2B5EF4-FFF2-40B4-BE49-F238E27FC236}">
                <a16:creationId xmlns:a16="http://schemas.microsoft.com/office/drawing/2014/main" id="{8932E063-BF31-49B2-912E-910803497CEE}"/>
              </a:ext>
            </a:extLst>
          </p:cNvPr>
          <p:cNvSpPr>
            <a:spLocks noGrp="1"/>
          </p:cNvSpPr>
          <p:nvPr/>
        </p:nvSpPr>
        <p:spPr>
          <a:xfrm>
            <a:off x="2278782" y="1772816"/>
            <a:ext cx="1138117" cy="1169551"/>
          </a:xfrm>
          <a:prstGeom prst="rect">
            <a:avLst/>
          </a:prstGeom>
          <a:noFill/>
        </p:spPr>
        <p:txBody>
          <a:bodyPr wrap="square">
            <a:spAutoFit/>
          </a:bodyPr>
          <a:lstStyle/>
          <a:p>
            <a:r>
              <a:rPr sz="7000" b="1">
                <a:gradFill rotWithShape="1">
                  <a:gsLst>
                    <a:gs pos="0">
                      <a:schemeClr val="tx1">
                        <a:lumMod val="85000"/>
                        <a:lumOff val="15000"/>
                        <a:alpha val="0"/>
                      </a:schemeClr>
                    </a:gs>
                    <a:gs pos="70000">
                      <a:srgbClr val="E6E6E6"/>
                    </a:gs>
                  </a:gsLst>
                  <a:lin ang="10800000" scaled="1"/>
                  <a:tileRect/>
                </a:gradFill>
                <a:latin typeface="Segoe UI"/>
                <a:ea typeface="Segoe UI"/>
                <a:cs typeface="Segoe UI"/>
              </a:rPr>
              <a:t>화</a:t>
            </a:r>
            <a:endParaRPr sz="7000" b="1">
              <a:gradFill flip="none" rotWithShape="1">
                <a:gsLst>
                  <a:gs pos="0">
                    <a:schemeClr val="tx1">
                      <a:lumMod val="85000"/>
                      <a:lumOff val="15000"/>
                      <a:alpha val="0"/>
                    </a:schemeClr>
                  </a:gs>
                  <a:gs pos="70000">
                    <a:srgbClr val="E6E6E6"/>
                  </a:gs>
                </a:gsLst>
                <a:lin ang="10800000" scaled="1"/>
                <a:tileRect/>
              </a:gradFill>
              <a:latin typeface="Segoe UI"/>
              <a:ea typeface="Segoe UI"/>
              <a:cs typeface="Segoe UI"/>
            </a:endParaRPr>
          </a:p>
        </p:txBody>
      </p:sp>
      <p:sp>
        <p:nvSpPr>
          <p:cNvPr id="13" name="文本框 5">
            <a:extLst>
              <a:ext uri="{FF2B5EF4-FFF2-40B4-BE49-F238E27FC236}">
                <a16:creationId xmlns:a16="http://schemas.microsoft.com/office/drawing/2014/main" id="{132FD7C8-9469-4F03-B00D-5566615341CF}"/>
              </a:ext>
            </a:extLst>
          </p:cNvPr>
          <p:cNvSpPr>
            <a:spLocks noGrp="1"/>
          </p:cNvSpPr>
          <p:nvPr/>
        </p:nvSpPr>
        <p:spPr>
          <a:xfrm>
            <a:off x="3156889" y="1772816"/>
            <a:ext cx="1138117" cy="1169551"/>
          </a:xfrm>
          <a:prstGeom prst="rect">
            <a:avLst/>
          </a:prstGeom>
          <a:noFill/>
        </p:spPr>
        <p:txBody>
          <a:bodyPr wrap="square">
            <a:spAutoFit/>
          </a:bodyPr>
          <a:lstStyle/>
          <a:p>
            <a:r>
              <a:rPr sz="7000" b="1">
                <a:gradFill rotWithShape="1">
                  <a:gsLst>
                    <a:gs pos="0">
                      <a:schemeClr val="tx1">
                        <a:lumMod val="85000"/>
                        <a:lumOff val="15000"/>
                        <a:alpha val="0"/>
                      </a:schemeClr>
                    </a:gs>
                    <a:gs pos="70000">
                      <a:srgbClr val="E6E6E6"/>
                    </a:gs>
                  </a:gsLst>
                  <a:lin ang="10800000" scaled="1"/>
                  <a:tileRect/>
                </a:gradFill>
                <a:latin typeface="Segoe UI"/>
                <a:ea typeface="Segoe UI"/>
                <a:cs typeface="Segoe UI"/>
              </a:rPr>
              <a:t>장</a:t>
            </a:r>
            <a:endParaRPr sz="7000" b="1">
              <a:gradFill flip="none" rotWithShape="1">
                <a:gsLst>
                  <a:gs pos="0">
                    <a:schemeClr val="tx1">
                      <a:lumMod val="85000"/>
                      <a:lumOff val="15000"/>
                      <a:alpha val="0"/>
                    </a:schemeClr>
                  </a:gs>
                  <a:gs pos="70000">
                    <a:srgbClr val="E6E6E6"/>
                  </a:gs>
                </a:gsLst>
                <a:lin ang="10800000" scaled="1"/>
                <a:tileRect/>
              </a:gradFill>
              <a:latin typeface="Segoe UI"/>
              <a:ea typeface="Segoe UI"/>
              <a:cs typeface="Segoe UI"/>
            </a:endParaRPr>
          </a:p>
        </p:txBody>
      </p:sp>
      <p:sp>
        <p:nvSpPr>
          <p:cNvPr id="14" name="文本框 5">
            <a:extLst>
              <a:ext uri="{FF2B5EF4-FFF2-40B4-BE49-F238E27FC236}">
                <a16:creationId xmlns:a16="http://schemas.microsoft.com/office/drawing/2014/main" id="{17173286-8707-48C4-BEAF-8AD31E4E8ABB}"/>
              </a:ext>
            </a:extLst>
          </p:cNvPr>
          <p:cNvSpPr>
            <a:spLocks noGrp="1"/>
          </p:cNvSpPr>
          <p:nvPr/>
        </p:nvSpPr>
        <p:spPr>
          <a:xfrm>
            <a:off x="4020985" y="1772816"/>
            <a:ext cx="1138117" cy="1169551"/>
          </a:xfrm>
          <a:prstGeom prst="rect">
            <a:avLst/>
          </a:prstGeom>
          <a:noFill/>
        </p:spPr>
        <p:txBody>
          <a:bodyPr wrap="square">
            <a:spAutoFit/>
          </a:bodyPr>
          <a:lstStyle/>
          <a:p>
            <a:r>
              <a:rPr sz="7000" b="1">
                <a:gradFill rotWithShape="1">
                  <a:gsLst>
                    <a:gs pos="0">
                      <a:schemeClr val="tx1">
                        <a:lumMod val="85000"/>
                        <a:lumOff val="15000"/>
                        <a:alpha val="0"/>
                      </a:schemeClr>
                    </a:gs>
                    <a:gs pos="70000">
                      <a:srgbClr val="E6E6E6"/>
                    </a:gs>
                  </a:gsLst>
                  <a:lin ang="10800000" scaled="1"/>
                  <a:tileRect/>
                </a:gradFill>
                <a:latin typeface="Segoe UI"/>
                <a:ea typeface="Segoe UI"/>
                <a:cs typeface="Segoe UI"/>
              </a:rPr>
              <a:t>비</a:t>
            </a:r>
            <a:endParaRPr sz="7000" b="1">
              <a:gradFill flip="none" rotWithShape="1">
                <a:gsLst>
                  <a:gs pos="0">
                    <a:schemeClr val="tx1">
                      <a:lumMod val="85000"/>
                      <a:lumOff val="15000"/>
                      <a:alpha val="0"/>
                    </a:schemeClr>
                  </a:gs>
                  <a:gs pos="70000">
                    <a:srgbClr val="E6E6E6"/>
                  </a:gs>
                </a:gsLst>
                <a:lin ang="10800000" scaled="1"/>
                <a:tileRect/>
              </a:gradFill>
              <a:latin typeface="Segoe UI"/>
              <a:ea typeface="Segoe UI"/>
              <a:cs typeface="Segoe UI"/>
            </a:endParaRPr>
          </a:p>
        </p:txBody>
      </p:sp>
      <p:sp>
        <p:nvSpPr>
          <p:cNvPr id="15" name="文本框 5">
            <a:extLst>
              <a:ext uri="{FF2B5EF4-FFF2-40B4-BE49-F238E27FC236}">
                <a16:creationId xmlns:a16="http://schemas.microsoft.com/office/drawing/2014/main" id="{74D9447F-9B1E-48A7-AA36-CBB47767D75D}"/>
              </a:ext>
            </a:extLst>
          </p:cNvPr>
          <p:cNvSpPr>
            <a:spLocks noGrp="1"/>
          </p:cNvSpPr>
          <p:nvPr/>
        </p:nvSpPr>
        <p:spPr>
          <a:xfrm>
            <a:off x="4813073" y="1772816"/>
            <a:ext cx="1138117" cy="1169551"/>
          </a:xfrm>
          <a:prstGeom prst="rect">
            <a:avLst/>
          </a:prstGeom>
          <a:noFill/>
        </p:spPr>
        <p:txBody>
          <a:bodyPr wrap="square">
            <a:spAutoFit/>
          </a:bodyPr>
          <a:lstStyle/>
          <a:p>
            <a:r>
              <a:rPr sz="7000" b="1">
                <a:gradFill rotWithShape="1">
                  <a:gsLst>
                    <a:gs pos="0">
                      <a:schemeClr val="tx1">
                        <a:lumMod val="85000"/>
                        <a:lumOff val="15000"/>
                        <a:alpha val="0"/>
                      </a:schemeClr>
                    </a:gs>
                    <a:gs pos="70000">
                      <a:srgbClr val="E6E6E6"/>
                    </a:gs>
                  </a:gsLst>
                  <a:lin ang="10800000" scaled="1"/>
                  <a:tileRect/>
                </a:gradFill>
                <a:latin typeface="Segoe UI"/>
                <a:ea typeface="Segoe UI"/>
                <a:cs typeface="Segoe UI"/>
              </a:rPr>
              <a:t>기</a:t>
            </a:r>
            <a:endParaRPr sz="7000" b="1">
              <a:gradFill flip="none" rotWithShape="1">
                <a:gsLst>
                  <a:gs pos="0">
                    <a:schemeClr val="tx1">
                      <a:lumMod val="85000"/>
                      <a:lumOff val="15000"/>
                      <a:alpha val="0"/>
                    </a:schemeClr>
                  </a:gs>
                  <a:gs pos="70000">
                    <a:srgbClr val="E6E6E6"/>
                  </a:gs>
                </a:gsLst>
                <a:lin ang="10800000" scaled="1"/>
                <a:tileRect/>
              </a:gradFill>
              <a:latin typeface="Segoe UI"/>
              <a:ea typeface="Segoe UI"/>
              <a:cs typeface="Segoe UI"/>
            </a:endParaRPr>
          </a:p>
        </p:txBody>
      </p:sp>
      <p:sp>
        <p:nvSpPr>
          <p:cNvPr id="16" name="文本框 5">
            <a:extLst>
              <a:ext uri="{FF2B5EF4-FFF2-40B4-BE49-F238E27FC236}">
                <a16:creationId xmlns:a16="http://schemas.microsoft.com/office/drawing/2014/main" id="{E027CAB7-43AA-4887-BE59-6A101A4DBE70}"/>
              </a:ext>
            </a:extLst>
          </p:cNvPr>
          <p:cNvSpPr>
            <a:spLocks noGrp="1"/>
          </p:cNvSpPr>
          <p:nvPr/>
        </p:nvSpPr>
        <p:spPr>
          <a:xfrm>
            <a:off x="5605161" y="1772816"/>
            <a:ext cx="1138117" cy="1169551"/>
          </a:xfrm>
          <a:prstGeom prst="rect">
            <a:avLst/>
          </a:prstGeom>
          <a:noFill/>
        </p:spPr>
        <p:txBody>
          <a:bodyPr wrap="square">
            <a:spAutoFit/>
          </a:bodyPr>
          <a:lstStyle/>
          <a:p>
            <a:r>
              <a:rPr sz="7000" b="1">
                <a:gradFill rotWithShape="1">
                  <a:gsLst>
                    <a:gs pos="0">
                      <a:schemeClr val="tx1">
                        <a:lumMod val="85000"/>
                        <a:lumOff val="15000"/>
                        <a:alpha val="0"/>
                      </a:schemeClr>
                    </a:gs>
                    <a:gs pos="70000">
                      <a:srgbClr val="E6E6E6"/>
                    </a:gs>
                  </a:gsLst>
                  <a:lin ang="10800000" scaled="1"/>
                  <a:tileRect/>
                </a:gradFill>
                <a:latin typeface="Segoe UI"/>
                <a:ea typeface="Segoe UI"/>
                <a:cs typeface="Segoe UI"/>
              </a:rPr>
              <a:t>술</a:t>
            </a:r>
            <a:endParaRPr sz="7000" b="1">
              <a:gradFill flip="none" rotWithShape="1">
                <a:gsLst>
                  <a:gs pos="0">
                    <a:schemeClr val="tx1">
                      <a:lumMod val="85000"/>
                      <a:lumOff val="15000"/>
                      <a:alpha val="0"/>
                    </a:schemeClr>
                  </a:gs>
                  <a:gs pos="70000">
                    <a:srgbClr val="E6E6E6"/>
                  </a:gs>
                </a:gsLst>
                <a:lin ang="10800000" scaled="1"/>
                <a:tileRect/>
              </a:gradFill>
              <a:latin typeface="Segoe UI"/>
              <a:ea typeface="Segoe UI"/>
              <a:cs typeface="Segoe UI"/>
            </a:endParaRPr>
          </a:p>
        </p:txBody>
      </p:sp>
      <p:sp>
        <p:nvSpPr>
          <p:cNvPr id="17" name="文本框 5">
            <a:extLst>
              <a:ext uri="{FF2B5EF4-FFF2-40B4-BE49-F238E27FC236}">
                <a16:creationId xmlns:a16="http://schemas.microsoft.com/office/drawing/2014/main" id="{F4FC7179-E5E6-4135-B447-088086F9D22C}"/>
              </a:ext>
            </a:extLst>
          </p:cNvPr>
          <p:cNvSpPr>
            <a:spLocks noGrp="1"/>
          </p:cNvSpPr>
          <p:nvPr/>
        </p:nvSpPr>
        <p:spPr>
          <a:xfrm>
            <a:off x="6397249" y="1772816"/>
            <a:ext cx="1138117" cy="1169551"/>
          </a:xfrm>
          <a:prstGeom prst="rect">
            <a:avLst/>
          </a:prstGeom>
          <a:noFill/>
        </p:spPr>
        <p:txBody>
          <a:bodyPr wrap="square">
            <a:spAutoFit/>
          </a:bodyPr>
          <a:lstStyle/>
          <a:p>
            <a:r>
              <a:rPr sz="7000" b="1">
                <a:gradFill rotWithShape="1">
                  <a:gsLst>
                    <a:gs pos="0">
                      <a:schemeClr val="tx1">
                        <a:lumMod val="85000"/>
                        <a:lumOff val="15000"/>
                        <a:alpha val="0"/>
                      </a:schemeClr>
                    </a:gs>
                    <a:gs pos="70000">
                      <a:srgbClr val="E6E6E6"/>
                    </a:gs>
                  </a:gsLst>
                  <a:lin ang="10800000" scaled="1"/>
                  <a:tileRect/>
                </a:gradFill>
                <a:latin typeface="Segoe UI"/>
                <a:ea typeface="Segoe UI"/>
                <a:cs typeface="Segoe UI"/>
              </a:rPr>
              <a:t>선</a:t>
            </a:r>
            <a:endParaRPr sz="7000" b="1">
              <a:gradFill flip="none" rotWithShape="1">
                <a:gsLst>
                  <a:gs pos="0">
                    <a:schemeClr val="tx1">
                      <a:lumMod val="85000"/>
                      <a:lumOff val="15000"/>
                      <a:alpha val="0"/>
                    </a:schemeClr>
                  </a:gs>
                  <a:gs pos="70000">
                    <a:srgbClr val="E6E6E6"/>
                  </a:gs>
                </a:gsLst>
                <a:lin ang="10800000" scaled="1"/>
                <a:tileRect/>
              </a:gradFill>
              <a:latin typeface="Segoe UI"/>
              <a:ea typeface="Segoe UI"/>
              <a:cs typeface="Segoe UI"/>
            </a:endParaRPr>
          </a:p>
        </p:txBody>
      </p:sp>
      <p:sp>
        <p:nvSpPr>
          <p:cNvPr id="18" name="文本框 5">
            <a:extLst>
              <a:ext uri="{FF2B5EF4-FFF2-40B4-BE49-F238E27FC236}">
                <a16:creationId xmlns:a16="http://schemas.microsoft.com/office/drawing/2014/main" id="{474DD377-E252-477B-B942-E271224FA4E0}"/>
              </a:ext>
            </a:extLst>
          </p:cNvPr>
          <p:cNvSpPr>
            <a:spLocks noGrp="1"/>
          </p:cNvSpPr>
          <p:nvPr/>
        </p:nvSpPr>
        <p:spPr>
          <a:xfrm>
            <a:off x="7189337" y="1772816"/>
            <a:ext cx="1138117" cy="1169551"/>
          </a:xfrm>
          <a:prstGeom prst="rect">
            <a:avLst/>
          </a:prstGeom>
          <a:noFill/>
        </p:spPr>
        <p:txBody>
          <a:bodyPr wrap="square">
            <a:spAutoFit/>
          </a:bodyPr>
          <a:lstStyle/>
          <a:p>
            <a:r>
              <a:rPr sz="7000" b="1">
                <a:gradFill rotWithShape="1">
                  <a:gsLst>
                    <a:gs pos="0">
                      <a:schemeClr val="tx1">
                        <a:lumMod val="85000"/>
                        <a:lumOff val="15000"/>
                        <a:alpha val="0"/>
                      </a:schemeClr>
                    </a:gs>
                    <a:gs pos="70000">
                      <a:srgbClr val="E6E6E6"/>
                    </a:gs>
                  </a:gsLst>
                  <a:lin ang="10800000" scaled="1"/>
                  <a:tileRect/>
                </a:gradFill>
                <a:latin typeface="Segoe UI"/>
                <a:ea typeface="Segoe UI"/>
                <a:cs typeface="Segoe UI"/>
              </a:rPr>
              <a:t>도</a:t>
            </a:r>
            <a:endParaRPr sz="7000" b="1">
              <a:gradFill flip="none" rotWithShape="1">
                <a:gsLst>
                  <a:gs pos="0">
                    <a:schemeClr val="tx1">
                      <a:lumMod val="85000"/>
                      <a:lumOff val="15000"/>
                      <a:alpha val="0"/>
                    </a:schemeClr>
                  </a:gs>
                  <a:gs pos="70000">
                    <a:srgbClr val="E6E6E6"/>
                  </a:gs>
                </a:gsLst>
                <a:lin ang="10800000" scaled="1"/>
                <a:tileRect/>
              </a:gradFill>
              <a:latin typeface="Segoe UI"/>
              <a:ea typeface="Segoe UI"/>
              <a:cs typeface="Segoe UI"/>
            </a:endParaRPr>
          </a:p>
        </p:txBody>
      </p:sp>
      <p:sp>
        <p:nvSpPr>
          <p:cNvPr id="19" name="文本框 5">
            <a:extLst>
              <a:ext uri="{FF2B5EF4-FFF2-40B4-BE49-F238E27FC236}">
                <a16:creationId xmlns:a16="http://schemas.microsoft.com/office/drawing/2014/main" id="{C2280EA0-23CE-4A8C-85D7-63C9FC76A5E9}"/>
              </a:ext>
            </a:extLst>
          </p:cNvPr>
          <p:cNvSpPr>
            <a:spLocks noGrp="1"/>
          </p:cNvSpPr>
          <p:nvPr/>
        </p:nvSpPr>
        <p:spPr>
          <a:xfrm>
            <a:off x="8053433" y="1755393"/>
            <a:ext cx="1138117" cy="1169551"/>
          </a:xfrm>
          <a:prstGeom prst="rect">
            <a:avLst/>
          </a:prstGeom>
          <a:noFill/>
        </p:spPr>
        <p:txBody>
          <a:bodyPr wrap="square">
            <a:spAutoFit/>
          </a:bodyPr>
          <a:lstStyle/>
          <a:p>
            <a:r>
              <a:rPr sz="7000" b="1">
                <a:gradFill rotWithShape="1">
                  <a:gsLst>
                    <a:gs pos="0">
                      <a:schemeClr val="tx1">
                        <a:lumMod val="85000"/>
                        <a:lumOff val="15000"/>
                        <a:alpha val="0"/>
                      </a:schemeClr>
                    </a:gs>
                    <a:gs pos="70000">
                      <a:srgbClr val="E6E6E6"/>
                    </a:gs>
                  </a:gsLst>
                  <a:lin ang="10800000" scaled="1"/>
                  <a:tileRect/>
                </a:gradFill>
                <a:latin typeface="Segoe UI"/>
                <a:ea typeface="Segoe UI"/>
                <a:cs typeface="Segoe UI"/>
              </a:rPr>
              <a:t>자</a:t>
            </a:r>
            <a:endParaRPr sz="7000" b="1">
              <a:gradFill flip="none" rotWithShape="1">
                <a:gsLst>
                  <a:gs pos="0">
                    <a:schemeClr val="tx1">
                      <a:lumMod val="85000"/>
                      <a:lumOff val="15000"/>
                      <a:alpha val="0"/>
                    </a:schemeClr>
                  </a:gs>
                  <a:gs pos="70000">
                    <a:srgbClr val="E6E6E6"/>
                  </a:gs>
                </a:gsLst>
                <a:lin ang="10800000" scaled="1"/>
                <a:tileRect/>
              </a:gradFill>
              <a:latin typeface="Segoe UI"/>
              <a:ea typeface="Segoe UI"/>
              <a:cs typeface="Segoe UI"/>
            </a:endParaRPr>
          </a:p>
        </p:txBody>
      </p:sp>
      <p:sp>
        <p:nvSpPr>
          <p:cNvPr id="22" name="文本框 4">
            <a:extLst>
              <a:ext uri="{FF2B5EF4-FFF2-40B4-BE49-F238E27FC236}">
                <a16:creationId xmlns:a16="http://schemas.microsoft.com/office/drawing/2014/main" id="{159B30C0-4273-4B39-818D-8FF7BAFE2F57}"/>
              </a:ext>
            </a:extLst>
          </p:cNvPr>
          <p:cNvSpPr>
            <a:spLocks noGrp="1"/>
          </p:cNvSpPr>
          <p:nvPr/>
        </p:nvSpPr>
        <p:spPr>
          <a:xfrm>
            <a:off x="262558" y="6381328"/>
            <a:ext cx="7042774" cy="553998"/>
          </a:xfrm>
          <a:prstGeom prst="rect">
            <a:avLst/>
          </a:prstGeom>
          <a:noFill/>
        </p:spPr>
        <p:txBody>
          <a:bodyPr wrap="square">
            <a:spAutoFit/>
          </a:bodyPr>
          <a:lstStyle/>
          <a:p>
            <a:r>
              <a:rPr sz="1500" dirty="0">
                <a:solidFill>
                  <a:schemeClr val="bg1"/>
                </a:solidFill>
                <a:latin typeface="Segoe UI"/>
                <a:ea typeface="Segoe UI"/>
                <a:cs typeface="Segoe UI"/>
              </a:rPr>
              <a:t>
</a:t>
            </a:r>
          </a:p>
        </p:txBody>
      </p:sp>
      <p:pic>
        <p:nvPicPr>
          <p:cNvPr id="40" name="Picture 2"/>
          <p:cNvPicPr>
            <a:picLocks noChangeAspect="1"/>
          </p:cNvPicPr>
          <p:nvPr/>
        </p:nvPicPr>
        <p:blipFill>
          <a:blip r:embed="rId5"/>
          <a:srcRect/>
          <a:stretch>
            <a:fillRect/>
          </a:stretch>
        </p:blipFill>
        <p:spPr>
          <a:xfrm>
            <a:off x="9767614" y="5662638"/>
            <a:ext cx="1076325" cy="276225"/>
          </a:xfrm>
          <a:prstGeom prst="rect">
            <a:avLst/>
          </a:prstGeom>
        </p:spPr>
      </p:pic>
    </p:spTree>
    <p:extLst>
      <p:ext uri="{BB962C8B-B14F-4D97-AF65-F5344CB8AC3E}">
        <p14:creationId xmlns:p14="http://schemas.microsoft.com/office/powerpoint/2010/main" val="1416021471"/>
      </p:ext>
    </p:extLst>
  </p:cSld>
  <p:clrMapOvr>
    <a:masterClrMapping/>
  </p:clrMapOvr>
</p:sld>
</file>

<file path=ppt/theme/theme1.xml><?xml version="1.0" encoding="utf-8"?>
<a:theme xmlns:a="http://schemas.openxmlformats.org/drawingml/2006/main" name="Office 主题">
  <a:themeElements>
    <a:clrScheme name="蓝灰色">
      <a:dk1>
        <a:sysClr val="windowText" lastClr="000000"/>
      </a:dk1>
      <a:lt1>
        <a:sysClr val="window" lastClr="FFFFFF"/>
      </a:lt1>
      <a:dk2>
        <a:srgbClr val="44546A"/>
      </a:dk2>
      <a:lt2>
        <a:srgbClr val="E7E6E6"/>
      </a:lt2>
      <a:accent1>
        <a:srgbClr val="354456"/>
      </a:accent1>
      <a:accent2>
        <a:srgbClr val="889EB6"/>
      </a:accent2>
      <a:accent3>
        <a:srgbClr val="354456"/>
      </a:accent3>
      <a:accent4>
        <a:srgbClr val="889EB6"/>
      </a:accent4>
      <a:accent5>
        <a:srgbClr val="354456"/>
      </a:accent5>
      <a:accent6>
        <a:srgbClr val="889EB6"/>
      </a:accent6>
      <a:hlink>
        <a:srgbClr val="354456"/>
      </a:hlink>
      <a:folHlink>
        <a:srgbClr val="889EB6"/>
      </a:folHlink>
    </a:clrScheme>
    <a:fontScheme name="font">
      <a:majorFont>
        <a:latin typeface="Segoe UI"/>
        <a:ea typeface="等线"/>
        <a:cs typeface=""/>
      </a:majorFont>
      <a:minorFont>
        <a:latin typeface="Segoe UI"/>
        <a:ea typeface="等线"/>
        <a:cs typeface=""/>
      </a:minorFont>
    </a:fontScheme>
    <a:fmtScheme name="蓝灰色">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蓝灰色">
      <a:dk1>
        <a:sysClr val="windowText" lastClr="000000"/>
      </a:dk1>
      <a:lt1>
        <a:sysClr val="window" lastClr="FFFFFF"/>
      </a:lt1>
      <a:dk2>
        <a:srgbClr val="44546A"/>
      </a:dk2>
      <a:lt2>
        <a:srgbClr val="E7E6E6"/>
      </a:lt2>
      <a:accent1>
        <a:srgbClr val="354456"/>
      </a:accent1>
      <a:accent2>
        <a:srgbClr val="889EB6"/>
      </a:accent2>
      <a:accent3>
        <a:srgbClr val="354456"/>
      </a:accent3>
      <a:accent4>
        <a:srgbClr val="889EB6"/>
      </a:accent4>
      <a:accent5>
        <a:srgbClr val="354456"/>
      </a:accent5>
      <a:accent6>
        <a:srgbClr val="889EB6"/>
      </a:accent6>
      <a:hlink>
        <a:srgbClr val="354456"/>
      </a:hlink>
      <a:folHlink>
        <a:srgbClr val="889EB6"/>
      </a:folHlink>
    </a:clrScheme>
    <a:fontScheme name="font">
      <a:majorFont>
        <a:latin typeface="Segoe UI"/>
        <a:ea typeface="等线"/>
        <a:cs typeface=""/>
      </a:majorFont>
      <a:minorFont>
        <a:latin typeface="Segoe UI"/>
        <a:ea typeface="等线"/>
        <a:cs typeface=""/>
      </a:minorFont>
    </a:fontScheme>
    <a:fmtScheme name="蓝灰色">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2376</Words>
  <Application>Microsoft Macintosh PowerPoint</Application>
  <DocSecurity>0</DocSecurity>
  <PresentationFormat>사용자 지정</PresentationFormat>
  <Paragraphs>425</Paragraphs>
  <Slides>28</Slides>
  <Notes>28</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28</vt:i4>
      </vt:variant>
    </vt:vector>
  </HeadingPairs>
  <TitlesOfParts>
    <vt:vector size="35" baseType="lpstr">
      <vt:lpstr>微软雅黑</vt:lpstr>
      <vt:lpstr>黑体</vt:lpstr>
      <vt:lpstr>Arial</vt:lpstr>
      <vt:lpstr>Calibri</vt:lpstr>
      <vt:lpstr>Segoe UI</vt:lpstr>
      <vt:lpstr>Wingdings</vt:lpstr>
      <vt:lpstr>Office 主题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승철 류</cp:lastModifiedBy>
  <cp:revision>1</cp:revision>
  <dcterms:created xsi:type="dcterms:W3CDTF">2026-08-10T10:34:47Z</dcterms:created>
  <dcterms:modified xsi:type="dcterms:W3CDTF">2026-08-10T10:43:12Z</dcterms:modified>
</cp:coreProperties>
</file>