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0680700" cy="7556500"/>
  <p:notesSz cx="10680700" cy="7556500"/>
  <p:embeddedFontLst>
    <p:embeddedFont>
      <p:font typeface="KBUPCA+STFangsong" panose="02010600040101010101" pitchFamily="2" charset="-122"/>
      <p:regular r:id="rId24"/>
    </p:embeddedFont>
    <p:embeddedFont>
      <p:font typeface="Microsoft YaHei" panose="020B0503020204020204" pitchFamily="34" charset="-122"/>
      <p:regular r:id="rId25"/>
      <p:bold r:id="rId26"/>
    </p:embeddedFont>
    <p:embeddedFont>
      <p:font typeface="Segoe Print" panose="02000800000000000000" pitchFamily="2" charset="0"/>
      <p:regular r:id="rId27"/>
      <p:bold r:id="rId28"/>
    </p:embeddedFont>
    <p:embeddedFont>
      <p:font typeface="SimHei" panose="02010609060101010101" pitchFamily="49" charset="-122"/>
      <p:regular r:id="rId29"/>
    </p:embeddedFont>
    <p:embeddedFont>
      <p:font typeface="Verdana" panose="020B0604030504040204" pitchFamily="34" charset="0"/>
      <p:regular r:id="rId30"/>
      <p:bold r:id="rId31"/>
      <p:italic r:id="rId32"/>
      <p:boldItalic r:id="rId33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>
      <p:cViewPr varScale="1">
        <p:scale>
          <a:sx n="110" d="100"/>
          <a:sy n="110" d="100"/>
        </p:scale>
        <p:origin x="1696" y="176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5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Title</a:t>
            </a:r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1/24/24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1/24/24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771652"/>
            <a:ext cx="10680700" cy="60106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180268" y="3262012"/>
            <a:ext cx="5602231" cy="12616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148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3900" b="1" dirty="0">
                <a:solidFill>
                  <a:srgbClr val="FFFFFF"/>
                </a:solidFill>
                <a:latin typeface="Microsoft YaHei"/>
                <a:cs typeface="Microsoft YaHei"/>
              </a:rPr>
              <a:t>산동 </a:t>
            </a:r>
            <a:r>
              <a:rPr lang="ko-KR" altLang="en-US" sz="3900" b="1" dirty="0" err="1">
                <a:solidFill>
                  <a:srgbClr val="FFFFFF"/>
                </a:solidFill>
                <a:latin typeface="Microsoft YaHei"/>
                <a:cs typeface="Microsoft YaHei"/>
              </a:rPr>
              <a:t>야코날</a:t>
            </a:r>
            <a:endParaRPr lang="en-US" altLang="ko-KR" sz="3900" b="1" dirty="0">
              <a:solidFill>
                <a:srgbClr val="FFFFFF"/>
              </a:solidFill>
              <a:latin typeface="Microsoft YaHei"/>
              <a:cs typeface="Microsoft YaHei"/>
            </a:endParaRPr>
          </a:p>
          <a:p>
            <a:pPr marL="0" marR="0">
              <a:lnSpc>
                <a:spcPts val="5148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3900" b="1" dirty="0">
                <a:solidFill>
                  <a:srgbClr val="FFFFFF"/>
                </a:solidFill>
                <a:latin typeface="Microsoft YaHei"/>
                <a:cs typeface="Microsoft YaHei"/>
              </a:rPr>
              <a:t>용접자질 및 능력소개</a:t>
            </a:r>
            <a:endParaRPr sz="3900" b="1" dirty="0">
              <a:solidFill>
                <a:srgbClr val="FFFFFF"/>
              </a:solidFill>
              <a:latin typeface="Microsoft YaHei"/>
              <a:cs typeface="Microsoft YaHe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"/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0" y="771652"/>
            <a:ext cx="10680700" cy="60106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345429" y="3250348"/>
            <a:ext cx="6026811" cy="5321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04"/>
              </a:lnSpc>
              <a:spcBef>
                <a:spcPts val="0"/>
              </a:spcBef>
              <a:spcAft>
                <a:spcPts val="0"/>
              </a:spcAft>
            </a:pPr>
            <a:r>
              <a:rPr sz="3700" b="1" dirty="0">
                <a:solidFill>
                  <a:srgbClr val="FFFFFF"/>
                </a:solidFill>
                <a:latin typeface="Verdana"/>
                <a:cs typeface="Verdana"/>
              </a:rPr>
              <a:t>1.</a:t>
            </a:r>
            <a:r>
              <a:rPr sz="3700" b="1" spc="12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lang="ko-KR" altLang="en-US" sz="3700" b="1" spc="30" dirty="0">
                <a:solidFill>
                  <a:srgbClr val="FFFFFF"/>
                </a:solidFill>
                <a:highlight>
                  <a:srgbClr val="000080"/>
                </a:highlight>
                <a:latin typeface="SimHei"/>
                <a:cs typeface="Verdana"/>
              </a:rPr>
              <a:t>용접관리 및 조직구조</a:t>
            </a:r>
            <a:endParaRPr sz="3700" spc="30" dirty="0">
              <a:solidFill>
                <a:srgbClr val="FFFFFF"/>
              </a:solidFill>
              <a:highlight>
                <a:srgbClr val="000080"/>
              </a:highlight>
              <a:latin typeface="SimHei"/>
              <a:cs typeface="SimHe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681906"/>
            <a:ext cx="10680700" cy="60106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53987" y="1954413"/>
            <a:ext cx="8685992" cy="39626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65751" marR="0">
              <a:lnSpc>
                <a:spcPts val="2711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2250" spc="-24" dirty="0" err="1">
                <a:solidFill>
                  <a:srgbClr val="000000"/>
                </a:solidFill>
                <a:latin typeface="+mn-ea"/>
                <a:cs typeface="SimHei"/>
              </a:rPr>
              <a:t>산동야코날의</a:t>
            </a:r>
            <a:r>
              <a:rPr lang="ko-KR" altLang="en-US" sz="2250" spc="-24" dirty="0">
                <a:solidFill>
                  <a:srgbClr val="000000"/>
                </a:solidFill>
                <a:latin typeface="+mn-ea"/>
                <a:cs typeface="SimHei"/>
              </a:rPr>
              <a:t> 용접관리체계는 엄격히 </a:t>
            </a:r>
            <a:r>
              <a:rPr lang="en-US" altLang="ko-KR" sz="2250" spc="-15" dirty="0">
                <a:solidFill>
                  <a:srgbClr val="000000"/>
                </a:solidFill>
                <a:latin typeface="+mn-ea"/>
                <a:cs typeface="Verdana"/>
              </a:rPr>
              <a:t>ISO3834-2</a:t>
            </a:r>
            <a:r>
              <a:rPr lang="ko-KR" altLang="en-US" sz="2250" spc="-15" dirty="0">
                <a:solidFill>
                  <a:srgbClr val="000000"/>
                </a:solidFill>
                <a:latin typeface="+mn-ea"/>
                <a:cs typeface="Verdana"/>
              </a:rPr>
              <a:t>와</a:t>
            </a:r>
            <a:endParaRPr lang="ko-KR" altLang="en-US" sz="2250" dirty="0">
              <a:solidFill>
                <a:srgbClr val="000000"/>
              </a:solidFill>
              <a:latin typeface="+mn-ea"/>
              <a:cs typeface="SimHei"/>
            </a:endParaRPr>
          </a:p>
          <a:p>
            <a:pPr>
              <a:lnSpc>
                <a:spcPts val="2711"/>
              </a:lnSpc>
              <a:spcBef>
                <a:spcPts val="1296"/>
              </a:spcBef>
            </a:pPr>
            <a:r>
              <a:rPr lang="en-US" altLang="ko-KR" sz="2250" spc="-15" dirty="0">
                <a:solidFill>
                  <a:srgbClr val="000000"/>
                </a:solidFill>
                <a:latin typeface="+mn-ea"/>
                <a:cs typeface="Verdana"/>
              </a:rPr>
              <a:t>EN15085-2</a:t>
            </a:r>
            <a:r>
              <a:rPr lang="ko-KR" altLang="en-US" sz="2250" spc="-15" dirty="0">
                <a:solidFill>
                  <a:srgbClr val="000000"/>
                </a:solidFill>
                <a:latin typeface="+mn-ea"/>
                <a:cs typeface="Verdana"/>
              </a:rPr>
              <a:t>를 준수하여 관리를 하고 있고</a:t>
            </a:r>
            <a:r>
              <a:rPr lang="ko-KR" altLang="en-US" sz="2250" spc="-23" dirty="0">
                <a:solidFill>
                  <a:srgbClr val="000000"/>
                </a:solidFill>
                <a:latin typeface="+mn-ea"/>
                <a:cs typeface="Verdana"/>
              </a:rPr>
              <a:t> </a:t>
            </a:r>
            <a:r>
              <a:rPr lang="en-US" altLang="ko-KR" sz="2250" spc="-15" dirty="0">
                <a:solidFill>
                  <a:srgbClr val="000000"/>
                </a:solidFill>
                <a:latin typeface="+mn-ea"/>
                <a:cs typeface="Verdana"/>
              </a:rPr>
              <a:t>ISO</a:t>
            </a:r>
            <a:r>
              <a:rPr lang="ko-KR" altLang="en-US" sz="2250" dirty="0">
                <a:solidFill>
                  <a:srgbClr val="000000"/>
                </a:solidFill>
                <a:latin typeface="+mn-ea"/>
                <a:cs typeface="Verdana"/>
              </a:rPr>
              <a:t> </a:t>
            </a:r>
            <a:r>
              <a:rPr lang="en-US" altLang="ko-KR" sz="2250" spc="-18" dirty="0">
                <a:solidFill>
                  <a:srgbClr val="000000"/>
                </a:solidFill>
                <a:latin typeface="+mn-ea"/>
                <a:cs typeface="Verdana"/>
              </a:rPr>
              <a:t>14731</a:t>
            </a:r>
            <a:r>
              <a:rPr lang="ko-KR" altLang="en-US" sz="2250" spc="-18" dirty="0">
                <a:solidFill>
                  <a:srgbClr val="000000"/>
                </a:solidFill>
                <a:latin typeface="+mn-ea"/>
                <a:cs typeface="Verdana"/>
              </a:rPr>
              <a:t>를 기준으로 용접책임인원을 구성하고 </a:t>
            </a:r>
            <a:r>
              <a:rPr lang="en-US" altLang="ko-KR" sz="2250" spc="-15" dirty="0">
                <a:solidFill>
                  <a:srgbClr val="000000"/>
                </a:solidFill>
                <a:latin typeface="+mn-ea"/>
                <a:cs typeface="Verdana"/>
              </a:rPr>
              <a:t>ISO</a:t>
            </a:r>
            <a:r>
              <a:rPr lang="ko-KR" altLang="en-US" sz="2250" dirty="0">
                <a:solidFill>
                  <a:srgbClr val="000000"/>
                </a:solidFill>
                <a:latin typeface="+mn-ea"/>
                <a:cs typeface="Verdana"/>
              </a:rPr>
              <a:t> </a:t>
            </a:r>
            <a:r>
              <a:rPr lang="en-US" altLang="ko-KR" sz="2250" spc="-15" dirty="0">
                <a:solidFill>
                  <a:srgbClr val="000000"/>
                </a:solidFill>
                <a:latin typeface="+mn-ea"/>
                <a:cs typeface="Verdana"/>
              </a:rPr>
              <a:t>15614-2</a:t>
            </a:r>
            <a:r>
              <a:rPr lang="ko-KR" altLang="en-US" sz="2250" spc="-15" dirty="0">
                <a:solidFill>
                  <a:srgbClr val="000000"/>
                </a:solidFill>
                <a:latin typeface="+mn-ea"/>
                <a:cs typeface="Verdana"/>
              </a:rPr>
              <a:t>를 기준으로 </a:t>
            </a:r>
            <a:r>
              <a:rPr lang="ko-KR" altLang="en-US" sz="2250" dirty="0">
                <a:latin typeface="+mn-ea"/>
              </a:rPr>
              <a:t>용접 공정 평가 커버리지 자격 취득하고 </a:t>
            </a:r>
            <a:r>
              <a:rPr lang="en-US" altLang="ko-KR" sz="2250" spc="-16" dirty="0">
                <a:solidFill>
                  <a:srgbClr val="000000"/>
                </a:solidFill>
                <a:latin typeface="+mn-ea"/>
                <a:cs typeface="Verdana"/>
              </a:rPr>
              <a:t>ISO9606-2</a:t>
            </a:r>
            <a:r>
              <a:rPr lang="ko-KR" altLang="en-US" sz="2250" spc="-16" dirty="0">
                <a:solidFill>
                  <a:srgbClr val="000000"/>
                </a:solidFill>
                <a:latin typeface="+mn-ea"/>
                <a:cs typeface="Verdana"/>
              </a:rPr>
              <a:t>시험을 기준으로 </a:t>
            </a:r>
            <a:r>
              <a:rPr lang="ko-KR" altLang="en-US" sz="2250" spc="-16" dirty="0" err="1">
                <a:solidFill>
                  <a:srgbClr val="000000"/>
                </a:solidFill>
                <a:latin typeface="+mn-ea"/>
                <a:cs typeface="Verdana"/>
              </a:rPr>
              <a:t>용접원</a:t>
            </a:r>
            <a:r>
              <a:rPr lang="en-US" altLang="ko-KR" sz="2250" spc="-16" dirty="0">
                <a:solidFill>
                  <a:srgbClr val="000000"/>
                </a:solidFill>
                <a:latin typeface="+mn-ea"/>
                <a:cs typeface="Verdana"/>
              </a:rPr>
              <a:t>/</a:t>
            </a:r>
            <a:r>
              <a:rPr lang="ko-KR" altLang="en-US" sz="2250" spc="-16" dirty="0">
                <a:solidFill>
                  <a:srgbClr val="000000"/>
                </a:solidFill>
                <a:latin typeface="+mn-ea"/>
                <a:cs typeface="Verdana"/>
              </a:rPr>
              <a:t>용접조작원은 자질자격을 취득한 인원이며</a:t>
            </a:r>
            <a:r>
              <a:rPr lang="ko-KR" altLang="en-US" sz="2250" spc="-23" dirty="0">
                <a:solidFill>
                  <a:srgbClr val="000000"/>
                </a:solidFill>
                <a:latin typeface="+mn-ea"/>
                <a:cs typeface="Verdana"/>
              </a:rPr>
              <a:t> </a:t>
            </a:r>
            <a:r>
              <a:rPr lang="en-US" altLang="ko-KR" sz="2250" spc="-15" dirty="0">
                <a:solidFill>
                  <a:srgbClr val="000000"/>
                </a:solidFill>
                <a:latin typeface="+mn-ea"/>
                <a:cs typeface="Verdana"/>
              </a:rPr>
              <a:t>ISO</a:t>
            </a:r>
            <a:r>
              <a:rPr lang="ko-KR" altLang="en-US" sz="2250" dirty="0">
                <a:solidFill>
                  <a:srgbClr val="000000"/>
                </a:solidFill>
                <a:latin typeface="+mn-ea"/>
                <a:cs typeface="Verdana"/>
              </a:rPr>
              <a:t> </a:t>
            </a:r>
            <a:r>
              <a:rPr lang="en-US" altLang="ko-KR" sz="2250" spc="-16" dirty="0">
                <a:solidFill>
                  <a:srgbClr val="000000"/>
                </a:solidFill>
                <a:latin typeface="+mn-ea"/>
                <a:cs typeface="Verdana"/>
              </a:rPr>
              <a:t>9712</a:t>
            </a:r>
            <a:r>
              <a:rPr lang="ko-KR" altLang="en-US" sz="2250" spc="-16" dirty="0">
                <a:solidFill>
                  <a:srgbClr val="000000"/>
                </a:solidFill>
                <a:latin typeface="+mn-ea"/>
                <a:cs typeface="Verdana"/>
              </a:rPr>
              <a:t>기준으로 </a:t>
            </a:r>
            <a:r>
              <a:rPr lang="ko-KR" altLang="en-US" sz="2250" spc="-16" dirty="0" err="1">
                <a:solidFill>
                  <a:srgbClr val="000000"/>
                </a:solidFill>
                <a:latin typeface="+mn-ea"/>
                <a:cs typeface="Verdana"/>
              </a:rPr>
              <a:t>국제용접질검자격을</a:t>
            </a:r>
            <a:r>
              <a:rPr lang="ko-KR" altLang="en-US" sz="2250" spc="-16" dirty="0">
                <a:solidFill>
                  <a:srgbClr val="000000"/>
                </a:solidFill>
                <a:latin typeface="+mn-ea"/>
                <a:cs typeface="Verdana"/>
              </a:rPr>
              <a:t> 가진 인원이다</a:t>
            </a:r>
            <a:r>
              <a:rPr lang="en-US" altLang="ko-KR" sz="2250" spc="-16" dirty="0">
                <a:solidFill>
                  <a:srgbClr val="000000"/>
                </a:solidFill>
                <a:latin typeface="+mn-ea"/>
                <a:cs typeface="Verdana"/>
              </a:rPr>
              <a:t>.</a:t>
            </a:r>
            <a:endParaRPr lang="en-US" altLang="ko-KR" sz="2250" spc="-22" dirty="0">
              <a:solidFill>
                <a:srgbClr val="000000"/>
              </a:solidFill>
              <a:latin typeface="+mn-ea"/>
              <a:cs typeface="Verdana"/>
            </a:endParaRPr>
          </a:p>
          <a:p>
            <a:pPr>
              <a:lnSpc>
                <a:spcPts val="2711"/>
              </a:lnSpc>
              <a:spcBef>
                <a:spcPts val="1296"/>
              </a:spcBef>
            </a:pPr>
            <a:r>
              <a:rPr lang="ko-KR" altLang="en-US" sz="2250" spc="-22" dirty="0">
                <a:solidFill>
                  <a:srgbClr val="000000"/>
                </a:solidFill>
                <a:latin typeface="+mn-ea"/>
                <a:cs typeface="SimHei"/>
              </a:rPr>
              <a:t>생산과정은 용접기술자가</a:t>
            </a:r>
            <a:r>
              <a:rPr lang="ko-KR" altLang="en-US" sz="2250" spc="-24" dirty="0">
                <a:solidFill>
                  <a:srgbClr val="000000"/>
                </a:solidFill>
                <a:latin typeface="+mn-ea"/>
                <a:cs typeface="SimHei"/>
              </a:rPr>
              <a:t>（</a:t>
            </a:r>
            <a:r>
              <a:rPr lang="en-US" altLang="ko-KR" sz="2250" spc="-19" dirty="0">
                <a:solidFill>
                  <a:srgbClr val="000000"/>
                </a:solidFill>
                <a:latin typeface="+mn-ea"/>
                <a:cs typeface="Verdana"/>
              </a:rPr>
              <a:t>IWS</a:t>
            </a:r>
            <a:r>
              <a:rPr lang="ko-KR" altLang="en-US" sz="2250" spc="-23" dirty="0">
                <a:solidFill>
                  <a:srgbClr val="000000"/>
                </a:solidFill>
                <a:latin typeface="+mn-ea"/>
                <a:cs typeface="SimHei"/>
              </a:rPr>
              <a:t>）</a:t>
            </a:r>
            <a:r>
              <a:rPr lang="ko-KR" altLang="en-US" sz="2250" spc="-23" dirty="0" err="1">
                <a:solidFill>
                  <a:srgbClr val="000000"/>
                </a:solidFill>
                <a:latin typeface="+mn-ea"/>
                <a:cs typeface="SimHei"/>
              </a:rPr>
              <a:t>용접전、용접중、용접후의</a:t>
            </a:r>
            <a:r>
              <a:rPr lang="ko-KR" altLang="en-US" sz="2250" spc="-23" dirty="0">
                <a:solidFill>
                  <a:srgbClr val="000000"/>
                </a:solidFill>
                <a:latin typeface="+mn-ea"/>
                <a:cs typeface="SimHei"/>
              </a:rPr>
              <a:t> 생산공정상황을 </a:t>
            </a:r>
            <a:r>
              <a:rPr lang="ko-KR" altLang="en-US" sz="2250" spc="-23" dirty="0" err="1">
                <a:solidFill>
                  <a:srgbClr val="000000"/>
                </a:solidFill>
                <a:latin typeface="+mn-ea"/>
                <a:cs typeface="SimHei"/>
              </a:rPr>
              <a:t>업격히</a:t>
            </a:r>
            <a:r>
              <a:rPr lang="ko-KR" altLang="en-US" sz="2250" spc="-23" dirty="0">
                <a:solidFill>
                  <a:srgbClr val="000000"/>
                </a:solidFill>
                <a:latin typeface="+mn-ea"/>
                <a:cs typeface="SimHei"/>
              </a:rPr>
              <a:t> 감독하고 검사를 진행한다</a:t>
            </a:r>
            <a:r>
              <a:rPr lang="en-US" altLang="ko-KR" sz="2250" spc="-23" dirty="0">
                <a:solidFill>
                  <a:srgbClr val="000000"/>
                </a:solidFill>
                <a:latin typeface="+mn-ea"/>
                <a:cs typeface="SimHei"/>
              </a:rPr>
              <a:t>.</a:t>
            </a:r>
          </a:p>
          <a:p>
            <a:pPr>
              <a:lnSpc>
                <a:spcPts val="2711"/>
              </a:lnSpc>
              <a:spcBef>
                <a:spcPts val="1296"/>
              </a:spcBef>
            </a:pPr>
            <a:r>
              <a:rPr lang="ko-KR" altLang="en-US" sz="2250" spc="-23" dirty="0">
                <a:solidFill>
                  <a:srgbClr val="000000"/>
                </a:solidFill>
                <a:latin typeface="+mn-ea"/>
                <a:cs typeface="SimHei"/>
              </a:rPr>
              <a:t>회사에서 용접책임자는 </a:t>
            </a:r>
            <a:r>
              <a:rPr lang="en-US" altLang="ko-KR" sz="2250" spc="-23" dirty="0">
                <a:solidFill>
                  <a:srgbClr val="000000"/>
                </a:solidFill>
                <a:latin typeface="+mn-ea"/>
                <a:cs typeface="SimHei"/>
              </a:rPr>
              <a:t>10</a:t>
            </a:r>
            <a:r>
              <a:rPr lang="ko-KR" altLang="en-US" sz="2250" spc="-23" dirty="0" err="1">
                <a:solidFill>
                  <a:srgbClr val="000000"/>
                </a:solidFill>
                <a:latin typeface="+mn-ea"/>
                <a:cs typeface="SimHei"/>
              </a:rPr>
              <a:t>년이상의</a:t>
            </a:r>
            <a:r>
              <a:rPr lang="ko-KR" altLang="en-US" sz="2250" spc="-23" dirty="0">
                <a:solidFill>
                  <a:srgbClr val="000000"/>
                </a:solidFill>
                <a:latin typeface="+mn-ea"/>
                <a:cs typeface="SimHei"/>
              </a:rPr>
              <a:t> 철도차량 용접관리 경험을 가지고 있다</a:t>
            </a:r>
            <a:r>
              <a:rPr lang="en-US" altLang="ko-KR" sz="2250" spc="-23" dirty="0">
                <a:solidFill>
                  <a:srgbClr val="000000"/>
                </a:solidFill>
                <a:latin typeface="+mn-ea"/>
                <a:cs typeface="SimHei"/>
              </a:rPr>
              <a:t>.</a:t>
            </a:r>
            <a:endParaRPr lang="ko-KR" altLang="en-US" sz="2250" spc="-24" dirty="0">
              <a:solidFill>
                <a:srgbClr val="000000"/>
              </a:solidFill>
              <a:latin typeface="+mn-ea"/>
              <a:cs typeface="SimHe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83766" y="772922"/>
            <a:ext cx="10680700" cy="60106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A515419-9BEC-47D2-9A5D-B64599123220}"/>
              </a:ext>
            </a:extLst>
          </p:cNvPr>
          <p:cNvSpPr txBox="1"/>
          <p:nvPr/>
        </p:nvSpPr>
        <p:spPr>
          <a:xfrm>
            <a:off x="2388022" y="2698130"/>
            <a:ext cx="792088" cy="530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ko-KR" sz="1050" dirty="0"/>
          </a:p>
          <a:p>
            <a:r>
              <a:rPr lang="ko-KR" altLang="en-US" sz="900" dirty="0"/>
              <a:t>  </a:t>
            </a:r>
            <a:endParaRPr lang="en-US" altLang="ko-KR" sz="900" dirty="0"/>
          </a:p>
          <a:p>
            <a:r>
              <a:rPr lang="ko-KR" altLang="en-US" sz="900" dirty="0"/>
              <a:t>  </a:t>
            </a:r>
          </a:p>
        </p:txBody>
      </p:sp>
      <p:sp>
        <p:nvSpPr>
          <p:cNvPr id="29" name="object 3">
            <a:extLst>
              <a:ext uri="{FF2B5EF4-FFF2-40B4-BE49-F238E27FC236}">
                <a16:creationId xmlns:a16="http://schemas.microsoft.com/office/drawing/2014/main" id="{573FE7E2-C7BF-4D90-828A-34C70A26F7D0}"/>
              </a:ext>
            </a:extLst>
          </p:cNvPr>
          <p:cNvSpPr txBox="1"/>
          <p:nvPr/>
        </p:nvSpPr>
        <p:spPr>
          <a:xfrm>
            <a:off x="551464" y="1692969"/>
            <a:ext cx="2135920" cy="2821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31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2250" spc="-23" dirty="0">
                <a:solidFill>
                  <a:srgbClr val="000000"/>
                </a:solidFill>
                <a:latin typeface="SimHei"/>
                <a:cs typeface="SimHei"/>
              </a:rPr>
              <a:t>용접조직구조도</a:t>
            </a:r>
            <a:endParaRPr sz="2250" spc="-23" dirty="0">
              <a:solidFill>
                <a:srgbClr val="000000"/>
              </a:solidFill>
              <a:latin typeface="SimHei"/>
              <a:cs typeface="SimHei"/>
            </a:endParaRP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8671F771-6D74-43B3-87CA-3CEB853FECB9}"/>
              </a:ext>
            </a:extLst>
          </p:cNvPr>
          <p:cNvSpPr/>
          <p:nvPr/>
        </p:nvSpPr>
        <p:spPr>
          <a:xfrm>
            <a:off x="5052318" y="1834034"/>
            <a:ext cx="985987" cy="361021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</a:rPr>
              <a:t>회장</a:t>
            </a: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ECF4138D-85A6-441C-869E-6ED87B14E6C9}"/>
              </a:ext>
            </a:extLst>
          </p:cNvPr>
          <p:cNvSpPr/>
          <p:nvPr/>
        </p:nvSpPr>
        <p:spPr>
          <a:xfrm>
            <a:off x="3096433" y="2220367"/>
            <a:ext cx="1504729" cy="361021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>
                <a:solidFill>
                  <a:schemeClr val="tx1"/>
                </a:solidFill>
              </a:rPr>
              <a:t>관리자 대표</a:t>
            </a: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04EE6FA7-97AE-44F7-9319-CC23862551B7}"/>
              </a:ext>
            </a:extLst>
          </p:cNvPr>
          <p:cNvSpPr/>
          <p:nvPr/>
        </p:nvSpPr>
        <p:spPr>
          <a:xfrm>
            <a:off x="3096433" y="2682414"/>
            <a:ext cx="1504729" cy="447764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>
                <a:solidFill>
                  <a:schemeClr val="tx1"/>
                </a:solidFill>
              </a:rPr>
              <a:t>용접감독</a:t>
            </a:r>
            <a:r>
              <a:rPr lang="en-US" altLang="ko-KR" sz="1400" dirty="0">
                <a:solidFill>
                  <a:schemeClr val="tx1"/>
                </a:solidFill>
              </a:rPr>
              <a:t>2</a:t>
            </a:r>
            <a:r>
              <a:rPr lang="ko-KR" altLang="en-US" sz="1400" dirty="0">
                <a:solidFill>
                  <a:schemeClr val="tx1"/>
                </a:solidFill>
              </a:rPr>
              <a:t>명</a:t>
            </a: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2A0DFEB1-94D4-4CD6-A250-5C75A07295C7}"/>
              </a:ext>
            </a:extLst>
          </p:cNvPr>
          <p:cNvSpPr/>
          <p:nvPr/>
        </p:nvSpPr>
        <p:spPr>
          <a:xfrm>
            <a:off x="2420415" y="3635345"/>
            <a:ext cx="500337" cy="86625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>
                <a:solidFill>
                  <a:schemeClr val="tx1"/>
                </a:solidFill>
              </a:rPr>
              <a:t>기술개발팀</a:t>
            </a: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078F1193-9E20-4C68-A7AA-CC05D9268F32}"/>
              </a:ext>
            </a:extLst>
          </p:cNvPr>
          <p:cNvSpPr/>
          <p:nvPr/>
        </p:nvSpPr>
        <p:spPr>
          <a:xfrm>
            <a:off x="2967805" y="3640342"/>
            <a:ext cx="500337" cy="86625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>
                <a:solidFill>
                  <a:schemeClr val="tx1"/>
                </a:solidFill>
              </a:rPr>
              <a:t>영업팀</a:t>
            </a: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5893AE99-AC16-4F50-B26B-F1EDBCC11910}"/>
              </a:ext>
            </a:extLst>
          </p:cNvPr>
          <p:cNvSpPr/>
          <p:nvPr/>
        </p:nvSpPr>
        <p:spPr>
          <a:xfrm>
            <a:off x="3515195" y="3636209"/>
            <a:ext cx="500337" cy="86625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 err="1">
                <a:solidFill>
                  <a:schemeClr val="tx1"/>
                </a:solidFill>
              </a:rPr>
              <a:t>품질팀</a:t>
            </a:r>
            <a:endParaRPr lang="ko-KR" altLang="en-US" sz="1100" dirty="0">
              <a:solidFill>
                <a:schemeClr val="tx1"/>
              </a:solidFill>
            </a:endParaRP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C9BC0F87-741A-4A9B-9710-336065733DAE}"/>
              </a:ext>
            </a:extLst>
          </p:cNvPr>
          <p:cNvSpPr/>
          <p:nvPr/>
        </p:nvSpPr>
        <p:spPr>
          <a:xfrm>
            <a:off x="4049301" y="3625985"/>
            <a:ext cx="500337" cy="86625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>
                <a:solidFill>
                  <a:schemeClr val="tx1"/>
                </a:solidFill>
              </a:rPr>
              <a:t>생산보장팀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1FCC9A49-3A0E-4428-A795-046C73D236FF}"/>
              </a:ext>
            </a:extLst>
          </p:cNvPr>
          <p:cNvSpPr/>
          <p:nvPr/>
        </p:nvSpPr>
        <p:spPr>
          <a:xfrm>
            <a:off x="4590393" y="3625985"/>
            <a:ext cx="500337" cy="86625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>
                <a:solidFill>
                  <a:schemeClr val="tx1"/>
                </a:solidFill>
              </a:rPr>
              <a:t>물류팀</a:t>
            </a:r>
            <a:endParaRPr lang="ko-KR" altLang="en-US" sz="1100" dirty="0">
              <a:solidFill>
                <a:schemeClr val="tx1"/>
              </a:solidFill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265A66CC-97BF-4C2E-A378-8E2450078821}"/>
              </a:ext>
            </a:extLst>
          </p:cNvPr>
          <p:cNvSpPr/>
          <p:nvPr/>
        </p:nvSpPr>
        <p:spPr>
          <a:xfrm>
            <a:off x="5135268" y="3625985"/>
            <a:ext cx="500337" cy="86625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>
                <a:solidFill>
                  <a:schemeClr val="tx1"/>
                </a:solidFill>
              </a:rPr>
              <a:t>심층가공팀</a:t>
            </a: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589E8741-F3CF-4823-BD97-2945E1DBD6B4}"/>
              </a:ext>
            </a:extLst>
          </p:cNvPr>
          <p:cNvSpPr/>
          <p:nvPr/>
        </p:nvSpPr>
        <p:spPr>
          <a:xfrm>
            <a:off x="5676638" y="3625420"/>
            <a:ext cx="500337" cy="86625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>
                <a:solidFill>
                  <a:schemeClr val="tx1"/>
                </a:solidFill>
              </a:rPr>
              <a:t>안전감찰팀</a:t>
            </a:r>
            <a:endParaRPr lang="ko-KR" altLang="en-US" sz="1100" dirty="0">
              <a:solidFill>
                <a:schemeClr val="tx1"/>
              </a:solidFill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D80389EC-BA63-48A3-8154-562F082B7D2D}"/>
              </a:ext>
            </a:extLst>
          </p:cNvPr>
          <p:cNvSpPr/>
          <p:nvPr/>
        </p:nvSpPr>
        <p:spPr>
          <a:xfrm>
            <a:off x="6226258" y="3625420"/>
            <a:ext cx="500337" cy="86625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>
                <a:solidFill>
                  <a:schemeClr val="tx1"/>
                </a:solidFill>
              </a:rPr>
              <a:t>생산관리팀</a:t>
            </a: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634FB428-27C6-4F6A-B2BA-18CCE24D6A1F}"/>
              </a:ext>
            </a:extLst>
          </p:cNvPr>
          <p:cNvSpPr/>
          <p:nvPr/>
        </p:nvSpPr>
        <p:spPr>
          <a:xfrm>
            <a:off x="6775878" y="3625420"/>
            <a:ext cx="500337" cy="86625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>
                <a:solidFill>
                  <a:schemeClr val="tx1"/>
                </a:solidFill>
              </a:rPr>
              <a:t>운영관리팀</a:t>
            </a: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40C89306-3315-4309-9BCA-0F8CF0D9783C}"/>
              </a:ext>
            </a:extLst>
          </p:cNvPr>
          <p:cNvSpPr/>
          <p:nvPr/>
        </p:nvSpPr>
        <p:spPr>
          <a:xfrm>
            <a:off x="4324673" y="4884565"/>
            <a:ext cx="500337" cy="979122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>
                <a:solidFill>
                  <a:schemeClr val="tx1"/>
                </a:solidFill>
              </a:rPr>
              <a:t>당위조직부</a:t>
            </a:r>
            <a:endParaRPr lang="ko-KR" altLang="en-US" sz="1100" dirty="0">
              <a:solidFill>
                <a:schemeClr val="tx1"/>
              </a:solidFill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0EFF6861-F442-44DC-A857-49925EF5E0D3}"/>
              </a:ext>
            </a:extLst>
          </p:cNvPr>
          <p:cNvSpPr/>
          <p:nvPr/>
        </p:nvSpPr>
        <p:spPr>
          <a:xfrm>
            <a:off x="4942821" y="4901452"/>
            <a:ext cx="500337" cy="979122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>
                <a:solidFill>
                  <a:schemeClr val="tx1"/>
                </a:solidFill>
              </a:rPr>
              <a:t>당군종합부</a:t>
            </a:r>
            <a:endParaRPr lang="ko-KR" altLang="en-US" sz="1100" dirty="0">
              <a:solidFill>
                <a:schemeClr val="tx1"/>
              </a:solidFill>
            </a:endParaRP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70488B8B-F4D4-40EF-91E0-0F9D2D3FAAD6}"/>
              </a:ext>
            </a:extLst>
          </p:cNvPr>
          <p:cNvSpPr/>
          <p:nvPr/>
        </p:nvSpPr>
        <p:spPr>
          <a:xfrm>
            <a:off x="5479279" y="4905143"/>
            <a:ext cx="500337" cy="979122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>
                <a:solidFill>
                  <a:schemeClr val="tx1"/>
                </a:solidFill>
              </a:rPr>
              <a:t>재무관리부</a:t>
            </a:r>
            <a:endParaRPr lang="ko-KR" altLang="en-US" sz="1100" dirty="0">
              <a:solidFill>
                <a:schemeClr val="tx1"/>
              </a:solidFill>
            </a:endParaRP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F35301CD-E500-45A0-A3A5-8E626A3E4DF1}"/>
              </a:ext>
            </a:extLst>
          </p:cNvPr>
          <p:cNvSpPr/>
          <p:nvPr/>
        </p:nvSpPr>
        <p:spPr>
          <a:xfrm>
            <a:off x="6029014" y="4894406"/>
            <a:ext cx="466174" cy="979122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>
                <a:solidFill>
                  <a:schemeClr val="tx1"/>
                </a:solidFill>
              </a:rPr>
              <a:t>서비스팀</a:t>
            </a:r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DB3D1840-8929-4A49-BBA1-EDE099C3997C}"/>
              </a:ext>
            </a:extLst>
          </p:cNvPr>
          <p:cNvSpPr/>
          <p:nvPr/>
        </p:nvSpPr>
        <p:spPr>
          <a:xfrm>
            <a:off x="6537544" y="4894518"/>
            <a:ext cx="466174" cy="979122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>
                <a:solidFill>
                  <a:schemeClr val="tx1"/>
                </a:solidFill>
              </a:rPr>
              <a:t>금형칸</a:t>
            </a:r>
            <a:endParaRPr lang="ko-KR" altLang="en-US" sz="1100" dirty="0">
              <a:solidFill>
                <a:schemeClr val="tx1"/>
              </a:solidFill>
            </a:endParaRP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1BA3ABF1-ED44-4E67-8669-A07EA94004DE}"/>
              </a:ext>
            </a:extLst>
          </p:cNvPr>
          <p:cNvSpPr/>
          <p:nvPr/>
        </p:nvSpPr>
        <p:spPr>
          <a:xfrm>
            <a:off x="7046856" y="4895568"/>
            <a:ext cx="466174" cy="979122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>
                <a:solidFill>
                  <a:schemeClr val="tx1"/>
                </a:solidFill>
              </a:rPr>
              <a:t>용주조칸</a:t>
            </a:r>
            <a:endParaRPr lang="ko-KR" altLang="en-US" sz="1100" dirty="0">
              <a:solidFill>
                <a:schemeClr val="tx1"/>
              </a:solidFill>
            </a:endParaRPr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4F0EA8F1-DA0F-47AA-84BB-863F39C36241}"/>
              </a:ext>
            </a:extLst>
          </p:cNvPr>
          <p:cNvSpPr/>
          <p:nvPr/>
        </p:nvSpPr>
        <p:spPr>
          <a:xfrm>
            <a:off x="7568805" y="4894406"/>
            <a:ext cx="425025" cy="979122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>
                <a:solidFill>
                  <a:schemeClr val="tx1"/>
                </a:solidFill>
              </a:rPr>
              <a:t>압출</a:t>
            </a:r>
            <a:r>
              <a:rPr lang="en-US" altLang="ko-KR" sz="1100" dirty="0">
                <a:solidFill>
                  <a:schemeClr val="tx1"/>
                </a:solidFill>
              </a:rPr>
              <a:t>1</a:t>
            </a:r>
            <a:r>
              <a:rPr lang="ko-KR" altLang="en-US" sz="1100" dirty="0">
                <a:solidFill>
                  <a:schemeClr val="tx1"/>
                </a:solidFill>
              </a:rPr>
              <a:t>칸</a:t>
            </a: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1BB10BF5-64D1-4A52-823E-9265E10ED2B2}"/>
              </a:ext>
            </a:extLst>
          </p:cNvPr>
          <p:cNvSpPr/>
          <p:nvPr/>
        </p:nvSpPr>
        <p:spPr>
          <a:xfrm>
            <a:off x="8060993" y="4901641"/>
            <a:ext cx="425025" cy="979122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>
                <a:solidFill>
                  <a:schemeClr val="tx1"/>
                </a:solidFill>
              </a:rPr>
              <a:t>압출</a:t>
            </a:r>
            <a:r>
              <a:rPr lang="en-US" altLang="ko-KR" sz="1100" dirty="0">
                <a:solidFill>
                  <a:schemeClr val="tx1"/>
                </a:solidFill>
              </a:rPr>
              <a:t>2</a:t>
            </a:r>
            <a:r>
              <a:rPr lang="ko-KR" altLang="en-US" sz="1100" dirty="0">
                <a:solidFill>
                  <a:schemeClr val="tx1"/>
                </a:solidFill>
              </a:rPr>
              <a:t>칸</a:t>
            </a: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59EA5D97-80C1-4B27-8295-D206D1B15F84}"/>
              </a:ext>
            </a:extLst>
          </p:cNvPr>
          <p:cNvSpPr/>
          <p:nvPr/>
        </p:nvSpPr>
        <p:spPr>
          <a:xfrm>
            <a:off x="8559326" y="4901452"/>
            <a:ext cx="425025" cy="979122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>
                <a:solidFill>
                  <a:schemeClr val="tx1"/>
                </a:solidFill>
              </a:rPr>
              <a:t>압출</a:t>
            </a:r>
            <a:r>
              <a:rPr lang="en-US" altLang="ko-KR" sz="1100" dirty="0">
                <a:solidFill>
                  <a:schemeClr val="tx1"/>
                </a:solidFill>
              </a:rPr>
              <a:t>3</a:t>
            </a:r>
            <a:r>
              <a:rPr lang="ko-KR" altLang="en-US" sz="1100" dirty="0">
                <a:solidFill>
                  <a:schemeClr val="tx1"/>
                </a:solidFill>
              </a:rPr>
              <a:t>칸</a:t>
            </a: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0BD3C143-7180-4A79-84EE-FC6E91B6D8D5}"/>
              </a:ext>
            </a:extLst>
          </p:cNvPr>
          <p:cNvSpPr/>
          <p:nvPr/>
        </p:nvSpPr>
        <p:spPr>
          <a:xfrm>
            <a:off x="2466450" y="4816352"/>
            <a:ext cx="441869" cy="466727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err="1">
                <a:solidFill>
                  <a:schemeClr val="tx1"/>
                </a:solidFill>
              </a:rPr>
              <a:t>유지초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873B5015-1298-4952-A1B9-E07A2052221D}"/>
              </a:ext>
            </a:extLst>
          </p:cNvPr>
          <p:cNvSpPr/>
          <p:nvPr/>
        </p:nvSpPr>
        <p:spPr>
          <a:xfrm>
            <a:off x="2975482" y="4821090"/>
            <a:ext cx="441869" cy="466727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err="1">
                <a:solidFill>
                  <a:schemeClr val="tx1"/>
                </a:solidFill>
              </a:rPr>
              <a:t>곽명양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5A701576-6A2B-46D9-B34D-BA6543566226}"/>
              </a:ext>
            </a:extLst>
          </p:cNvPr>
          <p:cNvSpPr/>
          <p:nvPr/>
        </p:nvSpPr>
        <p:spPr>
          <a:xfrm>
            <a:off x="2940598" y="5506442"/>
            <a:ext cx="914608" cy="1813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전부책임</a:t>
            </a:r>
          </a:p>
        </p:txBody>
      </p:sp>
      <p:sp>
        <p:nvSpPr>
          <p:cNvPr id="54" name="직사각형 53">
            <a:extLst>
              <a:ext uri="{FF2B5EF4-FFF2-40B4-BE49-F238E27FC236}">
                <a16:creationId xmlns:a16="http://schemas.microsoft.com/office/drawing/2014/main" id="{461D8296-BA17-4F1D-8235-7CDCF9F9C03D}"/>
              </a:ext>
            </a:extLst>
          </p:cNvPr>
          <p:cNvSpPr/>
          <p:nvPr/>
        </p:nvSpPr>
        <p:spPr>
          <a:xfrm>
            <a:off x="2940598" y="5699252"/>
            <a:ext cx="1074934" cy="1742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부분책임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"/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0" y="771652"/>
            <a:ext cx="10680700" cy="60106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756827" y="3317459"/>
            <a:ext cx="4603561" cy="5321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04"/>
              </a:lnSpc>
              <a:spcBef>
                <a:spcPts val="0"/>
              </a:spcBef>
              <a:spcAft>
                <a:spcPts val="0"/>
              </a:spcAft>
            </a:pPr>
            <a:r>
              <a:rPr sz="3700" b="1" dirty="0">
                <a:solidFill>
                  <a:srgbClr val="FFFFFF"/>
                </a:solidFill>
                <a:latin typeface="Verdana"/>
                <a:cs typeface="Verdana"/>
              </a:rPr>
              <a:t>2</a:t>
            </a:r>
            <a:r>
              <a:rPr lang="ko-KR" altLang="en-US" sz="3700" spc="27" dirty="0">
                <a:solidFill>
                  <a:srgbClr val="FFFFFF"/>
                </a:solidFill>
                <a:highlight>
                  <a:srgbClr val="000080"/>
                </a:highlight>
                <a:latin typeface="SimHei"/>
                <a:cs typeface="SimHei"/>
              </a:rPr>
              <a:t>기업용접</a:t>
            </a:r>
            <a:r>
              <a:rPr lang="en-US" altLang="ko-KR" sz="3700" spc="27" dirty="0">
                <a:solidFill>
                  <a:srgbClr val="FFFFFF"/>
                </a:solidFill>
                <a:highlight>
                  <a:srgbClr val="000080"/>
                </a:highlight>
                <a:latin typeface="SimHei"/>
                <a:cs typeface="SimHei"/>
              </a:rPr>
              <a:t>.</a:t>
            </a:r>
            <a:r>
              <a:rPr lang="ko-KR" altLang="en-US" sz="3700" spc="27" dirty="0">
                <a:solidFill>
                  <a:srgbClr val="FFFFFF"/>
                </a:solidFill>
                <a:highlight>
                  <a:srgbClr val="000080"/>
                </a:highlight>
                <a:latin typeface="SimHei"/>
                <a:cs typeface="SimHei"/>
              </a:rPr>
              <a:t>자질소개</a:t>
            </a:r>
            <a:endParaRPr sz="3700" spc="27" dirty="0">
              <a:solidFill>
                <a:srgbClr val="FFFFFF"/>
              </a:solidFill>
              <a:highlight>
                <a:srgbClr val="000080"/>
              </a:highlight>
              <a:latin typeface="SimHei"/>
              <a:cs typeface="SimHe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771652"/>
            <a:ext cx="10680700" cy="60106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86289" y="1652700"/>
            <a:ext cx="9509528" cy="8779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23328" marR="0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650" spc="20" dirty="0" err="1">
                <a:solidFill>
                  <a:srgbClr val="000000"/>
                </a:solidFill>
                <a:latin typeface="SimHei"/>
                <a:cs typeface="SimHei"/>
              </a:rPr>
              <a:t>야코날은</a:t>
            </a:r>
            <a:r>
              <a:rPr sz="1650" spc="16" dirty="0">
                <a:solidFill>
                  <a:srgbClr val="000000"/>
                </a:solidFill>
                <a:latin typeface="Verdana"/>
                <a:cs typeface="Verdana"/>
              </a:rPr>
              <a:t>ISO</a:t>
            </a:r>
            <a:r>
              <a:rPr sz="1650" dirty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sz="1650" spc="11" dirty="0">
                <a:solidFill>
                  <a:srgbClr val="000000"/>
                </a:solidFill>
                <a:latin typeface="Verdana"/>
                <a:cs typeface="Verdana"/>
              </a:rPr>
              <a:t>3834-2</a:t>
            </a:r>
            <a:r>
              <a:rPr lang="ko-KR" altLang="en-US" sz="1650" spc="18" dirty="0">
                <a:solidFill>
                  <a:srgbClr val="000000"/>
                </a:solidFill>
                <a:latin typeface="SimHei"/>
                <a:cs typeface="Verdana"/>
              </a:rPr>
              <a:t>와</a:t>
            </a:r>
            <a:r>
              <a:rPr sz="1650" spc="25" dirty="0">
                <a:solidFill>
                  <a:srgbClr val="000000"/>
                </a:solidFill>
                <a:latin typeface="Verdana"/>
                <a:cs typeface="Verdana"/>
              </a:rPr>
              <a:t>EN</a:t>
            </a:r>
            <a:r>
              <a:rPr sz="1650" dirty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sz="1650" spc="12" dirty="0">
                <a:solidFill>
                  <a:srgbClr val="000000"/>
                </a:solidFill>
                <a:latin typeface="Verdana"/>
                <a:cs typeface="Verdana"/>
              </a:rPr>
              <a:t>15085-2</a:t>
            </a:r>
            <a:r>
              <a:rPr sz="1650" spc="15" dirty="0">
                <a:solidFill>
                  <a:srgbClr val="000000"/>
                </a:solidFill>
                <a:latin typeface="SimHei"/>
                <a:cs typeface="SimHei"/>
              </a:rPr>
              <a:t>（</a:t>
            </a:r>
            <a:r>
              <a:rPr sz="1650" spc="17" dirty="0">
                <a:solidFill>
                  <a:srgbClr val="000000"/>
                </a:solidFill>
                <a:latin typeface="Verdana"/>
                <a:cs typeface="Verdana"/>
              </a:rPr>
              <a:t>CL</a:t>
            </a:r>
            <a:r>
              <a:rPr sz="1650" spc="-12" dirty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sz="1650" spc="22" dirty="0">
                <a:solidFill>
                  <a:srgbClr val="000000"/>
                </a:solidFill>
                <a:latin typeface="Verdana"/>
                <a:cs typeface="Verdana"/>
              </a:rPr>
              <a:t>1</a:t>
            </a:r>
            <a:r>
              <a:rPr lang="ko-KR" altLang="en-US" sz="1650" spc="20" dirty="0">
                <a:solidFill>
                  <a:srgbClr val="000000"/>
                </a:solidFill>
                <a:latin typeface="SimHei"/>
                <a:cs typeface="Verdana"/>
              </a:rPr>
              <a:t>급</a:t>
            </a:r>
            <a:r>
              <a:rPr sz="1650" spc="20" dirty="0">
                <a:solidFill>
                  <a:srgbClr val="000000"/>
                </a:solidFill>
                <a:latin typeface="SimHei"/>
                <a:cs typeface="SimHei"/>
              </a:rPr>
              <a:t>）</a:t>
            </a:r>
            <a:r>
              <a:rPr lang="ko-KR" altLang="en-US" sz="1650" spc="20" dirty="0" err="1">
                <a:solidFill>
                  <a:srgbClr val="000000"/>
                </a:solidFill>
                <a:latin typeface="SimHei"/>
                <a:cs typeface="SimHei"/>
              </a:rPr>
              <a:t>국제용접체계인증을</a:t>
            </a:r>
            <a:r>
              <a:rPr lang="ko-KR" altLang="en-US" sz="1650" spc="20" dirty="0">
                <a:solidFill>
                  <a:srgbClr val="000000"/>
                </a:solidFill>
                <a:latin typeface="SimHei"/>
                <a:cs typeface="SimHei"/>
              </a:rPr>
              <a:t> 취득하였으며</a:t>
            </a:r>
            <a:r>
              <a:rPr sz="1650" spc="20" dirty="0">
                <a:solidFill>
                  <a:srgbClr val="000000"/>
                </a:solidFill>
                <a:latin typeface="SimHei"/>
                <a:cs typeface="SimHei"/>
              </a:rPr>
              <a:t>，</a:t>
            </a:r>
            <a:r>
              <a:rPr lang="ko-KR" altLang="en-US" sz="1650" spc="20" dirty="0">
                <a:solidFill>
                  <a:srgbClr val="000000"/>
                </a:solidFill>
                <a:latin typeface="SimHei"/>
                <a:cs typeface="SimHei"/>
              </a:rPr>
              <a:t>현재</a:t>
            </a:r>
            <a:endParaRPr sz="1650" spc="20" dirty="0">
              <a:solidFill>
                <a:srgbClr val="000000"/>
              </a:solidFill>
              <a:latin typeface="SimHei"/>
              <a:cs typeface="SimHei"/>
            </a:endParaRPr>
          </a:p>
          <a:p>
            <a:pPr marL="0" marR="0">
              <a:lnSpc>
                <a:spcPts val="2029"/>
              </a:lnSpc>
              <a:spcBef>
                <a:spcPts val="970"/>
              </a:spcBef>
              <a:spcAft>
                <a:spcPts val="0"/>
              </a:spcAft>
            </a:pPr>
            <a:r>
              <a:rPr lang="ko-KR" altLang="en-US" sz="1650" spc="19" dirty="0" err="1">
                <a:solidFill>
                  <a:srgbClr val="000000"/>
                </a:solidFill>
                <a:latin typeface="SimHei"/>
                <a:cs typeface="SimHei"/>
              </a:rPr>
              <a:t>국제용접엔지니어가</a:t>
            </a:r>
            <a:r>
              <a:rPr sz="1650" spc="12" dirty="0">
                <a:solidFill>
                  <a:srgbClr val="000000"/>
                </a:solidFill>
                <a:latin typeface="Verdana"/>
                <a:cs typeface="Verdana"/>
              </a:rPr>
              <a:t>(IWE)2</a:t>
            </a:r>
            <a:r>
              <a:rPr lang="ko-KR" altLang="en-US" sz="1650" spc="21" dirty="0">
                <a:solidFill>
                  <a:srgbClr val="000000"/>
                </a:solidFill>
                <a:latin typeface="SimHei"/>
                <a:cs typeface="Verdana"/>
              </a:rPr>
              <a:t>인</a:t>
            </a:r>
            <a:r>
              <a:rPr sz="1650" spc="21" dirty="0">
                <a:solidFill>
                  <a:srgbClr val="000000"/>
                </a:solidFill>
                <a:latin typeface="SimHei"/>
                <a:cs typeface="SimHei"/>
              </a:rPr>
              <a:t>，</a:t>
            </a:r>
            <a:r>
              <a:rPr lang="ko-KR" altLang="en-US" sz="1650" spc="21" dirty="0" err="1">
                <a:solidFill>
                  <a:srgbClr val="000000"/>
                </a:solidFill>
                <a:latin typeface="SimHei"/>
                <a:cs typeface="SimHei"/>
              </a:rPr>
              <a:t>국제용접기술자</a:t>
            </a:r>
            <a:r>
              <a:rPr sz="1650" spc="12" dirty="0">
                <a:solidFill>
                  <a:srgbClr val="000000"/>
                </a:solidFill>
                <a:latin typeface="Verdana"/>
                <a:cs typeface="Verdana"/>
              </a:rPr>
              <a:t>(IWS)1</a:t>
            </a:r>
            <a:r>
              <a:rPr lang="ko-KR" altLang="en-US" sz="1650" spc="20" dirty="0">
                <a:solidFill>
                  <a:srgbClr val="000000"/>
                </a:solidFill>
                <a:latin typeface="SimHei"/>
                <a:cs typeface="Verdana"/>
              </a:rPr>
              <a:t>인</a:t>
            </a:r>
            <a:r>
              <a:rPr sz="1650" spc="20" dirty="0">
                <a:solidFill>
                  <a:srgbClr val="000000"/>
                </a:solidFill>
                <a:latin typeface="SimHei"/>
                <a:cs typeface="SimHei"/>
              </a:rPr>
              <a:t>，</a:t>
            </a:r>
            <a:r>
              <a:rPr lang="ko-KR" altLang="en-US" sz="1650" spc="20" dirty="0" err="1">
                <a:solidFill>
                  <a:srgbClr val="000000"/>
                </a:solidFill>
                <a:latin typeface="SimHei"/>
                <a:cs typeface="SimHei"/>
              </a:rPr>
              <a:t>국제용접원</a:t>
            </a:r>
            <a:r>
              <a:rPr sz="1650" dirty="0">
                <a:solidFill>
                  <a:srgbClr val="000000"/>
                </a:solidFill>
                <a:latin typeface="Verdana"/>
                <a:cs typeface="Verdana"/>
              </a:rPr>
              <a:t>(ISO</a:t>
            </a:r>
            <a:r>
              <a:rPr sz="1650" spc="19" dirty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sz="1650" spc="13" dirty="0">
                <a:solidFill>
                  <a:srgbClr val="000000"/>
                </a:solidFill>
                <a:latin typeface="Verdana"/>
                <a:cs typeface="Verdana"/>
              </a:rPr>
              <a:t>9606-2)</a:t>
            </a:r>
            <a:r>
              <a:rPr lang="ko-KR" altLang="en-US" sz="1650" spc="17" dirty="0" err="1">
                <a:solidFill>
                  <a:srgbClr val="000000"/>
                </a:solidFill>
                <a:latin typeface="SimHei"/>
                <a:cs typeface="Verdana"/>
              </a:rPr>
              <a:t>과국제용접조작원</a:t>
            </a:r>
            <a:r>
              <a:rPr sz="1650" spc="11" dirty="0">
                <a:solidFill>
                  <a:srgbClr val="000000"/>
                </a:solidFill>
                <a:latin typeface="Verdana"/>
                <a:cs typeface="Verdana"/>
              </a:rPr>
              <a:t>(ISO</a:t>
            </a:r>
            <a:r>
              <a:rPr sz="1650" dirty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sz="1650" spc="15" dirty="0">
                <a:solidFill>
                  <a:srgbClr val="000000"/>
                </a:solidFill>
                <a:latin typeface="Verdana"/>
                <a:cs typeface="Verdana"/>
              </a:rPr>
              <a:t>14732)8</a:t>
            </a:r>
            <a:r>
              <a:rPr lang="ko-KR" altLang="en-US" sz="1650" spc="20" dirty="0">
                <a:solidFill>
                  <a:srgbClr val="000000"/>
                </a:solidFill>
                <a:latin typeface="SimHei"/>
                <a:cs typeface="Verdana"/>
              </a:rPr>
              <a:t>인</a:t>
            </a:r>
            <a:r>
              <a:rPr sz="1650" spc="20" dirty="0">
                <a:solidFill>
                  <a:srgbClr val="000000"/>
                </a:solidFill>
                <a:latin typeface="SimHei"/>
                <a:cs typeface="SimHei"/>
              </a:rPr>
              <a:t>，</a:t>
            </a:r>
            <a:r>
              <a:rPr lang="ko-KR" altLang="en-US" sz="1650" spc="20" dirty="0" err="1">
                <a:solidFill>
                  <a:srgbClr val="000000"/>
                </a:solidFill>
                <a:latin typeface="SimHei"/>
                <a:cs typeface="SimHei"/>
              </a:rPr>
              <a:t>용접질검원</a:t>
            </a:r>
            <a:r>
              <a:rPr sz="1650" spc="20" dirty="0">
                <a:solidFill>
                  <a:srgbClr val="000000"/>
                </a:solidFill>
                <a:latin typeface="SimHei"/>
                <a:cs typeface="SimHei"/>
              </a:rPr>
              <a:t>（</a:t>
            </a:r>
            <a:r>
              <a:rPr sz="1650" spc="16" dirty="0">
                <a:solidFill>
                  <a:srgbClr val="000000"/>
                </a:solidFill>
                <a:latin typeface="Verdana"/>
                <a:cs typeface="Verdana"/>
              </a:rPr>
              <a:t>ISO</a:t>
            </a:r>
            <a:r>
              <a:rPr sz="1650" dirty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sz="1650" spc="10" dirty="0">
                <a:solidFill>
                  <a:srgbClr val="000000"/>
                </a:solidFill>
                <a:latin typeface="Verdana"/>
                <a:cs typeface="Verdana"/>
              </a:rPr>
              <a:t>9712-VT2&amp;PT2</a:t>
            </a:r>
            <a:r>
              <a:rPr sz="1650" spc="19" dirty="0">
                <a:solidFill>
                  <a:srgbClr val="000000"/>
                </a:solidFill>
                <a:latin typeface="SimHei"/>
                <a:cs typeface="SimHei"/>
              </a:rPr>
              <a:t>）</a:t>
            </a:r>
            <a:r>
              <a:rPr sz="1650" dirty="0">
                <a:solidFill>
                  <a:srgbClr val="000000"/>
                </a:solidFill>
                <a:latin typeface="Verdana"/>
                <a:cs typeface="Verdana"/>
              </a:rPr>
              <a:t>3</a:t>
            </a:r>
            <a:r>
              <a:rPr lang="ko-KR" altLang="en-US" sz="1650" spc="20" dirty="0">
                <a:solidFill>
                  <a:srgbClr val="000000"/>
                </a:solidFill>
                <a:latin typeface="SimHei"/>
                <a:cs typeface="Verdana"/>
              </a:rPr>
              <a:t>인</a:t>
            </a:r>
            <a:r>
              <a:rPr sz="1650" spc="20" dirty="0">
                <a:solidFill>
                  <a:srgbClr val="000000"/>
                </a:solidFill>
                <a:latin typeface="SimHei"/>
                <a:cs typeface="SimHei"/>
              </a:rPr>
              <a:t>。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86506" y="5658426"/>
            <a:ext cx="6597003" cy="1888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72"/>
              </a:lnSpc>
            </a:pPr>
            <a:r>
              <a:rPr sz="1300" dirty="0">
                <a:solidFill>
                  <a:srgbClr val="000000"/>
                </a:solidFill>
                <a:latin typeface="Verdana"/>
                <a:cs typeface="Verdana"/>
              </a:rPr>
              <a:t>ISO3834-2</a:t>
            </a:r>
            <a:r>
              <a:rPr lang="ko-KR" altLang="en-US" sz="1300" dirty="0">
                <a:solidFill>
                  <a:srgbClr val="000000"/>
                </a:solidFill>
                <a:latin typeface="Verdana"/>
                <a:cs typeface="Verdana"/>
              </a:rPr>
              <a:t>용접품질체계증서</a:t>
            </a:r>
            <a:r>
              <a:rPr sz="1300" spc="1242" dirty="0">
                <a:solidFill>
                  <a:srgbClr val="000000"/>
                </a:solidFill>
                <a:latin typeface="SimHei"/>
                <a:cs typeface="SimHei"/>
              </a:rPr>
              <a:t> </a:t>
            </a:r>
            <a:r>
              <a:rPr sz="1300" dirty="0">
                <a:solidFill>
                  <a:srgbClr val="000000"/>
                </a:solidFill>
                <a:latin typeface="Verdana"/>
                <a:cs typeface="Verdana"/>
              </a:rPr>
              <a:t>EN</a:t>
            </a:r>
            <a:r>
              <a:rPr sz="1300" spc="-25" dirty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sz="1300" dirty="0">
                <a:solidFill>
                  <a:srgbClr val="000000"/>
                </a:solidFill>
                <a:latin typeface="Verdana"/>
                <a:cs typeface="Verdana"/>
              </a:rPr>
              <a:t>15085</a:t>
            </a:r>
            <a:r>
              <a:rPr lang="ko-KR" altLang="en-US" sz="1300" dirty="0">
                <a:solidFill>
                  <a:srgbClr val="000000"/>
                </a:solidFill>
                <a:latin typeface="Verdana"/>
                <a:cs typeface="Verdana"/>
              </a:rPr>
              <a:t> 용접품질체계증서 </a:t>
            </a:r>
            <a:r>
              <a:rPr sz="1300" dirty="0">
                <a:solidFill>
                  <a:srgbClr val="000000"/>
                </a:solidFill>
                <a:latin typeface="SimHei"/>
                <a:cs typeface="SimHei"/>
              </a:rPr>
              <a:t>（</a:t>
            </a:r>
            <a:r>
              <a:rPr sz="1300" dirty="0">
                <a:solidFill>
                  <a:srgbClr val="000000"/>
                </a:solidFill>
                <a:latin typeface="Verdana"/>
                <a:cs typeface="Verdana"/>
              </a:rPr>
              <a:t>CL1</a:t>
            </a:r>
            <a:r>
              <a:rPr sz="1300" dirty="0">
                <a:solidFill>
                  <a:srgbClr val="000000"/>
                </a:solidFill>
                <a:latin typeface="SimHei"/>
                <a:cs typeface="SimHei"/>
              </a:rPr>
              <a:t>）</a:t>
            </a:r>
            <a:r>
              <a:rPr sz="1300" spc="1206" dirty="0">
                <a:solidFill>
                  <a:srgbClr val="000000"/>
                </a:solidFill>
                <a:latin typeface="SimHei"/>
                <a:cs typeface="SimHei"/>
              </a:rPr>
              <a:t> </a:t>
            </a:r>
            <a:r>
              <a:rPr sz="1300" dirty="0">
                <a:solidFill>
                  <a:srgbClr val="000000"/>
                </a:solidFill>
                <a:latin typeface="Verdana"/>
                <a:cs typeface="Verdana"/>
              </a:rPr>
              <a:t>ISO 9606-2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212776" y="5673674"/>
            <a:ext cx="2528174" cy="1888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72"/>
              </a:lnSpc>
              <a:spcBef>
                <a:spcPts val="0"/>
              </a:spcBef>
              <a:spcAft>
                <a:spcPts val="0"/>
              </a:spcAft>
            </a:pPr>
            <a:r>
              <a:rPr sz="1300" dirty="0">
                <a:solidFill>
                  <a:srgbClr val="000000"/>
                </a:solidFill>
                <a:latin typeface="Verdana"/>
                <a:cs typeface="Verdana"/>
              </a:rPr>
              <a:t>ISO 14732</a:t>
            </a:r>
            <a:r>
              <a:rPr lang="ko-KR" altLang="en-US" sz="1300" dirty="0" err="1">
                <a:solidFill>
                  <a:srgbClr val="000000"/>
                </a:solidFill>
                <a:latin typeface="SimHei"/>
                <a:cs typeface="SimHei"/>
              </a:rPr>
              <a:t>자동용접조작공증서</a:t>
            </a:r>
            <a:endParaRPr sz="1300" dirty="0">
              <a:solidFill>
                <a:srgbClr val="000000"/>
              </a:solidFill>
              <a:latin typeface="SimHei"/>
              <a:cs typeface="SimHe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883509" y="5680548"/>
            <a:ext cx="1306211" cy="166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94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300" dirty="0" err="1">
                <a:solidFill>
                  <a:srgbClr val="000000"/>
                </a:solidFill>
                <a:latin typeface="SimHei"/>
                <a:cs typeface="SimHei"/>
              </a:rPr>
              <a:t>수공용접원증서</a:t>
            </a:r>
            <a:endParaRPr sz="1300" dirty="0">
              <a:solidFill>
                <a:srgbClr val="000000"/>
              </a:solidFill>
              <a:latin typeface="SimHei"/>
              <a:cs typeface="SimHe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771652"/>
            <a:ext cx="10680700" cy="60106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90239" y="1663391"/>
            <a:ext cx="6825432" cy="5561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6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850" dirty="0">
                <a:solidFill>
                  <a:srgbClr val="000000"/>
                </a:solidFill>
                <a:latin typeface="SimHei"/>
                <a:cs typeface="SimHei"/>
              </a:rPr>
              <a:t>용접공예평정리스트</a:t>
            </a:r>
            <a:r>
              <a:rPr sz="1850" spc="-272" dirty="0">
                <a:solidFill>
                  <a:srgbClr val="000000"/>
                </a:solidFill>
                <a:latin typeface="SimHei"/>
                <a:cs typeface="SimHei"/>
              </a:rPr>
              <a:t> </a:t>
            </a:r>
            <a:r>
              <a:rPr sz="1850" dirty="0">
                <a:solidFill>
                  <a:srgbClr val="000000"/>
                </a:solidFill>
                <a:latin typeface="SimHei"/>
                <a:cs typeface="SimHei"/>
              </a:rPr>
              <a:t>（</a:t>
            </a:r>
            <a:r>
              <a:rPr lang="ko-KR" altLang="en-US" sz="1850" dirty="0" err="1">
                <a:solidFill>
                  <a:srgbClr val="000000"/>
                </a:solidFill>
                <a:latin typeface="SimHei"/>
                <a:cs typeface="SimHei"/>
              </a:rPr>
              <a:t>하얼빈용접교육센터</a:t>
            </a:r>
            <a:r>
              <a:rPr sz="1850" dirty="0" err="1">
                <a:solidFill>
                  <a:srgbClr val="000000"/>
                </a:solidFill>
                <a:latin typeface="Verdana"/>
                <a:cs typeface="Verdana"/>
              </a:rPr>
              <a:t>WTI_Harbin</a:t>
            </a:r>
            <a:r>
              <a:rPr lang="ko-KR" altLang="en-US" sz="1850" dirty="0" err="1">
                <a:solidFill>
                  <a:srgbClr val="000000"/>
                </a:solidFill>
                <a:latin typeface="SimHei"/>
                <a:cs typeface="Verdana"/>
              </a:rPr>
              <a:t>발증</a:t>
            </a:r>
            <a:r>
              <a:rPr sz="1850" dirty="0">
                <a:solidFill>
                  <a:srgbClr val="000000"/>
                </a:solidFill>
                <a:latin typeface="SimHei"/>
                <a:cs typeface="SimHei"/>
              </a:rPr>
              <a:t>）：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"/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0" y="771652"/>
            <a:ext cx="10680700" cy="60106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689946" y="3250348"/>
            <a:ext cx="5674740" cy="5321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04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3700" b="1" spc="31" dirty="0">
                <a:solidFill>
                  <a:srgbClr val="FFFFFF"/>
                </a:solidFill>
                <a:highlight>
                  <a:srgbClr val="000080"/>
                </a:highlight>
                <a:latin typeface="Verdana"/>
                <a:cs typeface="SimHei"/>
              </a:rPr>
              <a:t> </a:t>
            </a:r>
            <a:r>
              <a:rPr lang="ko-KR" altLang="en-US" sz="3700" spc="31" dirty="0" err="1">
                <a:solidFill>
                  <a:srgbClr val="FFFFFF"/>
                </a:solidFill>
                <a:highlight>
                  <a:srgbClr val="000080"/>
                </a:highlight>
                <a:latin typeface="SimHei"/>
                <a:cs typeface="SimHei"/>
              </a:rPr>
              <a:t>용접장소및</a:t>
            </a:r>
            <a:r>
              <a:rPr lang="ko-KR" altLang="en-US" sz="3700" spc="31" dirty="0">
                <a:solidFill>
                  <a:srgbClr val="FFFFFF"/>
                </a:solidFill>
                <a:highlight>
                  <a:srgbClr val="000080"/>
                </a:highlight>
                <a:latin typeface="SimHei"/>
                <a:cs typeface="SimHei"/>
              </a:rPr>
              <a:t> 작업장배치</a:t>
            </a:r>
            <a:endParaRPr sz="3700" spc="31" dirty="0">
              <a:solidFill>
                <a:srgbClr val="FFFFFF"/>
              </a:solidFill>
              <a:highlight>
                <a:srgbClr val="000080"/>
              </a:highlight>
              <a:latin typeface="SimHei"/>
              <a:cs typeface="SimHe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772922"/>
            <a:ext cx="10680700" cy="60106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43235" y="1719700"/>
            <a:ext cx="8445587" cy="7496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29"/>
              </a:lnSpc>
            </a:pPr>
            <a:r>
              <a:rPr lang="ko-KR" altLang="en-US" sz="1650" spc="19" dirty="0" err="1">
                <a:solidFill>
                  <a:srgbClr val="000000"/>
                </a:solidFill>
                <a:latin typeface="SimHei"/>
                <a:cs typeface="SimHei"/>
              </a:rPr>
              <a:t>정밀가공작업장길이가</a:t>
            </a:r>
            <a:r>
              <a:rPr sz="1650" spc="16" dirty="0">
                <a:solidFill>
                  <a:srgbClr val="000000"/>
                </a:solidFill>
                <a:latin typeface="Verdana"/>
                <a:cs typeface="Verdana"/>
              </a:rPr>
              <a:t>311m</a:t>
            </a:r>
            <a:r>
              <a:rPr sz="1650" spc="23" dirty="0">
                <a:solidFill>
                  <a:srgbClr val="000000"/>
                </a:solidFill>
                <a:latin typeface="SimHei"/>
                <a:cs typeface="SimHei"/>
              </a:rPr>
              <a:t>，</a:t>
            </a:r>
            <a:r>
              <a:rPr lang="ko-KR" altLang="en-US" sz="1650" spc="23" dirty="0">
                <a:solidFill>
                  <a:srgbClr val="000000"/>
                </a:solidFill>
                <a:latin typeface="SimHei"/>
                <a:cs typeface="SimHei"/>
              </a:rPr>
              <a:t>너비</a:t>
            </a:r>
            <a:r>
              <a:rPr sz="1650" spc="14" dirty="0">
                <a:solidFill>
                  <a:srgbClr val="000000"/>
                </a:solidFill>
                <a:latin typeface="Verdana"/>
                <a:cs typeface="Verdana"/>
              </a:rPr>
              <a:t>28m</a:t>
            </a:r>
            <a:r>
              <a:rPr sz="1650" dirty="0">
                <a:solidFill>
                  <a:srgbClr val="000000"/>
                </a:solidFill>
                <a:latin typeface="SimHei"/>
                <a:cs typeface="SimHei"/>
              </a:rPr>
              <a:t>，</a:t>
            </a:r>
            <a:r>
              <a:rPr sz="1650" spc="-218" dirty="0">
                <a:solidFill>
                  <a:srgbClr val="000000"/>
                </a:solidFill>
                <a:latin typeface="SimHei"/>
                <a:cs typeface="SimHei"/>
              </a:rPr>
              <a:t> </a:t>
            </a:r>
            <a:r>
              <a:rPr lang="ko-KR" altLang="en-US" sz="1650" spc="21" dirty="0">
                <a:solidFill>
                  <a:srgbClr val="000000"/>
                </a:solidFill>
                <a:latin typeface="SimHei"/>
                <a:cs typeface="SimHei"/>
              </a:rPr>
              <a:t>면적은</a:t>
            </a:r>
            <a:r>
              <a:rPr sz="1650" spc="12" dirty="0">
                <a:solidFill>
                  <a:srgbClr val="000000"/>
                </a:solidFill>
                <a:latin typeface="Verdana"/>
                <a:cs typeface="Verdana"/>
              </a:rPr>
              <a:t>8708m²</a:t>
            </a:r>
            <a:r>
              <a:rPr sz="1650" spc="20" dirty="0">
                <a:solidFill>
                  <a:srgbClr val="000000"/>
                </a:solidFill>
                <a:latin typeface="SimHei"/>
                <a:cs typeface="SimHei"/>
              </a:rPr>
              <a:t>。</a:t>
            </a:r>
            <a:r>
              <a:rPr lang="ko-KR" altLang="en-US" sz="1650" spc="20" dirty="0">
                <a:solidFill>
                  <a:srgbClr val="000000"/>
                </a:solidFill>
                <a:latin typeface="SimHei"/>
                <a:cs typeface="SimHei"/>
              </a:rPr>
              <a:t>그중 </a:t>
            </a:r>
            <a:r>
              <a:rPr lang="ko-KR" altLang="en-US" sz="1650" spc="20" dirty="0" err="1">
                <a:solidFill>
                  <a:srgbClr val="000000"/>
                </a:solidFill>
                <a:latin typeface="SimHei"/>
                <a:cs typeface="SimHei"/>
              </a:rPr>
              <a:t>자동용접구역의</a:t>
            </a:r>
            <a:r>
              <a:rPr lang="ko-KR" altLang="en-US" sz="1650" spc="20" dirty="0">
                <a:solidFill>
                  <a:srgbClr val="000000"/>
                </a:solidFill>
                <a:latin typeface="SimHei"/>
                <a:cs typeface="SimHei"/>
              </a:rPr>
              <a:t> </a:t>
            </a:r>
            <a:endParaRPr lang="en-US" altLang="ko-KR" sz="1650" spc="20" dirty="0">
              <a:solidFill>
                <a:srgbClr val="000000"/>
              </a:solidFill>
              <a:latin typeface="SimHei"/>
              <a:cs typeface="SimHei"/>
            </a:endParaRPr>
          </a:p>
          <a:p>
            <a:pPr>
              <a:lnSpc>
                <a:spcPts val="2029"/>
              </a:lnSpc>
            </a:pPr>
            <a:r>
              <a:rPr lang="ko-KR" altLang="en-US" sz="1650" spc="20" dirty="0">
                <a:solidFill>
                  <a:srgbClr val="000000"/>
                </a:solidFill>
                <a:latin typeface="SimHei"/>
                <a:cs typeface="SimHei"/>
              </a:rPr>
              <a:t>점유면적은</a:t>
            </a:r>
            <a:r>
              <a:rPr lang="en-US" altLang="ko-KR" sz="1650" spc="12" dirty="0">
                <a:solidFill>
                  <a:srgbClr val="000000"/>
                </a:solidFill>
                <a:latin typeface="Verdana"/>
                <a:cs typeface="Verdana"/>
              </a:rPr>
              <a:t> 2400m²,</a:t>
            </a:r>
            <a:r>
              <a:rPr lang="ko-KR" altLang="en-US" sz="1650" spc="12" dirty="0" err="1">
                <a:solidFill>
                  <a:srgbClr val="000000"/>
                </a:solidFill>
                <a:latin typeface="Verdana"/>
                <a:cs typeface="Verdana"/>
              </a:rPr>
              <a:t>수동용접점유면적은</a:t>
            </a:r>
            <a:r>
              <a:rPr lang="en-US" altLang="ko-KR" sz="1650" spc="13" dirty="0">
                <a:solidFill>
                  <a:srgbClr val="000000"/>
                </a:solidFill>
                <a:latin typeface="Verdana"/>
                <a:cs typeface="Verdana"/>
              </a:rPr>
              <a:t> 500m²,</a:t>
            </a:r>
            <a:r>
              <a:rPr lang="ko-KR" altLang="en-US" sz="1650" spc="13" dirty="0">
                <a:solidFill>
                  <a:srgbClr val="000000"/>
                </a:solidFill>
                <a:latin typeface="Verdana"/>
                <a:cs typeface="Verdana"/>
              </a:rPr>
              <a:t>온도습도 조절설비가 있어 용접환경요구 만족 </a:t>
            </a:r>
            <a:r>
              <a:rPr lang="ko-KR" altLang="en-US" sz="1650" spc="13" dirty="0" err="1">
                <a:solidFill>
                  <a:srgbClr val="000000"/>
                </a:solidFill>
                <a:latin typeface="Verdana"/>
                <a:cs typeface="Verdana"/>
              </a:rPr>
              <a:t>시킬수</a:t>
            </a:r>
            <a:r>
              <a:rPr lang="ko-KR" altLang="en-US" sz="1650" spc="13" dirty="0">
                <a:solidFill>
                  <a:srgbClr val="000000"/>
                </a:solidFill>
                <a:latin typeface="Verdana"/>
                <a:cs typeface="Verdana"/>
              </a:rPr>
              <a:t> 있음</a:t>
            </a:r>
            <a:endParaRPr sz="1650" spc="20" dirty="0">
              <a:solidFill>
                <a:srgbClr val="000000"/>
              </a:solidFill>
              <a:latin typeface="SimHei"/>
              <a:cs typeface="SimHe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093672" y="2605803"/>
            <a:ext cx="1086438" cy="166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94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300" dirty="0" err="1">
                <a:solidFill>
                  <a:srgbClr val="000000"/>
                </a:solidFill>
                <a:latin typeface="SimHei"/>
                <a:cs typeface="SimHei"/>
              </a:rPr>
              <a:t>수동용접구역</a:t>
            </a:r>
            <a:endParaRPr sz="1300" dirty="0">
              <a:solidFill>
                <a:srgbClr val="000000"/>
              </a:solidFill>
              <a:latin typeface="SimHei"/>
              <a:cs typeface="SimHe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929310" y="3858411"/>
            <a:ext cx="1106783" cy="166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94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300">
                <a:solidFill>
                  <a:srgbClr val="000000"/>
                </a:solidFill>
                <a:latin typeface="SimHei"/>
                <a:cs typeface="SimHei"/>
              </a:rPr>
              <a:t>자동용접구역</a:t>
            </a:r>
            <a:endParaRPr sz="1300" dirty="0">
              <a:solidFill>
                <a:srgbClr val="000000"/>
              </a:solidFill>
              <a:latin typeface="SimHei"/>
              <a:cs typeface="SimHe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87249" y="4215136"/>
            <a:ext cx="1212791" cy="4063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294"/>
              </a:lnSpc>
            </a:pPr>
            <a:r>
              <a:rPr lang="ko-KR" altLang="en-US" sz="1400" dirty="0" err="1">
                <a:solidFill>
                  <a:srgbClr val="000000"/>
                </a:solidFill>
                <a:latin typeface="SimHei"/>
                <a:cs typeface="SimHei"/>
              </a:rPr>
              <a:t>수동용접구역</a:t>
            </a:r>
            <a:endParaRPr lang="ko-KR" altLang="en-US" sz="1400" dirty="0">
              <a:solidFill>
                <a:srgbClr val="000000"/>
              </a:solidFill>
              <a:latin typeface="SimHei"/>
              <a:cs typeface="SimHei"/>
            </a:endParaRPr>
          </a:p>
          <a:p>
            <a:pPr marL="0" marR="0">
              <a:lnSpc>
                <a:spcPts val="1669"/>
              </a:lnSpc>
              <a:spcBef>
                <a:spcPts val="332"/>
              </a:spcBef>
              <a:spcAft>
                <a:spcPts val="0"/>
              </a:spcAft>
            </a:pPr>
            <a:r>
              <a:rPr lang="ko-KR" altLang="en-US" sz="1400" spc="20" dirty="0">
                <a:solidFill>
                  <a:srgbClr val="000000"/>
                </a:solidFill>
                <a:latin typeface="SimHei"/>
                <a:cs typeface="SimHei"/>
              </a:rPr>
              <a:t>사진</a:t>
            </a:r>
            <a:r>
              <a:rPr sz="1400" spc="20" dirty="0">
                <a:solidFill>
                  <a:srgbClr val="000000"/>
                </a:solidFill>
                <a:latin typeface="SimHei"/>
                <a:cs typeface="SimHei"/>
              </a:rPr>
              <a:t>：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486699" y="4215136"/>
            <a:ext cx="1212791" cy="4063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294"/>
              </a:lnSpc>
            </a:pPr>
            <a:r>
              <a:rPr lang="ko-KR" altLang="en-US" sz="1400" dirty="0" err="1">
                <a:solidFill>
                  <a:srgbClr val="000000"/>
                </a:solidFill>
                <a:latin typeface="SimHei"/>
                <a:cs typeface="SimHei"/>
              </a:rPr>
              <a:t>자동용접구역</a:t>
            </a:r>
            <a:endParaRPr lang="ko-KR" altLang="en-US" sz="1400" dirty="0">
              <a:solidFill>
                <a:srgbClr val="000000"/>
              </a:solidFill>
              <a:latin typeface="SimHei"/>
              <a:cs typeface="SimHei"/>
            </a:endParaRPr>
          </a:p>
          <a:p>
            <a:pPr>
              <a:lnSpc>
                <a:spcPts val="1669"/>
              </a:lnSpc>
              <a:spcBef>
                <a:spcPts val="332"/>
              </a:spcBef>
            </a:pPr>
            <a:r>
              <a:rPr lang="ko-KR" altLang="en-US" sz="1400" spc="20" dirty="0">
                <a:solidFill>
                  <a:srgbClr val="000000"/>
                </a:solidFill>
                <a:latin typeface="SimHei"/>
                <a:cs typeface="SimHei"/>
              </a:rPr>
              <a:t>사진：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"/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0" y="771652"/>
            <a:ext cx="10680700" cy="60106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224764" y="3317459"/>
            <a:ext cx="3658382" cy="5321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04"/>
              </a:lnSpc>
              <a:spcBef>
                <a:spcPts val="0"/>
              </a:spcBef>
              <a:spcAft>
                <a:spcPts val="0"/>
              </a:spcAft>
            </a:pPr>
            <a:r>
              <a:rPr sz="3700" b="1" dirty="0">
                <a:solidFill>
                  <a:srgbClr val="FFFFFF"/>
                </a:solidFill>
                <a:latin typeface="Verdana"/>
                <a:cs typeface="Verdana"/>
              </a:rPr>
              <a:t>4</a:t>
            </a:r>
            <a:r>
              <a:rPr lang="ko-KR" altLang="en-US" sz="3700" spc="29" dirty="0">
                <a:solidFill>
                  <a:srgbClr val="FFFFFF"/>
                </a:solidFill>
                <a:highlight>
                  <a:srgbClr val="000080"/>
                </a:highlight>
                <a:latin typeface="SimHei"/>
                <a:cs typeface="SimHei"/>
              </a:rPr>
              <a:t>용접설비소개</a:t>
            </a:r>
            <a:endParaRPr sz="3700" spc="29" dirty="0">
              <a:solidFill>
                <a:srgbClr val="FFFFFF"/>
              </a:solidFill>
              <a:highlight>
                <a:srgbClr val="000080"/>
              </a:highlight>
              <a:latin typeface="SimHei"/>
              <a:cs typeface="SimHe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771652"/>
            <a:ext cx="10680700" cy="60106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85839" y="1719700"/>
            <a:ext cx="3214351" cy="2367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1" spc="17" dirty="0">
                <a:solidFill>
                  <a:srgbClr val="000000"/>
                </a:solidFill>
                <a:latin typeface="Verdana"/>
                <a:cs typeface="Verdana"/>
              </a:rPr>
              <a:t>4.1</a:t>
            </a:r>
            <a:r>
              <a:rPr sz="1650" b="1" spc="567" dirty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sz="1650" b="1" spc="13" dirty="0">
                <a:solidFill>
                  <a:srgbClr val="000000"/>
                </a:solidFill>
                <a:latin typeface="Verdana"/>
                <a:cs typeface="Verdana"/>
              </a:rPr>
              <a:t>MIG</a:t>
            </a:r>
            <a:r>
              <a:rPr lang="ko-KR" altLang="en-US" sz="1650" spc="30" dirty="0" err="1">
                <a:solidFill>
                  <a:srgbClr val="000000"/>
                </a:solidFill>
                <a:latin typeface="SimHei"/>
                <a:cs typeface="SimHei"/>
              </a:rPr>
              <a:t>전기계화용접설비</a:t>
            </a:r>
            <a:r>
              <a:rPr sz="1650" spc="30" dirty="0">
                <a:solidFill>
                  <a:srgbClr val="000000"/>
                </a:solidFill>
                <a:latin typeface="SimHei"/>
                <a:cs typeface="SimHei"/>
              </a:rPr>
              <a:t>：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87822" y="2622817"/>
            <a:ext cx="3272602" cy="23083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76729" marR="0">
              <a:lnSpc>
                <a:spcPts val="1489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400" dirty="0"/>
              <a:t>회사는 오스트리아 수입 </a:t>
            </a:r>
            <a:r>
              <a:rPr lang="en-US" altLang="ko-KR" sz="1400" dirty="0"/>
              <a:t>IGM 6</a:t>
            </a:r>
            <a:r>
              <a:rPr lang="ko-KR" altLang="en-US" sz="1400" dirty="0"/>
              <a:t>축 이중 로봇 자동 용접기를 보유하고 있으며 용접 트랙의 총 길이는 </a:t>
            </a:r>
            <a:r>
              <a:rPr lang="en-US" altLang="ko-KR" sz="1400" dirty="0"/>
              <a:t>193m, </a:t>
            </a:r>
            <a:r>
              <a:rPr lang="ko-KR" altLang="en-US" sz="1400" dirty="0"/>
              <a:t>용문 너비는 </a:t>
            </a:r>
            <a:r>
              <a:rPr lang="en-US" altLang="ko-KR" sz="1400" dirty="0"/>
              <a:t>11m</a:t>
            </a:r>
            <a:r>
              <a:rPr lang="ko-KR" altLang="en-US" sz="1400" dirty="0"/>
              <a:t>로 이중 작업장의 이중 </a:t>
            </a:r>
            <a:r>
              <a:rPr lang="ko-KR" altLang="en-US" sz="1400" dirty="0" err="1"/>
              <a:t>투헤드</a:t>
            </a:r>
            <a:r>
              <a:rPr lang="ko-KR" altLang="en-US" sz="1400" dirty="0"/>
              <a:t> 프로그래밍 및 제어 용접을 실현할 수 있으며 자체 레이저 추적 시스템 및 먼지 제거 시스템은 복잡한 공작물의 포괄적인 용접을 실현할 수 있으며 용접 품질을 효과적으로 보장할 수 있으며 업계의 다양한 부품 용접의 높은 표준 기술 요구 사항을 충족할 수 있다</a:t>
            </a:r>
            <a:r>
              <a:rPr lang="en-US" altLang="ko-KR" sz="1400" dirty="0"/>
              <a:t>.</a:t>
            </a:r>
            <a:endParaRPr sz="1400" spc="-15" dirty="0">
              <a:solidFill>
                <a:srgbClr val="000000"/>
              </a:solidFill>
              <a:latin typeface="SimHei"/>
              <a:cs typeface="SimHe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431291" y="5691641"/>
            <a:ext cx="1861641" cy="21064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8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Verdana"/>
                <a:cs typeface="Verdana"/>
              </a:rPr>
              <a:t>IGM</a:t>
            </a:r>
            <a:r>
              <a:rPr sz="1100" spc="13" dirty="0">
                <a:solidFill>
                  <a:srgbClr val="000000"/>
                </a:solidFill>
                <a:latin typeface="SimHei"/>
                <a:cs typeface="SimHei"/>
              </a:rPr>
              <a:t>龙门式自动焊机示意图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753914"/>
            <a:ext cx="10680700" cy="60106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85839" y="1719700"/>
            <a:ext cx="3083325" cy="2367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1" spc="17" dirty="0">
                <a:solidFill>
                  <a:srgbClr val="000000"/>
                </a:solidFill>
                <a:latin typeface="Verdana"/>
                <a:cs typeface="Verdana"/>
              </a:rPr>
              <a:t>4.2</a:t>
            </a:r>
            <a:r>
              <a:rPr sz="1650" b="1" spc="567" dirty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sz="1650" b="1" spc="13" dirty="0">
                <a:solidFill>
                  <a:srgbClr val="000000"/>
                </a:solidFill>
                <a:latin typeface="Verdana"/>
                <a:cs typeface="Verdana"/>
              </a:rPr>
              <a:t>MIG</a:t>
            </a:r>
            <a:r>
              <a:rPr lang="ko-KR" altLang="en-US" sz="1650" spc="30" dirty="0" err="1">
                <a:solidFill>
                  <a:srgbClr val="000000"/>
                </a:solidFill>
                <a:latin typeface="SimHei"/>
                <a:cs typeface="SimHei"/>
              </a:rPr>
              <a:t>반기계화용접설비</a:t>
            </a:r>
            <a:r>
              <a:rPr sz="1650" spc="30" dirty="0">
                <a:solidFill>
                  <a:srgbClr val="000000"/>
                </a:solidFill>
                <a:latin typeface="SimHei"/>
                <a:cs typeface="SimHei"/>
              </a:rPr>
              <a:t>：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20314" y="2482106"/>
            <a:ext cx="3623785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89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500" spc="-14" dirty="0">
                <a:solidFill>
                  <a:srgbClr val="000000"/>
                </a:solidFill>
                <a:latin typeface="SimHei"/>
                <a:cs typeface="SimHei"/>
              </a:rPr>
              <a:t>회사에는 </a:t>
            </a:r>
            <a:r>
              <a:rPr lang="en-US" altLang="ko-KR" sz="1500" spc="-14" dirty="0">
                <a:solidFill>
                  <a:srgbClr val="000000"/>
                </a:solidFill>
                <a:latin typeface="SimHei"/>
                <a:cs typeface="SimHei"/>
              </a:rPr>
              <a:t>10</a:t>
            </a:r>
            <a:r>
              <a:rPr lang="ko-KR" altLang="en-US" sz="1500" spc="-14" dirty="0">
                <a:solidFill>
                  <a:srgbClr val="000000"/>
                </a:solidFill>
                <a:latin typeface="SimHei"/>
                <a:cs typeface="SimHei"/>
              </a:rPr>
              <a:t>대의 핀란드에서 수입한 </a:t>
            </a:r>
            <a:r>
              <a:rPr lang="ko-KR" altLang="en-US" sz="1500" spc="-14" dirty="0" err="1">
                <a:solidFill>
                  <a:srgbClr val="000000"/>
                </a:solidFill>
                <a:latin typeface="SimHei"/>
                <a:cs typeface="SimHei"/>
              </a:rPr>
              <a:t>켐피</a:t>
            </a:r>
            <a:endParaRPr sz="1500" spc="-14" dirty="0">
              <a:solidFill>
                <a:srgbClr val="000000"/>
              </a:solidFill>
              <a:latin typeface="SimHei"/>
              <a:cs typeface="SimHe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0314" y="2840811"/>
            <a:ext cx="3556257" cy="25006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80" marR="0">
              <a:lnSpc>
                <a:spcPts val="1965"/>
              </a:lnSpc>
              <a:spcBef>
                <a:spcPts val="0"/>
              </a:spcBef>
              <a:spcAft>
                <a:spcPts val="0"/>
              </a:spcAft>
            </a:pPr>
            <a:r>
              <a:rPr sz="1500" spc="-25" dirty="0">
                <a:solidFill>
                  <a:srgbClr val="000000"/>
                </a:solidFill>
                <a:latin typeface="SimHei"/>
                <a:cs typeface="SimHei"/>
              </a:rPr>
              <a:t>（</a:t>
            </a:r>
            <a:r>
              <a:rPr sz="1500" b="1" spc="-12" dirty="0" err="1">
                <a:solidFill>
                  <a:srgbClr val="3366CC"/>
                </a:solidFill>
                <a:latin typeface="Microsoft YaHei"/>
                <a:cs typeface="Microsoft YaHei"/>
              </a:rPr>
              <a:t>KEMPPI）</a:t>
            </a:r>
            <a:r>
              <a:rPr sz="1500" spc="-20" dirty="0" err="1">
                <a:solidFill>
                  <a:srgbClr val="000000"/>
                </a:solidFill>
                <a:latin typeface="Verdana"/>
                <a:cs typeface="Verdana"/>
              </a:rPr>
              <a:t>FastMig</a:t>
            </a:r>
            <a:r>
              <a:rPr sz="1500" spc="17" dirty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000000"/>
                </a:solidFill>
                <a:latin typeface="Verdana"/>
                <a:cs typeface="Verdana"/>
              </a:rPr>
              <a:t>Pulse450</a:t>
            </a:r>
            <a:r>
              <a:rPr lang="ko-KR" altLang="en-US" sz="1500" dirty="0" err="1">
                <a:solidFill>
                  <a:srgbClr val="000000"/>
                </a:solidFill>
                <a:latin typeface="Verdana"/>
                <a:cs typeface="Verdana"/>
              </a:rPr>
              <a:t>용접기</a:t>
            </a:r>
            <a:r>
              <a:rPr sz="1500" spc="-18" dirty="0">
                <a:solidFill>
                  <a:srgbClr val="000000"/>
                </a:solidFill>
                <a:latin typeface="SimHei"/>
                <a:cs typeface="SimHei"/>
              </a:rPr>
              <a:t>，</a:t>
            </a:r>
          </a:p>
          <a:p>
            <a:pPr marL="180">
              <a:lnSpc>
                <a:spcPts val="1965"/>
              </a:lnSpc>
              <a:spcBef>
                <a:spcPts val="1548"/>
              </a:spcBef>
            </a:pPr>
            <a:r>
              <a:rPr lang="ko-KR" altLang="en-US" sz="1500" spc="-15" dirty="0">
                <a:solidFill>
                  <a:srgbClr val="000000"/>
                </a:solidFill>
                <a:latin typeface="SimHei"/>
                <a:cs typeface="SimHei"/>
              </a:rPr>
              <a:t>오스트리아에서 수입한 </a:t>
            </a:r>
            <a:r>
              <a:rPr lang="ko-KR" altLang="en-US" sz="1500" spc="-15" dirty="0" err="1">
                <a:solidFill>
                  <a:srgbClr val="000000"/>
                </a:solidFill>
                <a:latin typeface="SimHei"/>
                <a:cs typeface="SimHei"/>
              </a:rPr>
              <a:t>푸니스</a:t>
            </a:r>
            <a:r>
              <a:rPr lang="ko-KR" altLang="en-US" sz="1500" b="1" spc="-11" dirty="0">
                <a:solidFill>
                  <a:srgbClr val="3366CC"/>
                </a:solidFill>
                <a:latin typeface="Microsoft YaHei"/>
                <a:cs typeface="Microsoft YaHei"/>
              </a:rPr>
              <a:t>（</a:t>
            </a:r>
            <a:r>
              <a:rPr lang="en-US" altLang="ko-KR" sz="1500" b="1" spc="-11" dirty="0">
                <a:solidFill>
                  <a:srgbClr val="3366CC"/>
                </a:solidFill>
                <a:latin typeface="Microsoft YaHei"/>
                <a:cs typeface="Microsoft YaHei"/>
              </a:rPr>
              <a:t>Fronius</a:t>
            </a:r>
            <a:r>
              <a:rPr lang="ko-KR" altLang="en-US" sz="1500" b="1" spc="-11" dirty="0">
                <a:solidFill>
                  <a:srgbClr val="3366CC"/>
                </a:solidFill>
                <a:latin typeface="Microsoft YaHei"/>
                <a:cs typeface="Microsoft YaHei"/>
              </a:rPr>
              <a:t>）</a:t>
            </a:r>
          </a:p>
          <a:p>
            <a:pPr marL="180" marR="0">
              <a:lnSpc>
                <a:spcPts val="1965"/>
              </a:lnSpc>
              <a:spcBef>
                <a:spcPts val="1548"/>
              </a:spcBef>
              <a:spcAft>
                <a:spcPts val="0"/>
              </a:spcAft>
            </a:pPr>
            <a:r>
              <a:rPr sz="1500" spc="-15" dirty="0">
                <a:solidFill>
                  <a:srgbClr val="000000"/>
                </a:solidFill>
                <a:latin typeface="SimHei"/>
                <a:cs typeface="SimHei"/>
              </a:rPr>
              <a:t>5</a:t>
            </a:r>
            <a:r>
              <a:rPr lang="ko-KR" altLang="en-US" sz="1500" spc="-15" dirty="0">
                <a:solidFill>
                  <a:srgbClr val="000000"/>
                </a:solidFill>
                <a:latin typeface="SimHei"/>
                <a:cs typeface="SimHei"/>
              </a:rPr>
              <a:t>대를 보유하고 있으며</a:t>
            </a:r>
            <a:endParaRPr lang="en-US" altLang="ko-KR" sz="1500" b="1" spc="-11" dirty="0">
              <a:solidFill>
                <a:srgbClr val="3366CC"/>
              </a:solidFill>
              <a:latin typeface="Microsoft YaHei"/>
              <a:cs typeface="SimHei"/>
            </a:endParaRPr>
          </a:p>
          <a:p>
            <a:pPr marL="180" marR="0">
              <a:lnSpc>
                <a:spcPts val="1965"/>
              </a:lnSpc>
              <a:spcBef>
                <a:spcPts val="1548"/>
              </a:spcBef>
              <a:spcAft>
                <a:spcPts val="0"/>
              </a:spcAft>
            </a:pPr>
            <a:r>
              <a:rPr sz="1500" spc="-11" dirty="0">
                <a:solidFill>
                  <a:srgbClr val="000000"/>
                </a:solidFill>
                <a:latin typeface="Verdana"/>
                <a:cs typeface="Verdana"/>
              </a:rPr>
              <a:t>TPS5000-MIG</a:t>
            </a:r>
            <a:r>
              <a:rPr lang="ko-KR" altLang="en-US" sz="1500" spc="-14" dirty="0">
                <a:solidFill>
                  <a:srgbClr val="000000"/>
                </a:solidFill>
                <a:latin typeface="SimHei"/>
                <a:cs typeface="Verdana"/>
              </a:rPr>
              <a:t>용접기는 </a:t>
            </a:r>
            <a:r>
              <a:rPr lang="ko-KR" altLang="en-US" sz="1500" spc="-14" dirty="0" err="1">
                <a:solidFill>
                  <a:srgbClr val="000000"/>
                </a:solidFill>
                <a:latin typeface="SimHei"/>
                <a:cs typeface="Verdana"/>
              </a:rPr>
              <a:t>철도차량및</a:t>
            </a:r>
            <a:r>
              <a:rPr lang="ko-KR" altLang="en-US" sz="1500" spc="-14" dirty="0">
                <a:solidFill>
                  <a:srgbClr val="000000"/>
                </a:solidFill>
                <a:latin typeface="SimHei"/>
                <a:cs typeface="Verdana"/>
              </a:rPr>
              <a:t> </a:t>
            </a:r>
            <a:endParaRPr lang="en-US" altLang="ko-KR" sz="1500" spc="-14" dirty="0">
              <a:solidFill>
                <a:srgbClr val="000000"/>
              </a:solidFill>
              <a:latin typeface="SimHei"/>
              <a:cs typeface="Verdana"/>
            </a:endParaRPr>
          </a:p>
          <a:p>
            <a:pPr marL="0" marR="0">
              <a:lnSpc>
                <a:spcPts val="1809"/>
              </a:lnSpc>
              <a:spcBef>
                <a:spcPts val="1701"/>
              </a:spcBef>
              <a:spcAft>
                <a:spcPts val="0"/>
              </a:spcAft>
            </a:pPr>
            <a:r>
              <a:rPr lang="ko-KR" altLang="en-US" sz="1500" spc="-14" dirty="0">
                <a:solidFill>
                  <a:srgbClr val="000000"/>
                </a:solidFill>
                <a:latin typeface="SimHei"/>
                <a:cs typeface="Verdana"/>
              </a:rPr>
              <a:t>기타업계의 </a:t>
            </a:r>
            <a:r>
              <a:rPr lang="ko-KR" altLang="en-US" sz="1500" spc="-14" dirty="0" err="1">
                <a:solidFill>
                  <a:srgbClr val="000000"/>
                </a:solidFill>
                <a:latin typeface="SimHei"/>
                <a:cs typeface="Verdana"/>
              </a:rPr>
              <a:t>여러종류의</a:t>
            </a:r>
            <a:r>
              <a:rPr lang="ko-KR" altLang="en-US" sz="1500" spc="-14" dirty="0">
                <a:solidFill>
                  <a:srgbClr val="000000"/>
                </a:solidFill>
                <a:latin typeface="SimHei"/>
                <a:cs typeface="Verdana"/>
              </a:rPr>
              <a:t> </a:t>
            </a:r>
            <a:r>
              <a:rPr lang="ko-KR" altLang="en-US" sz="1500" spc="-14" dirty="0" err="1">
                <a:solidFill>
                  <a:srgbClr val="000000"/>
                </a:solidFill>
                <a:latin typeface="SimHei"/>
                <a:cs typeface="Verdana"/>
              </a:rPr>
              <a:t>알류미늄합금부</a:t>
            </a:r>
            <a:endParaRPr lang="en-US" altLang="ko-KR" sz="1500" spc="-14" dirty="0">
              <a:solidFill>
                <a:srgbClr val="000000"/>
              </a:solidFill>
              <a:latin typeface="SimHei"/>
              <a:cs typeface="Verdana"/>
            </a:endParaRPr>
          </a:p>
          <a:p>
            <a:pPr marL="0" marR="0">
              <a:lnSpc>
                <a:spcPts val="1809"/>
              </a:lnSpc>
              <a:spcBef>
                <a:spcPts val="1701"/>
              </a:spcBef>
              <a:spcAft>
                <a:spcPts val="0"/>
              </a:spcAft>
            </a:pPr>
            <a:r>
              <a:rPr lang="ko-KR" altLang="en-US" sz="1500" spc="-14" dirty="0">
                <a:solidFill>
                  <a:srgbClr val="000000"/>
                </a:solidFill>
                <a:latin typeface="SimHei"/>
                <a:cs typeface="Verdana"/>
              </a:rPr>
              <a:t>품을 수동 용접할 수가 있다</a:t>
            </a:r>
            <a:r>
              <a:rPr lang="en-US" altLang="ko-KR" sz="1500" spc="-14" dirty="0">
                <a:solidFill>
                  <a:srgbClr val="000000"/>
                </a:solidFill>
                <a:latin typeface="SimHei"/>
                <a:cs typeface="Verdana"/>
              </a:rPr>
              <a:t>.</a:t>
            </a:r>
            <a:endParaRPr sz="1500" spc="-14" dirty="0">
              <a:solidFill>
                <a:srgbClr val="000000"/>
              </a:solidFill>
              <a:latin typeface="SimHei"/>
              <a:cs typeface="SimHe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095001" y="5491989"/>
            <a:ext cx="2273355" cy="21064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8"/>
              </a:lnSpc>
              <a:spcBef>
                <a:spcPts val="0"/>
              </a:spcBef>
              <a:spcAft>
                <a:spcPts val="0"/>
              </a:spcAft>
            </a:pPr>
            <a:r>
              <a:rPr sz="1100" spc="15" dirty="0">
                <a:solidFill>
                  <a:srgbClr val="000000"/>
                </a:solidFill>
                <a:latin typeface="SimHei"/>
                <a:cs typeface="SimHei"/>
              </a:rPr>
              <a:t>福尼斯</a:t>
            </a:r>
            <a:r>
              <a:rPr sz="1100" dirty="0">
                <a:solidFill>
                  <a:srgbClr val="000000"/>
                </a:solidFill>
                <a:latin typeface="Verdana"/>
                <a:cs typeface="Verdana"/>
              </a:rPr>
              <a:t>TPS5000-MIG</a:t>
            </a:r>
            <a:r>
              <a:rPr sz="1100" spc="12" dirty="0">
                <a:solidFill>
                  <a:srgbClr val="000000"/>
                </a:solidFill>
                <a:latin typeface="SimHei"/>
                <a:cs typeface="SimHei"/>
              </a:rPr>
              <a:t>焊机示意图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767561" y="5491989"/>
            <a:ext cx="2368468" cy="21064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8"/>
              </a:lnSpc>
              <a:spcBef>
                <a:spcPts val="0"/>
              </a:spcBef>
              <a:spcAft>
                <a:spcPts val="0"/>
              </a:spcAft>
            </a:pPr>
            <a:r>
              <a:rPr sz="1100" spc="11" dirty="0">
                <a:solidFill>
                  <a:srgbClr val="000000"/>
                </a:solidFill>
                <a:latin typeface="SimHei"/>
                <a:cs typeface="SimHei"/>
              </a:rPr>
              <a:t>肯倍</a:t>
            </a:r>
            <a:r>
              <a:rPr sz="1100" dirty="0">
                <a:solidFill>
                  <a:srgbClr val="000000"/>
                </a:solidFill>
                <a:latin typeface="Verdana"/>
                <a:cs typeface="Verdana"/>
              </a:rPr>
              <a:t>FastMig</a:t>
            </a:r>
            <a:r>
              <a:rPr sz="1100" spc="13" dirty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000000"/>
                </a:solidFill>
                <a:latin typeface="Verdana"/>
                <a:cs typeface="Verdana"/>
              </a:rPr>
              <a:t>Pulse450</a:t>
            </a:r>
            <a:r>
              <a:rPr sz="1100" spc="12" dirty="0">
                <a:solidFill>
                  <a:srgbClr val="000000"/>
                </a:solidFill>
                <a:latin typeface="SimHei"/>
                <a:cs typeface="SimHei"/>
              </a:rPr>
              <a:t>焊机示意图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771652"/>
            <a:ext cx="10680700" cy="60106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85839" y="1719700"/>
            <a:ext cx="2812792" cy="2367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1" spc="17" dirty="0">
                <a:solidFill>
                  <a:srgbClr val="000000"/>
                </a:solidFill>
                <a:latin typeface="Verdana"/>
                <a:cs typeface="Verdana"/>
              </a:rPr>
              <a:t>4.3</a:t>
            </a:r>
            <a:r>
              <a:rPr sz="1650" b="1" spc="567" dirty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sz="1650" b="1" spc="11" dirty="0">
                <a:solidFill>
                  <a:srgbClr val="000000"/>
                </a:solidFill>
                <a:latin typeface="Verdana"/>
                <a:cs typeface="Verdana"/>
              </a:rPr>
              <a:t>TIG</a:t>
            </a:r>
            <a:r>
              <a:rPr lang="ko-KR" altLang="en-US" sz="1650" spc="29" dirty="0" err="1">
                <a:solidFill>
                  <a:srgbClr val="000000"/>
                </a:solidFill>
                <a:latin typeface="SimHei"/>
                <a:cs typeface="SimHei"/>
              </a:rPr>
              <a:t>수동용접설비</a:t>
            </a:r>
            <a:r>
              <a:rPr sz="1650" spc="29" dirty="0">
                <a:solidFill>
                  <a:srgbClr val="000000"/>
                </a:solidFill>
                <a:latin typeface="SimHei"/>
                <a:cs typeface="SimHei"/>
              </a:rPr>
              <a:t>：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91878" y="2207551"/>
            <a:ext cx="3744416" cy="19718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78206" marR="0">
              <a:lnSpc>
                <a:spcPts val="1489"/>
              </a:lnSpc>
              <a:spcBef>
                <a:spcPts val="0"/>
              </a:spcBef>
              <a:spcAft>
                <a:spcPts val="0"/>
              </a:spcAft>
            </a:pPr>
            <a:r>
              <a:rPr sz="1500" spc="-12" dirty="0">
                <a:solidFill>
                  <a:srgbClr val="000000"/>
                </a:solidFill>
                <a:latin typeface="SimHei"/>
                <a:cs typeface="SimHei"/>
              </a:rPr>
              <a:t>4</a:t>
            </a:r>
            <a:r>
              <a:rPr lang="ko-KR" altLang="en-US" sz="1500" spc="-12" dirty="0">
                <a:solidFill>
                  <a:srgbClr val="000000"/>
                </a:solidFill>
                <a:latin typeface="SimHei"/>
                <a:cs typeface="SimHei"/>
              </a:rPr>
              <a:t>대의 </a:t>
            </a:r>
            <a:r>
              <a:rPr lang="ko-KR" altLang="en-US" sz="1500" spc="-12" dirty="0" err="1">
                <a:solidFill>
                  <a:srgbClr val="000000"/>
                </a:solidFill>
                <a:latin typeface="SimHei"/>
                <a:cs typeface="SimHei"/>
              </a:rPr>
              <a:t>마츠시타</a:t>
            </a:r>
            <a:r>
              <a:rPr sz="1500" spc="-12" dirty="0">
                <a:solidFill>
                  <a:srgbClr val="000000"/>
                </a:solidFill>
                <a:latin typeface="SimHei"/>
                <a:cs typeface="SimHei"/>
              </a:rPr>
              <a:t>YC-500WX</a:t>
            </a:r>
            <a:r>
              <a:rPr sz="1500" dirty="0">
                <a:solidFill>
                  <a:srgbClr val="000000"/>
                </a:solidFill>
                <a:latin typeface="SimHei"/>
                <a:cs typeface="SimHei"/>
              </a:rPr>
              <a:t> </a:t>
            </a:r>
            <a:r>
              <a:rPr sz="1500" spc="-14" dirty="0">
                <a:solidFill>
                  <a:srgbClr val="000000"/>
                </a:solidFill>
                <a:latin typeface="SimHei"/>
                <a:cs typeface="SimHei"/>
              </a:rPr>
              <a:t>N</a:t>
            </a:r>
            <a:r>
              <a:rPr lang="ko-KR" altLang="en-US" sz="1500" spc="-14" dirty="0">
                <a:solidFill>
                  <a:srgbClr val="000000"/>
                </a:solidFill>
                <a:latin typeface="SimHei"/>
                <a:cs typeface="SimHei"/>
              </a:rPr>
              <a:t>형 교류</a:t>
            </a:r>
            <a:endParaRPr sz="1500" spc="-14" dirty="0">
              <a:solidFill>
                <a:srgbClr val="000000"/>
              </a:solidFill>
              <a:latin typeface="SimHei"/>
              <a:cs typeface="SimHei"/>
            </a:endParaRPr>
          </a:p>
          <a:p>
            <a:pPr marL="0" marR="0">
              <a:lnSpc>
                <a:spcPts val="1489"/>
              </a:lnSpc>
              <a:spcBef>
                <a:spcPts val="2020"/>
              </a:spcBef>
              <a:spcAft>
                <a:spcPts val="0"/>
              </a:spcAft>
            </a:pPr>
            <a:r>
              <a:rPr sz="1200" spc="-12" dirty="0">
                <a:solidFill>
                  <a:srgbClr val="000000"/>
                </a:solidFill>
                <a:latin typeface="SimHei"/>
                <a:cs typeface="SimHei"/>
              </a:rPr>
              <a:t>TIG</a:t>
            </a:r>
            <a:r>
              <a:rPr lang="ko-KR" altLang="en-US" sz="1200" spc="-12" dirty="0">
                <a:solidFill>
                  <a:srgbClr val="000000"/>
                </a:solidFill>
                <a:latin typeface="SimHei"/>
                <a:cs typeface="SimHei"/>
              </a:rPr>
              <a:t>용접기를 보유하고 있고 해당 용접기는 </a:t>
            </a:r>
            <a:r>
              <a:rPr sz="1200" spc="-12" dirty="0">
                <a:solidFill>
                  <a:srgbClr val="000000"/>
                </a:solidFill>
                <a:latin typeface="SimHei"/>
                <a:cs typeface="SimHei"/>
              </a:rPr>
              <a:t>MIX</a:t>
            </a:r>
            <a:r>
              <a:rPr sz="1200" dirty="0">
                <a:solidFill>
                  <a:srgbClr val="000000"/>
                </a:solidFill>
                <a:latin typeface="SimHei"/>
                <a:cs typeface="SimHei"/>
              </a:rPr>
              <a:t> </a:t>
            </a:r>
            <a:r>
              <a:rPr sz="1200" spc="-13" dirty="0">
                <a:solidFill>
                  <a:srgbClr val="000000"/>
                </a:solidFill>
                <a:latin typeface="SimHei"/>
                <a:cs typeface="SimHei"/>
              </a:rPr>
              <a:t>TIG</a:t>
            </a:r>
            <a:r>
              <a:rPr lang="ko-KR" altLang="en-US" sz="1200" spc="-13" dirty="0">
                <a:solidFill>
                  <a:srgbClr val="000000"/>
                </a:solidFill>
                <a:latin typeface="SimHei"/>
                <a:cs typeface="SimHei"/>
              </a:rPr>
              <a:t>방</a:t>
            </a:r>
            <a:endParaRPr lang="en-US" altLang="ko-KR" sz="1200" spc="-13" dirty="0">
              <a:solidFill>
                <a:srgbClr val="000000"/>
              </a:solidFill>
              <a:latin typeface="SimHei"/>
              <a:cs typeface="SimHei"/>
            </a:endParaRPr>
          </a:p>
          <a:p>
            <a:pPr marL="0" marR="0">
              <a:lnSpc>
                <a:spcPts val="1489"/>
              </a:lnSpc>
              <a:spcBef>
                <a:spcPts val="2020"/>
              </a:spcBef>
              <a:spcAft>
                <a:spcPts val="0"/>
              </a:spcAft>
            </a:pPr>
            <a:r>
              <a:rPr lang="ko-KR" altLang="en-US" sz="1200" spc="-13" dirty="0">
                <a:solidFill>
                  <a:srgbClr val="000000"/>
                </a:solidFill>
                <a:latin typeface="SimHei"/>
                <a:cs typeface="SimHei"/>
              </a:rPr>
              <a:t>식으로 </a:t>
            </a:r>
            <a:r>
              <a:rPr lang="ko-KR" altLang="en-US" sz="1200" spc="-13" dirty="0" err="1">
                <a:solidFill>
                  <a:srgbClr val="000000"/>
                </a:solidFill>
                <a:latin typeface="SimHei"/>
                <a:cs typeface="SimHei"/>
              </a:rPr>
              <a:t>알루미늄합금재료를</a:t>
            </a:r>
            <a:r>
              <a:rPr lang="ko-KR" altLang="en-US" sz="1200" spc="-13" dirty="0">
                <a:solidFill>
                  <a:srgbClr val="000000"/>
                </a:solidFill>
                <a:latin typeface="SimHei"/>
                <a:cs typeface="SimHei"/>
              </a:rPr>
              <a:t> 용접할 수 있어 보통의</a:t>
            </a:r>
            <a:r>
              <a:rPr lang="ko-KR" altLang="en-US" sz="1200" spc="-14" dirty="0">
                <a:solidFill>
                  <a:srgbClr val="000000"/>
                </a:solidFill>
                <a:latin typeface="SimHei"/>
                <a:cs typeface="SimHei"/>
              </a:rPr>
              <a:t>  </a:t>
            </a:r>
            <a:endParaRPr lang="en-US" altLang="ko-KR" sz="1200" spc="-14" dirty="0">
              <a:solidFill>
                <a:srgbClr val="000000"/>
              </a:solidFill>
              <a:latin typeface="SimHei"/>
              <a:cs typeface="SimHei"/>
            </a:endParaRPr>
          </a:p>
          <a:p>
            <a:pPr marL="0" marR="0">
              <a:lnSpc>
                <a:spcPts val="1489"/>
              </a:lnSpc>
              <a:spcBef>
                <a:spcPts val="2020"/>
              </a:spcBef>
              <a:spcAft>
                <a:spcPts val="0"/>
              </a:spcAft>
            </a:pPr>
            <a:r>
              <a:rPr sz="1200" spc="-14" dirty="0">
                <a:solidFill>
                  <a:srgbClr val="000000"/>
                </a:solidFill>
                <a:latin typeface="SimHei"/>
                <a:cs typeface="SimHei"/>
              </a:rPr>
              <a:t>AC</a:t>
            </a:r>
            <a:r>
              <a:rPr sz="1200" spc="-12" dirty="0">
                <a:solidFill>
                  <a:srgbClr val="000000"/>
                </a:solidFill>
                <a:latin typeface="SimHei"/>
                <a:cs typeface="SimHei"/>
              </a:rPr>
              <a:t> TIG</a:t>
            </a:r>
            <a:r>
              <a:rPr lang="ko-KR" altLang="en-US" sz="1200" spc="-12" dirty="0">
                <a:solidFill>
                  <a:srgbClr val="000000"/>
                </a:solidFill>
                <a:latin typeface="SimHei"/>
                <a:cs typeface="SimHei"/>
              </a:rPr>
              <a:t>방식과 비교를 하면 용접기능은 높이고 </a:t>
            </a:r>
            <a:r>
              <a:rPr lang="ko-KR" altLang="en-US" sz="1200" spc="-12" dirty="0" err="1">
                <a:solidFill>
                  <a:srgbClr val="000000"/>
                </a:solidFill>
                <a:latin typeface="SimHei"/>
                <a:cs typeface="SimHei"/>
              </a:rPr>
              <a:t>전극소</a:t>
            </a:r>
            <a:endParaRPr lang="en-US" altLang="ko-KR" sz="1200" spc="-12" dirty="0">
              <a:solidFill>
                <a:srgbClr val="000000"/>
              </a:solidFill>
              <a:latin typeface="SimHei"/>
              <a:cs typeface="SimHei"/>
            </a:endParaRPr>
          </a:p>
          <a:p>
            <a:pPr marL="0" marR="0">
              <a:lnSpc>
                <a:spcPts val="1489"/>
              </a:lnSpc>
              <a:spcBef>
                <a:spcPts val="2020"/>
              </a:spcBef>
              <a:spcAft>
                <a:spcPts val="0"/>
              </a:spcAft>
            </a:pPr>
            <a:r>
              <a:rPr lang="ko-KR" altLang="en-US" sz="1200" spc="-12" dirty="0">
                <a:solidFill>
                  <a:srgbClr val="000000"/>
                </a:solidFill>
                <a:latin typeface="SimHei"/>
                <a:cs typeface="SimHei"/>
              </a:rPr>
              <a:t>모는 줄였다</a:t>
            </a:r>
            <a:r>
              <a:rPr lang="en-US" altLang="ko-KR" sz="1200" spc="-12" dirty="0">
                <a:solidFill>
                  <a:srgbClr val="000000"/>
                </a:solidFill>
                <a:latin typeface="SimHei"/>
                <a:cs typeface="SimHei"/>
              </a:rPr>
              <a:t>.</a:t>
            </a:r>
            <a:endParaRPr sz="1200" spc="-12" dirty="0">
              <a:solidFill>
                <a:srgbClr val="000000"/>
              </a:solidFill>
              <a:latin typeface="SimHei"/>
              <a:cs typeface="SimHe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85499" y="4363038"/>
            <a:ext cx="3934771" cy="9513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78206" marR="0">
              <a:lnSpc>
                <a:spcPts val="1489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200" dirty="0"/>
              <a:t>용접기는 </a:t>
            </a:r>
            <a:r>
              <a:rPr lang="ko-KR" altLang="en-US" sz="1200" dirty="0" err="1"/>
              <a:t>중주파</a:t>
            </a:r>
            <a:r>
              <a:rPr lang="ko-KR" altLang="en-US" sz="1200" dirty="0"/>
              <a:t> 펄스와 저주파 펄스의</a:t>
            </a:r>
            <a:r>
              <a:rPr lang="en-US" altLang="ko-KR" sz="1200" dirty="0"/>
              <a:t> </a:t>
            </a:r>
            <a:r>
              <a:rPr lang="ko-KR" altLang="en-US" sz="1200" dirty="0"/>
              <a:t>두 가지 제어 </a:t>
            </a:r>
            <a:endParaRPr lang="en-US" altLang="ko-KR" sz="1200" dirty="0"/>
          </a:p>
          <a:p>
            <a:pPr marL="378206" marR="0">
              <a:lnSpc>
                <a:spcPts val="1489"/>
              </a:lnSpc>
              <a:spcBef>
                <a:spcPts val="0"/>
              </a:spcBef>
              <a:spcAft>
                <a:spcPts val="0"/>
              </a:spcAft>
            </a:pPr>
            <a:endParaRPr lang="en-US" altLang="ko-KR" sz="1200" dirty="0"/>
          </a:p>
          <a:p>
            <a:pPr marL="378206" marR="0">
              <a:lnSpc>
                <a:spcPts val="1489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200" dirty="0"/>
              <a:t>방식을 갖추고 있어</a:t>
            </a:r>
            <a:r>
              <a:rPr lang="en-US" altLang="ko-KR" sz="1200" dirty="0"/>
              <a:t>, </a:t>
            </a:r>
            <a:r>
              <a:rPr lang="ko-KR" altLang="en-US" sz="1200" dirty="0"/>
              <a:t>박판</a:t>
            </a:r>
            <a:r>
              <a:rPr lang="en-US" altLang="ko-KR" sz="1200" dirty="0"/>
              <a:t>,</a:t>
            </a:r>
            <a:r>
              <a:rPr lang="ko-KR" altLang="en-US" sz="1200" dirty="0"/>
              <a:t>이종 금속</a:t>
            </a:r>
            <a:r>
              <a:rPr lang="en-US" altLang="ko-KR" sz="1200" dirty="0"/>
              <a:t>, </a:t>
            </a:r>
            <a:r>
              <a:rPr lang="ko-KR" altLang="en-US" sz="1200" dirty="0"/>
              <a:t>서로 다른 판 두</a:t>
            </a:r>
            <a:endParaRPr lang="en-US" altLang="ko-KR" sz="1200" dirty="0"/>
          </a:p>
          <a:p>
            <a:pPr marL="378206" marR="0">
              <a:lnSpc>
                <a:spcPts val="1489"/>
              </a:lnSpc>
              <a:spcBef>
                <a:spcPts val="0"/>
              </a:spcBef>
              <a:spcAft>
                <a:spcPts val="0"/>
              </a:spcAft>
            </a:pPr>
            <a:endParaRPr lang="en-US" altLang="ko-KR" sz="1200" dirty="0"/>
          </a:p>
          <a:p>
            <a:pPr marL="378206" marR="0">
              <a:lnSpc>
                <a:spcPts val="1489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200" dirty="0" err="1"/>
              <a:t>께와</a:t>
            </a:r>
            <a:r>
              <a:rPr lang="ko-KR" altLang="en-US" sz="1200" dirty="0"/>
              <a:t> 양면 성형의 재료 용접을 실현할 수 있습니다</a:t>
            </a:r>
            <a:r>
              <a:rPr lang="en-US" altLang="ko-KR" sz="1200" dirty="0"/>
              <a:t>.</a:t>
            </a:r>
            <a:endParaRPr sz="1200" spc="-15" dirty="0">
              <a:solidFill>
                <a:srgbClr val="000000"/>
              </a:solidFill>
              <a:latin typeface="SimHei"/>
              <a:cs typeface="SimHe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431004" y="5691641"/>
            <a:ext cx="3085810" cy="1642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58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100" spc="17" dirty="0" err="1">
                <a:solidFill>
                  <a:srgbClr val="000000"/>
                </a:solidFill>
                <a:latin typeface="SimHei"/>
                <a:cs typeface="Verdana"/>
              </a:rPr>
              <a:t>마츠시타</a:t>
            </a:r>
            <a:r>
              <a:rPr sz="1100" dirty="0">
                <a:solidFill>
                  <a:srgbClr val="000000"/>
                </a:solidFill>
                <a:latin typeface="Verdana"/>
                <a:cs typeface="Verdana"/>
              </a:rPr>
              <a:t>YC-500WX </a:t>
            </a:r>
            <a:r>
              <a:rPr sz="1100" spc="11" dirty="0">
                <a:solidFill>
                  <a:srgbClr val="000000"/>
                </a:solidFill>
                <a:latin typeface="Verdana"/>
                <a:cs typeface="Verdana"/>
              </a:rPr>
              <a:t>N</a:t>
            </a:r>
            <a:r>
              <a:rPr lang="ko-KR" altLang="en-US" sz="1100" spc="18" dirty="0">
                <a:solidFill>
                  <a:srgbClr val="000000"/>
                </a:solidFill>
                <a:latin typeface="SimHei"/>
                <a:cs typeface="Verdana"/>
              </a:rPr>
              <a:t>형</a:t>
            </a:r>
            <a:r>
              <a:rPr sz="1100" dirty="0">
                <a:solidFill>
                  <a:srgbClr val="000000"/>
                </a:solidFill>
                <a:latin typeface="Verdana"/>
                <a:cs typeface="Verdana"/>
              </a:rPr>
              <a:t>TIG</a:t>
            </a:r>
            <a:r>
              <a:rPr lang="ko-KR" altLang="en-US" sz="1100" dirty="0" err="1">
                <a:solidFill>
                  <a:srgbClr val="000000"/>
                </a:solidFill>
                <a:latin typeface="Verdana"/>
                <a:cs typeface="Verdana"/>
              </a:rPr>
              <a:t>용접기이미지</a:t>
            </a:r>
            <a:endParaRPr sz="1100" spc="12" dirty="0">
              <a:solidFill>
                <a:srgbClr val="000000"/>
              </a:solidFill>
              <a:latin typeface="SimHei"/>
              <a:cs typeface="SimHe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"/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0" y="771652"/>
            <a:ext cx="10680700" cy="60106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224764" y="3317459"/>
            <a:ext cx="3656543" cy="5321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04"/>
              </a:lnSpc>
              <a:spcBef>
                <a:spcPts val="0"/>
              </a:spcBef>
              <a:spcAft>
                <a:spcPts val="0"/>
              </a:spcAft>
            </a:pPr>
            <a:r>
              <a:rPr sz="3700" b="1" dirty="0">
                <a:solidFill>
                  <a:srgbClr val="FFFFFF"/>
                </a:solidFill>
                <a:latin typeface="Verdana"/>
                <a:cs typeface="Verdana"/>
              </a:rPr>
              <a:t>5</a:t>
            </a:r>
            <a:r>
              <a:rPr lang="ko-KR" altLang="en-US" sz="3700" spc="29" dirty="0">
                <a:solidFill>
                  <a:srgbClr val="FFFFFF"/>
                </a:solidFill>
                <a:highlight>
                  <a:srgbClr val="000080"/>
                </a:highlight>
                <a:latin typeface="SimHei"/>
                <a:cs typeface="SimHei"/>
              </a:rPr>
              <a:t>용접재료소개</a:t>
            </a:r>
            <a:endParaRPr sz="3700" spc="29" dirty="0">
              <a:solidFill>
                <a:srgbClr val="FFFFFF"/>
              </a:solidFill>
              <a:highlight>
                <a:srgbClr val="000080"/>
              </a:highlight>
              <a:latin typeface="SimHei"/>
              <a:cs typeface="SimHe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771652"/>
            <a:ext cx="10680700" cy="60106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53274" y="1817531"/>
            <a:ext cx="9106846" cy="3847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76729" marR="0">
              <a:lnSpc>
                <a:spcPts val="1489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400" dirty="0"/>
              <a:t>상용 알루미늄 합금 와이어는 </a:t>
            </a:r>
            <a:r>
              <a:rPr lang="en-US" altLang="ko-KR" sz="1400" dirty="0"/>
              <a:t>MIG </a:t>
            </a:r>
            <a:r>
              <a:rPr lang="ko-KR" altLang="en-US" sz="1400" dirty="0"/>
              <a:t>와이어</a:t>
            </a:r>
            <a:r>
              <a:rPr lang="en-US" altLang="ko-KR" sz="1400" dirty="0"/>
              <a:t>(φ1.2mm)</a:t>
            </a:r>
            <a:r>
              <a:rPr lang="ko-KR" altLang="en-US" sz="1400" dirty="0"/>
              <a:t>와 </a:t>
            </a:r>
            <a:r>
              <a:rPr lang="en-US" altLang="ko-KR" sz="1400" dirty="0"/>
              <a:t>TIG </a:t>
            </a:r>
            <a:r>
              <a:rPr lang="ko-KR" altLang="en-US" sz="1400" dirty="0"/>
              <a:t>와이어</a:t>
            </a:r>
            <a:r>
              <a:rPr lang="en-US" altLang="ko-KR" sz="1400" dirty="0"/>
              <a:t>(φ2.4mm)</a:t>
            </a:r>
            <a:r>
              <a:rPr lang="ko-KR" altLang="en-US" sz="1400" dirty="0"/>
              <a:t>의 </a:t>
            </a:r>
            <a:r>
              <a:rPr lang="en-US" altLang="ko-KR" sz="1400" dirty="0"/>
              <a:t>2</a:t>
            </a:r>
            <a:r>
              <a:rPr lang="ko-KR" altLang="en-US" sz="1400" dirty="0"/>
              <a:t>종류</a:t>
            </a:r>
            <a:r>
              <a:rPr lang="en-US" altLang="ko-KR" sz="1400" dirty="0"/>
              <a:t>(ISO 18273)</a:t>
            </a:r>
            <a:r>
              <a:rPr lang="ko-KR" altLang="en-US" sz="1400" dirty="0"/>
              <a:t>로 구분되며 상용 재질은 </a:t>
            </a:r>
            <a:r>
              <a:rPr lang="en-US" altLang="ko-KR" sz="1400" dirty="0"/>
              <a:t>S AL</a:t>
            </a:r>
            <a:r>
              <a:rPr lang="ko-KR" altLang="en-US" sz="1400" dirty="0"/>
              <a:t> </a:t>
            </a:r>
            <a:r>
              <a:rPr lang="en-US" altLang="ko-KR" sz="1400" dirty="0"/>
              <a:t>5087</a:t>
            </a:r>
            <a:r>
              <a:rPr lang="ko-KR" altLang="en-US" sz="1400" dirty="0"/>
              <a:t>과 </a:t>
            </a:r>
            <a:r>
              <a:rPr lang="en-US" altLang="ko-KR" sz="1400" dirty="0"/>
              <a:t>S AL 5356</a:t>
            </a:r>
            <a:r>
              <a:rPr lang="ko-KR" altLang="en-US" sz="1400" dirty="0"/>
              <a:t>입니다</a:t>
            </a:r>
            <a:r>
              <a:rPr lang="en-US" altLang="ko-KR" sz="1400" dirty="0"/>
              <a:t>.</a:t>
            </a:r>
            <a:r>
              <a:rPr lang="ko-KR" altLang="en-US" sz="1400" dirty="0"/>
              <a:t>용접 보호 가스는 고순도 아르곤 </a:t>
            </a:r>
            <a:r>
              <a:rPr lang="en-US" altLang="ko-KR" sz="1400" dirty="0"/>
              <a:t>Ar99.999%(ISO 14175 I1)</a:t>
            </a:r>
            <a:r>
              <a:rPr lang="ko-KR" altLang="en-US" sz="1400" dirty="0"/>
              <a:t>를 사용합니다</a:t>
            </a:r>
            <a:r>
              <a:rPr lang="en-US" altLang="ko-KR" sz="1400" dirty="0"/>
              <a:t>.</a:t>
            </a:r>
            <a:endParaRPr sz="1400" spc="-12" dirty="0">
              <a:solidFill>
                <a:srgbClr val="000000"/>
              </a:solidFill>
              <a:latin typeface="SimHei"/>
              <a:cs typeface="SimHe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814267" y="5397802"/>
            <a:ext cx="1770744" cy="3925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72"/>
              </a:lnSpc>
            </a:pPr>
            <a:r>
              <a:rPr sz="1300" dirty="0">
                <a:solidFill>
                  <a:srgbClr val="000000"/>
                </a:solidFill>
                <a:latin typeface="Verdana"/>
                <a:cs typeface="Verdana"/>
              </a:rPr>
              <a:t>TIG</a:t>
            </a:r>
            <a:r>
              <a:rPr lang="ko-KR" altLang="en-US" dirty="0"/>
              <a:t> </a:t>
            </a:r>
            <a:r>
              <a:rPr lang="ko-KR" altLang="en-US" sz="1200" dirty="0" err="1"/>
              <a:t>용접와이어품질증명서</a:t>
            </a:r>
            <a:r>
              <a:rPr sz="1300" dirty="0">
                <a:solidFill>
                  <a:srgbClr val="000000"/>
                </a:solidFill>
                <a:latin typeface="SimHei"/>
                <a:cs typeface="SimHei"/>
              </a:rPr>
              <a:t>（</a:t>
            </a:r>
            <a:r>
              <a:rPr sz="1300" dirty="0">
                <a:solidFill>
                  <a:srgbClr val="000000"/>
                </a:solidFill>
                <a:latin typeface="Verdana"/>
                <a:cs typeface="Verdana"/>
              </a:rPr>
              <a:t>EN 10204</a:t>
            </a:r>
            <a:r>
              <a:rPr sz="1300" spc="12" dirty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sz="1300" dirty="0">
                <a:solidFill>
                  <a:srgbClr val="000000"/>
                </a:solidFill>
                <a:latin typeface="Verdana"/>
                <a:cs typeface="Verdana"/>
              </a:rPr>
              <a:t>3.1</a:t>
            </a:r>
            <a:r>
              <a:rPr sz="1300" dirty="0">
                <a:solidFill>
                  <a:srgbClr val="000000"/>
                </a:solidFill>
                <a:latin typeface="SimHei"/>
                <a:cs typeface="SimHei"/>
              </a:rPr>
              <a:t>）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595548" y="5421763"/>
            <a:ext cx="1307855" cy="166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294"/>
              </a:lnSpc>
            </a:pPr>
            <a:r>
              <a:rPr lang="ko-KR" altLang="en-US" sz="1200" dirty="0" err="1"/>
              <a:t>아르곤질량증명서</a:t>
            </a:r>
            <a:endParaRPr sz="1200" dirty="0">
              <a:solidFill>
                <a:srgbClr val="000000"/>
              </a:solidFill>
              <a:latin typeface="SimHei"/>
              <a:cs typeface="SimHe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53648" y="5422229"/>
            <a:ext cx="1808727" cy="3925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72"/>
              </a:lnSpc>
            </a:pPr>
            <a:r>
              <a:rPr sz="1300" dirty="0">
                <a:solidFill>
                  <a:srgbClr val="000000"/>
                </a:solidFill>
                <a:latin typeface="Verdana"/>
                <a:cs typeface="Verdana"/>
              </a:rPr>
              <a:t>MIG</a:t>
            </a:r>
            <a:r>
              <a:rPr lang="ko-KR" altLang="en-US" dirty="0"/>
              <a:t> </a:t>
            </a:r>
            <a:r>
              <a:rPr lang="ko-KR" altLang="en-US" sz="1200" dirty="0" err="1"/>
              <a:t>용접와이어품질증명서</a:t>
            </a:r>
            <a:r>
              <a:rPr sz="1300" dirty="0">
                <a:solidFill>
                  <a:srgbClr val="000000"/>
                </a:solidFill>
                <a:latin typeface="SimHei"/>
                <a:cs typeface="SimHei"/>
              </a:rPr>
              <a:t>（</a:t>
            </a:r>
            <a:r>
              <a:rPr sz="1300" dirty="0">
                <a:solidFill>
                  <a:srgbClr val="000000"/>
                </a:solidFill>
                <a:latin typeface="Verdana"/>
                <a:cs typeface="Verdana"/>
              </a:rPr>
              <a:t>EN 10204</a:t>
            </a:r>
            <a:r>
              <a:rPr sz="1300" spc="12" dirty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sz="1300" dirty="0">
                <a:solidFill>
                  <a:srgbClr val="000000"/>
                </a:solidFill>
                <a:latin typeface="Verdana"/>
                <a:cs typeface="Verdana"/>
              </a:rPr>
              <a:t>3.1</a:t>
            </a:r>
            <a:r>
              <a:rPr sz="1300" dirty="0">
                <a:solidFill>
                  <a:srgbClr val="000000"/>
                </a:solidFill>
                <a:latin typeface="SimHei"/>
                <a:cs typeface="SimHei"/>
              </a:rPr>
              <a:t>）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422841" y="5665736"/>
            <a:ext cx="316760" cy="2024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94"/>
              </a:lnSpc>
              <a:spcBef>
                <a:spcPts val="0"/>
              </a:spcBef>
              <a:spcAft>
                <a:spcPts val="0"/>
              </a:spcAft>
            </a:pPr>
            <a:r>
              <a:rPr sz="1300" dirty="0">
                <a:solidFill>
                  <a:srgbClr val="000000"/>
                </a:solidFill>
                <a:latin typeface="SimHei"/>
                <a:cs typeface="SimHei"/>
              </a:rPr>
              <a:t>（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587712" y="5641723"/>
            <a:ext cx="1443019" cy="2378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72"/>
              </a:lnSpc>
              <a:spcBef>
                <a:spcPts val="0"/>
              </a:spcBef>
              <a:spcAft>
                <a:spcPts val="0"/>
              </a:spcAft>
            </a:pPr>
            <a:r>
              <a:rPr sz="1300" dirty="0">
                <a:solidFill>
                  <a:srgbClr val="000000"/>
                </a:solidFill>
                <a:latin typeface="Verdana"/>
                <a:cs typeface="Verdana"/>
              </a:rPr>
              <a:t>ISO 14175</a:t>
            </a:r>
            <a:r>
              <a:rPr sz="1300" spc="12" dirty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sz="1300" dirty="0">
                <a:solidFill>
                  <a:srgbClr val="000000"/>
                </a:solidFill>
                <a:latin typeface="Verdana"/>
                <a:cs typeface="Verdana"/>
              </a:rPr>
              <a:t>I1</a:t>
            </a:r>
            <a:r>
              <a:rPr sz="1300" dirty="0">
                <a:solidFill>
                  <a:srgbClr val="000000"/>
                </a:solidFill>
                <a:latin typeface="SimHei"/>
                <a:cs typeface="SimHei"/>
              </a:rPr>
              <a:t>）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"/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0" y="771652"/>
            <a:ext cx="10680700" cy="60106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625590" y="3382961"/>
            <a:ext cx="2710444" cy="5321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04"/>
              </a:lnSpc>
              <a:spcBef>
                <a:spcPts val="0"/>
              </a:spcBef>
              <a:spcAft>
                <a:spcPts val="0"/>
              </a:spcAft>
            </a:pPr>
            <a:r>
              <a:rPr sz="3700" b="1" dirty="0">
                <a:solidFill>
                  <a:srgbClr val="FFFFFF"/>
                </a:solidFill>
                <a:latin typeface="Verdana"/>
                <a:cs typeface="Verdana"/>
              </a:rPr>
              <a:t>6. </a:t>
            </a:r>
            <a:r>
              <a:rPr lang="ko-KR" altLang="en-US" sz="3700" b="1" spc="31" dirty="0" err="1">
                <a:solidFill>
                  <a:srgbClr val="FFFFFF"/>
                </a:solidFill>
                <a:highlight>
                  <a:srgbClr val="000080"/>
                </a:highlight>
                <a:latin typeface="SimHei"/>
                <a:cs typeface="Verdana"/>
              </a:rPr>
              <a:t>용접지그</a:t>
            </a:r>
            <a:endParaRPr sz="3700" spc="31" dirty="0">
              <a:solidFill>
                <a:srgbClr val="FFFFFF"/>
              </a:solidFill>
              <a:highlight>
                <a:srgbClr val="000080"/>
              </a:highlight>
              <a:latin typeface="SimHei"/>
              <a:cs typeface="SimHe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771652"/>
            <a:ext cx="10680700" cy="60106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85839" y="1719700"/>
            <a:ext cx="1517026" cy="2367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1" spc="13" dirty="0">
                <a:solidFill>
                  <a:srgbClr val="000000"/>
                </a:solidFill>
                <a:latin typeface="Verdana"/>
                <a:cs typeface="Verdana"/>
              </a:rPr>
              <a:t>6.</a:t>
            </a:r>
            <a:r>
              <a:rPr sz="1650" b="1" dirty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lang="ko-KR" altLang="en-US" sz="1650" spc="28" dirty="0" err="1">
                <a:solidFill>
                  <a:srgbClr val="000000"/>
                </a:solidFill>
                <a:latin typeface="SimHei"/>
                <a:cs typeface="SimHei"/>
              </a:rPr>
              <a:t>용접지그</a:t>
            </a:r>
            <a:r>
              <a:rPr sz="1650" spc="28" dirty="0">
                <a:solidFill>
                  <a:srgbClr val="000000"/>
                </a:solidFill>
                <a:latin typeface="SimHei"/>
                <a:cs typeface="SimHei"/>
              </a:rPr>
              <a:t>：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09965" y="2387210"/>
            <a:ext cx="4054321" cy="10057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9063" marR="0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400" dirty="0" err="1"/>
              <a:t>심가공</a:t>
            </a:r>
            <a:r>
              <a:rPr lang="ko-KR" altLang="en-US" sz="1400" dirty="0"/>
              <a:t> 작업장</a:t>
            </a:r>
            <a:r>
              <a:rPr lang="en-US" altLang="ko-KR" sz="1400" dirty="0"/>
              <a:t>(</a:t>
            </a:r>
            <a:r>
              <a:rPr lang="ko-KR" altLang="en-US" sz="1400" dirty="0"/>
              <a:t>용접</a:t>
            </a:r>
            <a:r>
              <a:rPr lang="en-US" altLang="ko-KR" sz="1400" dirty="0"/>
              <a:t>&amp;</a:t>
            </a:r>
            <a:r>
              <a:rPr lang="ko-KR" altLang="en-US" sz="1400" dirty="0"/>
              <a:t>가공</a:t>
            </a:r>
            <a:r>
              <a:rPr lang="en-US" altLang="ko-KR" sz="1400" dirty="0"/>
              <a:t>) </a:t>
            </a:r>
            <a:r>
              <a:rPr lang="ko-KR" altLang="en-US" sz="1400" dirty="0"/>
              <a:t>총 </a:t>
            </a:r>
            <a:r>
              <a:rPr lang="en-US" altLang="ko-KR" sz="1400" dirty="0"/>
              <a:t>4</a:t>
            </a:r>
            <a:r>
              <a:rPr lang="ko-KR" altLang="en-US" sz="1400" dirty="0"/>
              <a:t>세트</a:t>
            </a:r>
            <a:br>
              <a:rPr lang="ko-KR" altLang="en-US" sz="1400" dirty="0"/>
            </a:br>
            <a:r>
              <a:rPr lang="en-US" altLang="ko-KR" sz="1400" dirty="0"/>
              <a:t>3D </a:t>
            </a:r>
            <a:r>
              <a:rPr lang="ko-KR" altLang="en-US" sz="1400" dirty="0"/>
              <a:t>다공성 용접 플랫폼</a:t>
            </a:r>
            <a:r>
              <a:rPr lang="en-US" altLang="ko-KR" sz="1400" dirty="0"/>
              <a:t>, </a:t>
            </a:r>
            <a:r>
              <a:rPr lang="ko-KR" altLang="en-US" sz="1400" dirty="0"/>
              <a:t>검사 플랫폼 </a:t>
            </a:r>
            <a:r>
              <a:rPr lang="en-US" altLang="ko-KR" sz="1400" dirty="0"/>
              <a:t>1</a:t>
            </a:r>
            <a:r>
              <a:rPr lang="ko-KR" altLang="en-US" sz="1400" dirty="0"/>
              <a:t>세트</a:t>
            </a:r>
            <a:r>
              <a:rPr lang="en-US" altLang="ko-KR" sz="1400" dirty="0"/>
              <a:t>, </a:t>
            </a:r>
            <a:r>
              <a:rPr lang="ko-KR" altLang="en-US" sz="1400" dirty="0"/>
              <a:t>용접 지그 뒤집기 장비 </a:t>
            </a:r>
            <a:r>
              <a:rPr lang="en-US" altLang="ko-KR" sz="1400" dirty="0"/>
              <a:t>2</a:t>
            </a:r>
            <a:r>
              <a:rPr lang="ko-KR" altLang="en-US" sz="1400" dirty="0"/>
              <a:t>세트</a:t>
            </a:r>
            <a:r>
              <a:rPr lang="en-US" altLang="ko-KR" sz="1400" dirty="0"/>
              <a:t>, </a:t>
            </a:r>
            <a:r>
              <a:rPr lang="ko-KR" altLang="en-US" sz="1400" dirty="0"/>
              <a:t>카드보드 용접 작업 및 각종 용접 조립 치수 조정 보조 작업 도구</a:t>
            </a:r>
            <a:endParaRPr sz="1400" spc="20" dirty="0">
              <a:solidFill>
                <a:srgbClr val="000000"/>
              </a:solidFill>
              <a:latin typeface="SimHei"/>
              <a:cs typeface="SimHe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"/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0" y="771652"/>
            <a:ext cx="10680700" cy="60106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625590" y="3382961"/>
            <a:ext cx="3659193" cy="5321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04"/>
              </a:lnSpc>
              <a:spcBef>
                <a:spcPts val="0"/>
              </a:spcBef>
              <a:spcAft>
                <a:spcPts val="0"/>
              </a:spcAft>
            </a:pPr>
            <a:r>
              <a:rPr sz="3700" b="1" dirty="0">
                <a:solidFill>
                  <a:srgbClr val="FFFFFF"/>
                </a:solidFill>
                <a:latin typeface="Verdana"/>
                <a:cs typeface="Verdana"/>
              </a:rPr>
              <a:t>7</a:t>
            </a:r>
            <a:r>
              <a:rPr lang="ko-KR" altLang="en-US" sz="3700" spc="33" dirty="0">
                <a:solidFill>
                  <a:srgbClr val="FFFFFF"/>
                </a:solidFill>
                <a:highlight>
                  <a:srgbClr val="000080"/>
                </a:highlight>
                <a:latin typeface="SimHei"/>
                <a:cs typeface="SimHei"/>
              </a:rPr>
              <a:t>용접항목업적</a:t>
            </a:r>
            <a:endParaRPr sz="3700" spc="33" dirty="0">
              <a:solidFill>
                <a:srgbClr val="FFFFFF"/>
              </a:solidFill>
              <a:highlight>
                <a:srgbClr val="000080"/>
              </a:highlight>
              <a:latin typeface="SimHei"/>
              <a:cs typeface="SimHe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-60250" y="772922"/>
            <a:ext cx="10680700" cy="60106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682754" y="1644683"/>
            <a:ext cx="437768" cy="1971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52"/>
              </a:lnSpc>
              <a:spcBef>
                <a:spcPts val="0"/>
              </a:spcBef>
              <a:spcAft>
                <a:spcPts val="0"/>
              </a:spcAft>
            </a:pPr>
            <a:r>
              <a:rPr sz="1100" spc="29" dirty="0">
                <a:solidFill>
                  <a:srgbClr val="000000"/>
                </a:solidFill>
                <a:latin typeface="KBUPCA+STFangsong"/>
                <a:cs typeface="KBUPCA+STFangsong"/>
              </a:rPr>
              <a:t>序号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272866" y="1644683"/>
            <a:ext cx="720297" cy="166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52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100" spc="18" dirty="0">
                <a:solidFill>
                  <a:srgbClr val="000000"/>
                </a:solidFill>
                <a:latin typeface="KBUPCA+STFangsong"/>
                <a:cs typeface="KBUPCA+STFangsong"/>
              </a:rPr>
              <a:t>프로젝트</a:t>
            </a:r>
            <a:endParaRPr sz="1100" spc="18" dirty="0">
              <a:solidFill>
                <a:srgbClr val="000000"/>
              </a:solidFill>
              <a:latin typeface="KBUPCA+STFangsong"/>
              <a:cs typeface="KBUPCA+STFangsong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166303" y="1644683"/>
            <a:ext cx="721717" cy="166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52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100" spc="22" dirty="0">
                <a:solidFill>
                  <a:srgbClr val="000000"/>
                </a:solidFill>
                <a:latin typeface="KBUPCA+STFangsong"/>
                <a:cs typeface="KBUPCA+STFangsong"/>
              </a:rPr>
              <a:t>고객</a:t>
            </a:r>
            <a:endParaRPr sz="1100" spc="22" dirty="0">
              <a:solidFill>
                <a:srgbClr val="000000"/>
              </a:solidFill>
              <a:latin typeface="KBUPCA+STFangsong"/>
              <a:cs typeface="KBUPCA+STFangsong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843445" y="1644683"/>
            <a:ext cx="1243756" cy="3718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7536" marR="0">
              <a:lnSpc>
                <a:spcPts val="1252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100" spc="18" dirty="0" err="1">
                <a:solidFill>
                  <a:srgbClr val="000000"/>
                </a:solidFill>
                <a:latin typeface="KBUPCA+STFangsong"/>
                <a:cs typeface="KBUPCA+STFangsong"/>
              </a:rPr>
              <a:t>심가공납품범위</a:t>
            </a:r>
            <a:endParaRPr sz="1100" spc="18" dirty="0">
              <a:solidFill>
                <a:srgbClr val="000000"/>
              </a:solidFill>
              <a:latin typeface="KBUPCA+STFangsong"/>
              <a:cs typeface="KBUPCA+STFangsong"/>
            </a:endParaRPr>
          </a:p>
          <a:p>
            <a:pPr marL="0" marR="0">
              <a:lnSpc>
                <a:spcPts val="1252"/>
              </a:lnSpc>
              <a:spcBef>
                <a:spcPts val="317"/>
              </a:spcBef>
              <a:spcAft>
                <a:spcPts val="0"/>
              </a:spcAft>
            </a:pPr>
            <a:r>
              <a:rPr sz="1100" spc="18" dirty="0">
                <a:solidFill>
                  <a:srgbClr val="000000"/>
                </a:solidFill>
                <a:latin typeface="KBUPCA+STFangsong"/>
                <a:cs typeface="KBUPCA+STFangsong"/>
              </a:rPr>
              <a:t>分块地板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203558" y="1644683"/>
            <a:ext cx="734354" cy="7929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093" marR="0">
              <a:lnSpc>
                <a:spcPts val="1252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100" spc="14" dirty="0">
                <a:solidFill>
                  <a:srgbClr val="000000"/>
                </a:solidFill>
                <a:latin typeface="KBUPCA+STFangsong"/>
                <a:cs typeface="KBUPCA+STFangsong"/>
              </a:rPr>
              <a:t>진행시간</a:t>
            </a:r>
            <a:endParaRPr sz="1100" spc="14" dirty="0">
              <a:solidFill>
                <a:srgbClr val="000000"/>
              </a:solidFill>
              <a:latin typeface="KBUPCA+STFangsong"/>
              <a:cs typeface="KBUPCA+STFangsong"/>
            </a:endParaRPr>
          </a:p>
          <a:p>
            <a:pPr marL="0" marR="0">
              <a:lnSpc>
                <a:spcPts val="1252"/>
              </a:lnSpc>
              <a:spcBef>
                <a:spcPts val="317"/>
              </a:spcBef>
              <a:spcAft>
                <a:spcPts val="0"/>
              </a:spcAft>
            </a:pPr>
            <a:r>
              <a:rPr sz="1100" spc="13" dirty="0">
                <a:solidFill>
                  <a:srgbClr val="000000"/>
                </a:solidFill>
                <a:latin typeface="KBUPCA+STFangsong"/>
                <a:cs typeface="KBUPCA+STFangsong"/>
              </a:rPr>
              <a:t>2021-2022</a:t>
            </a:r>
          </a:p>
          <a:p>
            <a:pPr marL="0" marR="0">
              <a:lnSpc>
                <a:spcPts val="1252"/>
              </a:lnSpc>
              <a:spcBef>
                <a:spcPts val="248"/>
              </a:spcBef>
              <a:spcAft>
                <a:spcPts val="0"/>
              </a:spcAft>
            </a:pPr>
            <a:r>
              <a:rPr sz="1100" spc="13" dirty="0">
                <a:solidFill>
                  <a:srgbClr val="000000"/>
                </a:solidFill>
                <a:latin typeface="KBUPCA+STFangsong"/>
                <a:cs typeface="KBUPCA+STFangsong"/>
              </a:rPr>
              <a:t>2022-2023</a:t>
            </a:r>
          </a:p>
          <a:p>
            <a:pPr marL="0" marR="0">
              <a:lnSpc>
                <a:spcPts val="1252"/>
              </a:lnSpc>
              <a:spcBef>
                <a:spcPts val="269"/>
              </a:spcBef>
              <a:spcAft>
                <a:spcPts val="0"/>
              </a:spcAft>
            </a:pPr>
            <a:r>
              <a:rPr sz="1100" spc="13" dirty="0">
                <a:solidFill>
                  <a:srgbClr val="000000"/>
                </a:solidFill>
                <a:latin typeface="KBUPCA+STFangsong"/>
                <a:cs typeface="KBUPCA+STFangsong"/>
              </a:rPr>
              <a:t>2021-2022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9103251" y="1644683"/>
            <a:ext cx="862271" cy="166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52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100" spc="15" dirty="0">
                <a:solidFill>
                  <a:srgbClr val="000000"/>
                </a:solidFill>
                <a:latin typeface="KBUPCA+STFangsong"/>
                <a:cs typeface="KBUPCA+STFangsong"/>
              </a:rPr>
              <a:t>수량</a:t>
            </a:r>
            <a:r>
              <a:rPr sz="1100" spc="15" dirty="0">
                <a:solidFill>
                  <a:srgbClr val="000000"/>
                </a:solidFill>
                <a:latin typeface="KBUPCA+STFangsong"/>
                <a:cs typeface="KBUPCA+STFangsong"/>
              </a:rPr>
              <a:t>（</a:t>
            </a:r>
            <a:r>
              <a:rPr lang="ko-KR" altLang="en-US" sz="1100" spc="15" dirty="0">
                <a:solidFill>
                  <a:srgbClr val="000000"/>
                </a:solidFill>
                <a:latin typeface="KBUPCA+STFangsong"/>
                <a:cs typeface="KBUPCA+STFangsong"/>
              </a:rPr>
              <a:t>량</a:t>
            </a:r>
            <a:r>
              <a:rPr sz="1100" spc="15">
                <a:solidFill>
                  <a:srgbClr val="000000"/>
                </a:solidFill>
                <a:latin typeface="KBUPCA+STFangsong"/>
                <a:cs typeface="KBUPCA+STFangsong"/>
              </a:rPr>
              <a:t>）</a:t>
            </a:r>
            <a:endParaRPr sz="1100" spc="15" dirty="0">
              <a:solidFill>
                <a:srgbClr val="000000"/>
              </a:solidFill>
              <a:latin typeface="KBUPCA+STFangsong"/>
              <a:cs typeface="KBUPCA+STFangsong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92500" y="1850404"/>
            <a:ext cx="218985" cy="5872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52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KBUPCA+STFangsong"/>
                <a:cs typeface="KBUPCA+STFangsong"/>
              </a:rPr>
              <a:t>1</a:t>
            </a:r>
          </a:p>
          <a:p>
            <a:pPr marL="0" marR="0">
              <a:lnSpc>
                <a:spcPts val="1252"/>
              </a:lnSpc>
              <a:spcBef>
                <a:spcPts val="248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KBUPCA+STFangsong"/>
                <a:cs typeface="KBUPCA+STFangsong"/>
              </a:rPr>
              <a:t>2</a:t>
            </a:r>
          </a:p>
          <a:p>
            <a:pPr marL="0" marR="0">
              <a:lnSpc>
                <a:spcPts val="1252"/>
              </a:lnSpc>
              <a:spcBef>
                <a:spcPts val="269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KBUPCA+STFangsong"/>
                <a:cs typeface="KBUPCA+STFangsong"/>
              </a:rPr>
              <a:t>3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055153" y="1850404"/>
            <a:ext cx="1316589" cy="3876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52"/>
              </a:lnSpc>
              <a:spcBef>
                <a:spcPts val="0"/>
              </a:spcBef>
              <a:spcAft>
                <a:spcPts val="0"/>
              </a:spcAft>
            </a:pPr>
            <a:r>
              <a:rPr sz="1100" spc="17" dirty="0">
                <a:solidFill>
                  <a:srgbClr val="000000"/>
                </a:solidFill>
                <a:latin typeface="KBUPCA+STFangsong"/>
                <a:cs typeface="KBUPCA+STFangsong"/>
              </a:rPr>
              <a:t>罗马尼亚EMU项目</a:t>
            </a:r>
          </a:p>
          <a:p>
            <a:pPr marL="0" marR="0">
              <a:lnSpc>
                <a:spcPts val="1252"/>
              </a:lnSpc>
              <a:spcBef>
                <a:spcPts val="248"/>
              </a:spcBef>
              <a:spcAft>
                <a:spcPts val="0"/>
              </a:spcAft>
            </a:pPr>
            <a:r>
              <a:rPr sz="1100" spc="14" dirty="0">
                <a:solidFill>
                  <a:srgbClr val="000000"/>
                </a:solidFill>
                <a:latin typeface="KBUPCA+STFangsong"/>
                <a:cs typeface="KBUPCA+STFangsong"/>
              </a:rPr>
              <a:t>GANTRY横梁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070686" y="1850404"/>
            <a:ext cx="3207686" cy="3876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52"/>
              </a:lnSpc>
              <a:spcBef>
                <a:spcPts val="0"/>
              </a:spcBef>
              <a:spcAft>
                <a:spcPts val="0"/>
              </a:spcAft>
            </a:pPr>
            <a:r>
              <a:rPr sz="1100" spc="18" dirty="0">
                <a:solidFill>
                  <a:srgbClr val="000000"/>
                </a:solidFill>
                <a:latin typeface="KBUPCA+STFangsong"/>
                <a:cs typeface="KBUPCA+STFangsong"/>
              </a:rPr>
              <a:t>中车青岛四方机车车辆股份有限公司</a:t>
            </a:r>
          </a:p>
          <a:p>
            <a:pPr marL="0" marR="0">
              <a:lnSpc>
                <a:spcPts val="1252"/>
              </a:lnSpc>
              <a:spcBef>
                <a:spcPts val="248"/>
              </a:spcBef>
              <a:spcAft>
                <a:spcPts val="0"/>
              </a:spcAft>
            </a:pPr>
            <a:r>
              <a:rPr sz="1100" spc="18" dirty="0">
                <a:solidFill>
                  <a:srgbClr val="000000"/>
                </a:solidFill>
                <a:latin typeface="KBUPCA+STFangsong"/>
                <a:cs typeface="KBUPCA+STFangsong"/>
              </a:rPr>
              <a:t>海克斯康制造智能技术（青岛）有限</a:t>
            </a:r>
            <a:r>
              <a:rPr sz="1100" dirty="0">
                <a:solidFill>
                  <a:srgbClr val="000000"/>
                </a:solidFill>
                <a:latin typeface="KBUPCA+STFangsong"/>
                <a:cs typeface="KBUPCA+STFangsong"/>
              </a:rPr>
              <a:t> </a:t>
            </a:r>
            <a:r>
              <a:rPr sz="1100" spc="18" dirty="0">
                <a:solidFill>
                  <a:srgbClr val="000000"/>
                </a:solidFill>
                <a:latin typeface="KBUPCA+STFangsong"/>
                <a:cs typeface="KBUPCA+STFangsong"/>
              </a:rPr>
              <a:t>公司</a:t>
            </a:r>
            <a:r>
              <a:rPr sz="1100" spc="1156" dirty="0">
                <a:solidFill>
                  <a:srgbClr val="000000"/>
                </a:solidFill>
                <a:latin typeface="KBUPCA+STFangsong"/>
                <a:cs typeface="KBUPCA+STFangsong"/>
              </a:rPr>
              <a:t> </a:t>
            </a:r>
            <a:r>
              <a:rPr sz="1100" dirty="0">
                <a:solidFill>
                  <a:srgbClr val="000000"/>
                </a:solidFill>
                <a:latin typeface="KBUPCA+STFangsong"/>
                <a:cs typeface="KBUPCA+STFangsong"/>
              </a:rPr>
              <a:t>横梁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9390464" y="1850404"/>
            <a:ext cx="287133" cy="5872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4074" marR="0">
              <a:lnSpc>
                <a:spcPts val="1252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KBUPCA+STFangsong"/>
                <a:cs typeface="KBUPCA+STFangsong"/>
              </a:rPr>
              <a:t>8</a:t>
            </a:r>
          </a:p>
          <a:p>
            <a:pPr marL="0" marR="0">
              <a:lnSpc>
                <a:spcPts val="1252"/>
              </a:lnSpc>
              <a:spcBef>
                <a:spcPts val="248"/>
              </a:spcBef>
              <a:spcAft>
                <a:spcPts val="0"/>
              </a:spcAft>
            </a:pPr>
            <a:r>
              <a:rPr sz="1100" spc="21" dirty="0">
                <a:solidFill>
                  <a:srgbClr val="000000"/>
                </a:solidFill>
                <a:latin typeface="KBUPCA+STFangsong"/>
                <a:cs typeface="KBUPCA+STFangsong"/>
              </a:rPr>
              <a:t>10</a:t>
            </a:r>
          </a:p>
          <a:p>
            <a:pPr marL="0" marR="0">
              <a:lnSpc>
                <a:spcPts val="1252"/>
              </a:lnSpc>
              <a:spcBef>
                <a:spcPts val="269"/>
              </a:spcBef>
              <a:spcAft>
                <a:spcPts val="0"/>
              </a:spcAft>
            </a:pPr>
            <a:r>
              <a:rPr sz="1100" spc="21" dirty="0">
                <a:solidFill>
                  <a:srgbClr val="000000"/>
                </a:solidFill>
                <a:latin typeface="KBUPCA+STFangsong"/>
                <a:cs typeface="KBUPCA+STFangsong"/>
              </a:rPr>
              <a:t>28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1055153" y="2240549"/>
            <a:ext cx="1063874" cy="1971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52"/>
              </a:lnSpc>
              <a:spcBef>
                <a:spcPts val="0"/>
              </a:spcBef>
              <a:spcAft>
                <a:spcPts val="0"/>
              </a:spcAft>
            </a:pPr>
            <a:r>
              <a:rPr sz="1100" spc="16" dirty="0">
                <a:solidFill>
                  <a:srgbClr val="000000"/>
                </a:solidFill>
                <a:latin typeface="KBUPCA+STFangsong"/>
                <a:cs typeface="KBUPCA+STFangsong"/>
              </a:rPr>
              <a:t>250标准动车组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4070686" y="2240549"/>
            <a:ext cx="1856091" cy="1971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52"/>
              </a:lnSpc>
              <a:spcBef>
                <a:spcPts val="0"/>
              </a:spcBef>
              <a:spcAft>
                <a:spcPts val="0"/>
              </a:spcAft>
            </a:pPr>
            <a:r>
              <a:rPr sz="1100" spc="17" dirty="0">
                <a:solidFill>
                  <a:srgbClr val="000000"/>
                </a:solidFill>
                <a:latin typeface="KBUPCA+STFangsong"/>
                <a:cs typeface="KBUPCA+STFangsong"/>
              </a:rPr>
              <a:t>中车南京浦镇车辆有限公司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6843444" y="2240549"/>
            <a:ext cx="720297" cy="1971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52"/>
              </a:lnSpc>
              <a:spcBef>
                <a:spcPts val="0"/>
              </a:spcBef>
              <a:spcAft>
                <a:spcPts val="0"/>
              </a:spcAft>
            </a:pPr>
            <a:r>
              <a:rPr sz="1100" spc="18" dirty="0">
                <a:solidFill>
                  <a:srgbClr val="000000"/>
                </a:solidFill>
                <a:latin typeface="KBUPCA+STFangsong"/>
                <a:cs typeface="KBUPCA+STFangsong"/>
              </a:rPr>
              <a:t>空调底板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792500" y="2460042"/>
            <a:ext cx="218985" cy="1971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52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KBUPCA+STFangsong"/>
                <a:cs typeface="KBUPCA+STFangsong"/>
              </a:rPr>
              <a:t>4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1055153" y="2460042"/>
            <a:ext cx="2756208" cy="1971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52"/>
              </a:lnSpc>
              <a:spcBef>
                <a:spcPts val="0"/>
              </a:spcBef>
              <a:spcAft>
                <a:spcPts val="0"/>
              </a:spcAft>
            </a:pPr>
            <a:r>
              <a:rPr sz="1100" spc="15" dirty="0">
                <a:solidFill>
                  <a:srgbClr val="000000"/>
                </a:solidFill>
                <a:latin typeface="KBUPCA+STFangsong"/>
                <a:cs typeface="KBUPCA+STFangsong"/>
              </a:rPr>
              <a:t>CR400AF型时速350公里复兴号高寒动车组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4070687" y="2460042"/>
            <a:ext cx="2423988" cy="1971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52"/>
              </a:lnSpc>
              <a:spcBef>
                <a:spcPts val="0"/>
              </a:spcBef>
              <a:spcAft>
                <a:spcPts val="0"/>
              </a:spcAft>
            </a:pPr>
            <a:r>
              <a:rPr sz="1100" spc="18" dirty="0">
                <a:solidFill>
                  <a:srgbClr val="000000"/>
                </a:solidFill>
                <a:latin typeface="KBUPCA+STFangsong"/>
                <a:cs typeface="KBUPCA+STFangsong"/>
              </a:rPr>
              <a:t>中车青岛四方机车车辆股份有限公司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6843445" y="2460042"/>
            <a:ext cx="436348" cy="1971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52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KBUPCA+STFangsong"/>
                <a:cs typeface="KBUPCA+STFangsong"/>
              </a:rPr>
              <a:t>端墙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8203559" y="2460042"/>
            <a:ext cx="734353" cy="1971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52"/>
              </a:lnSpc>
              <a:spcBef>
                <a:spcPts val="0"/>
              </a:spcBef>
              <a:spcAft>
                <a:spcPts val="0"/>
              </a:spcAft>
            </a:pPr>
            <a:r>
              <a:rPr sz="1100" spc="13" dirty="0">
                <a:solidFill>
                  <a:srgbClr val="000000"/>
                </a:solidFill>
                <a:latin typeface="KBUPCA+STFangsong"/>
                <a:cs typeface="KBUPCA+STFangsong"/>
              </a:rPr>
              <a:t>2020-2022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9390465" y="2460042"/>
            <a:ext cx="287133" cy="1971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52"/>
              </a:lnSpc>
              <a:spcBef>
                <a:spcPts val="0"/>
              </a:spcBef>
              <a:spcAft>
                <a:spcPts val="0"/>
              </a:spcAft>
            </a:pPr>
            <a:r>
              <a:rPr sz="1100" spc="21" dirty="0">
                <a:solidFill>
                  <a:srgbClr val="000000"/>
                </a:solidFill>
                <a:latin typeface="KBUPCA+STFangsong"/>
                <a:cs typeface="KBUPCA+STFangsong"/>
              </a:rPr>
              <a:t>16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792500" y="2679534"/>
            <a:ext cx="218985" cy="58725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52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KBUPCA+STFangsong"/>
                <a:cs typeface="KBUPCA+STFangsong"/>
              </a:rPr>
              <a:t>5</a:t>
            </a:r>
          </a:p>
          <a:p>
            <a:pPr marL="0" marR="0">
              <a:lnSpc>
                <a:spcPts val="1252"/>
              </a:lnSpc>
              <a:spcBef>
                <a:spcPts val="233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KBUPCA+STFangsong"/>
                <a:cs typeface="KBUPCA+STFangsong"/>
              </a:rPr>
              <a:t>6</a:t>
            </a:r>
          </a:p>
          <a:p>
            <a:pPr marL="0" marR="0">
              <a:lnSpc>
                <a:spcPts val="1252"/>
              </a:lnSpc>
              <a:spcBef>
                <a:spcPts val="233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KBUPCA+STFangsong"/>
                <a:cs typeface="KBUPCA+STFangsong"/>
              </a:rPr>
              <a:t>7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1055153" y="2679534"/>
            <a:ext cx="1070973" cy="58725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52"/>
              </a:lnSpc>
              <a:spcBef>
                <a:spcPts val="0"/>
              </a:spcBef>
              <a:spcAft>
                <a:spcPts val="0"/>
              </a:spcAft>
            </a:pPr>
            <a:r>
              <a:rPr sz="1100" spc="17" dirty="0">
                <a:solidFill>
                  <a:srgbClr val="000000"/>
                </a:solidFill>
                <a:latin typeface="KBUPCA+STFangsong"/>
                <a:cs typeface="KBUPCA+STFangsong"/>
              </a:rPr>
              <a:t>合肥地铁1号线</a:t>
            </a:r>
          </a:p>
          <a:p>
            <a:pPr marL="0" marR="0">
              <a:lnSpc>
                <a:spcPts val="1252"/>
              </a:lnSpc>
              <a:spcBef>
                <a:spcPts val="233"/>
              </a:spcBef>
              <a:spcAft>
                <a:spcPts val="0"/>
              </a:spcAft>
            </a:pPr>
            <a:r>
              <a:rPr sz="1100" spc="17" dirty="0">
                <a:solidFill>
                  <a:srgbClr val="000000"/>
                </a:solidFill>
                <a:latin typeface="KBUPCA+STFangsong"/>
                <a:cs typeface="KBUPCA+STFangsong"/>
              </a:rPr>
              <a:t>福州地铁5号线</a:t>
            </a:r>
          </a:p>
          <a:p>
            <a:pPr marL="0" marR="0">
              <a:lnSpc>
                <a:spcPts val="1252"/>
              </a:lnSpc>
              <a:spcBef>
                <a:spcPts val="233"/>
              </a:spcBef>
              <a:spcAft>
                <a:spcPts val="0"/>
              </a:spcAft>
            </a:pPr>
            <a:r>
              <a:rPr sz="1100" spc="17" dirty="0">
                <a:solidFill>
                  <a:srgbClr val="000000"/>
                </a:solidFill>
                <a:latin typeface="KBUPCA+STFangsong"/>
                <a:cs typeface="KBUPCA+STFangsong"/>
              </a:rPr>
              <a:t>合肥地铁2号线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4070686" y="2679534"/>
            <a:ext cx="1856091" cy="58725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52"/>
              </a:lnSpc>
              <a:spcBef>
                <a:spcPts val="0"/>
              </a:spcBef>
              <a:spcAft>
                <a:spcPts val="0"/>
              </a:spcAft>
            </a:pPr>
            <a:r>
              <a:rPr sz="1100" spc="17" dirty="0">
                <a:solidFill>
                  <a:srgbClr val="000000"/>
                </a:solidFill>
                <a:latin typeface="KBUPCA+STFangsong"/>
                <a:cs typeface="KBUPCA+STFangsong"/>
              </a:rPr>
              <a:t>中车南京浦镇车辆有限公司</a:t>
            </a:r>
          </a:p>
          <a:p>
            <a:pPr marL="0" marR="0">
              <a:lnSpc>
                <a:spcPts val="1252"/>
              </a:lnSpc>
              <a:spcBef>
                <a:spcPts val="233"/>
              </a:spcBef>
              <a:spcAft>
                <a:spcPts val="0"/>
              </a:spcAft>
            </a:pPr>
            <a:r>
              <a:rPr sz="1100" spc="17" dirty="0">
                <a:solidFill>
                  <a:srgbClr val="000000"/>
                </a:solidFill>
                <a:latin typeface="KBUPCA+STFangsong"/>
                <a:cs typeface="KBUPCA+STFangsong"/>
              </a:rPr>
              <a:t>中车唐山机车车辆有限公司</a:t>
            </a:r>
          </a:p>
          <a:p>
            <a:pPr marL="0" marR="0">
              <a:lnSpc>
                <a:spcPts val="1252"/>
              </a:lnSpc>
              <a:spcBef>
                <a:spcPts val="233"/>
              </a:spcBef>
              <a:spcAft>
                <a:spcPts val="0"/>
              </a:spcAft>
            </a:pPr>
            <a:r>
              <a:rPr sz="1100" spc="17" dirty="0">
                <a:solidFill>
                  <a:srgbClr val="000000"/>
                </a:solidFill>
                <a:latin typeface="KBUPCA+STFangsong"/>
                <a:cs typeface="KBUPCA+STFangsong"/>
              </a:rPr>
              <a:t>中车南京浦镇车辆有限公司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6843444" y="2679534"/>
            <a:ext cx="1004246" cy="392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52"/>
              </a:lnSpc>
              <a:spcBef>
                <a:spcPts val="0"/>
              </a:spcBef>
              <a:spcAft>
                <a:spcPts val="0"/>
              </a:spcAft>
            </a:pPr>
            <a:r>
              <a:rPr sz="1100" spc="18" dirty="0">
                <a:solidFill>
                  <a:srgbClr val="000000"/>
                </a:solidFill>
                <a:latin typeface="KBUPCA+STFangsong"/>
                <a:cs typeface="KBUPCA+STFangsong"/>
              </a:rPr>
              <a:t>车顶板、侧墙</a:t>
            </a:r>
          </a:p>
          <a:p>
            <a:pPr marL="0" marR="0">
              <a:lnSpc>
                <a:spcPts val="1252"/>
              </a:lnSpc>
              <a:spcBef>
                <a:spcPts val="233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KBUPCA+STFangsong"/>
                <a:cs typeface="KBUPCA+STFangsong"/>
              </a:rPr>
              <a:t>侧墙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8203558" y="2679534"/>
            <a:ext cx="734353" cy="58725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52"/>
              </a:lnSpc>
              <a:spcBef>
                <a:spcPts val="0"/>
              </a:spcBef>
              <a:spcAft>
                <a:spcPts val="0"/>
              </a:spcAft>
            </a:pPr>
            <a:r>
              <a:rPr sz="1100" spc="13" dirty="0">
                <a:solidFill>
                  <a:srgbClr val="000000"/>
                </a:solidFill>
                <a:latin typeface="KBUPCA+STFangsong"/>
                <a:cs typeface="KBUPCA+STFangsong"/>
              </a:rPr>
              <a:t>2021-2022</a:t>
            </a:r>
          </a:p>
          <a:p>
            <a:pPr marL="0" marR="0">
              <a:lnSpc>
                <a:spcPts val="1252"/>
              </a:lnSpc>
              <a:spcBef>
                <a:spcPts val="233"/>
              </a:spcBef>
              <a:spcAft>
                <a:spcPts val="0"/>
              </a:spcAft>
            </a:pPr>
            <a:r>
              <a:rPr sz="1100" spc="13" dirty="0">
                <a:solidFill>
                  <a:srgbClr val="000000"/>
                </a:solidFill>
                <a:latin typeface="KBUPCA+STFangsong"/>
                <a:cs typeface="KBUPCA+STFangsong"/>
              </a:rPr>
              <a:t>2021-2022</a:t>
            </a:r>
          </a:p>
          <a:p>
            <a:pPr marL="0" marR="0">
              <a:lnSpc>
                <a:spcPts val="1252"/>
              </a:lnSpc>
              <a:spcBef>
                <a:spcPts val="233"/>
              </a:spcBef>
              <a:spcAft>
                <a:spcPts val="0"/>
              </a:spcAft>
            </a:pPr>
            <a:r>
              <a:rPr sz="1100" spc="13" dirty="0">
                <a:solidFill>
                  <a:srgbClr val="000000"/>
                </a:solidFill>
                <a:latin typeface="KBUPCA+STFangsong"/>
                <a:cs typeface="KBUPCA+STFangsong"/>
              </a:rPr>
              <a:t>2020-2022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9390464" y="2679534"/>
            <a:ext cx="287133" cy="58725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52"/>
              </a:lnSpc>
              <a:spcBef>
                <a:spcPts val="0"/>
              </a:spcBef>
              <a:spcAft>
                <a:spcPts val="0"/>
              </a:spcAft>
            </a:pPr>
            <a:r>
              <a:rPr sz="1100" spc="21" dirty="0">
                <a:solidFill>
                  <a:srgbClr val="000000"/>
                </a:solidFill>
                <a:latin typeface="KBUPCA+STFangsong"/>
                <a:cs typeface="KBUPCA+STFangsong"/>
              </a:rPr>
              <a:t>90</a:t>
            </a:r>
          </a:p>
          <a:p>
            <a:pPr marL="0" marR="0">
              <a:lnSpc>
                <a:spcPts val="1252"/>
              </a:lnSpc>
              <a:spcBef>
                <a:spcPts val="233"/>
              </a:spcBef>
              <a:spcAft>
                <a:spcPts val="0"/>
              </a:spcAft>
            </a:pPr>
            <a:r>
              <a:rPr sz="1100" spc="21" dirty="0">
                <a:solidFill>
                  <a:srgbClr val="000000"/>
                </a:solidFill>
                <a:latin typeface="KBUPCA+STFangsong"/>
                <a:cs typeface="KBUPCA+STFangsong"/>
              </a:rPr>
              <a:t>12</a:t>
            </a:r>
          </a:p>
          <a:p>
            <a:pPr marL="0" marR="0">
              <a:lnSpc>
                <a:spcPts val="1252"/>
              </a:lnSpc>
              <a:spcBef>
                <a:spcPts val="233"/>
              </a:spcBef>
              <a:spcAft>
                <a:spcPts val="0"/>
              </a:spcAft>
            </a:pPr>
            <a:r>
              <a:rPr sz="1100" spc="21" dirty="0">
                <a:solidFill>
                  <a:srgbClr val="000000"/>
                </a:solidFill>
                <a:latin typeface="KBUPCA+STFangsong"/>
                <a:cs typeface="KBUPCA+STFangsong"/>
              </a:rPr>
              <a:t>60</a:t>
            </a:r>
          </a:p>
        </p:txBody>
      </p:sp>
      <p:sp>
        <p:nvSpPr>
          <p:cNvPr id="28" name="object 28"/>
          <p:cNvSpPr txBox="1"/>
          <p:nvPr/>
        </p:nvSpPr>
        <p:spPr>
          <a:xfrm>
            <a:off x="6843444" y="3069680"/>
            <a:ext cx="436348" cy="1971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52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KBUPCA+STFangsong"/>
                <a:cs typeface="KBUPCA+STFangsong"/>
              </a:rPr>
              <a:t>侧墙</a:t>
            </a:r>
          </a:p>
        </p:txBody>
      </p:sp>
      <p:sp>
        <p:nvSpPr>
          <p:cNvPr id="29" name="object 29"/>
          <p:cNvSpPr txBox="1"/>
          <p:nvPr/>
        </p:nvSpPr>
        <p:spPr>
          <a:xfrm>
            <a:off x="792500" y="3293715"/>
            <a:ext cx="218985" cy="42114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52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KBUPCA+STFangsong"/>
                <a:cs typeface="KBUPCA+STFangsong"/>
              </a:rPr>
              <a:t>8</a:t>
            </a:r>
          </a:p>
          <a:p>
            <a:pPr marL="0" marR="0">
              <a:lnSpc>
                <a:spcPts val="1252"/>
              </a:lnSpc>
              <a:spcBef>
                <a:spcPts val="462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KBUPCA+STFangsong"/>
                <a:cs typeface="KBUPCA+STFangsong"/>
              </a:rPr>
              <a:t>9</a:t>
            </a:r>
          </a:p>
        </p:txBody>
      </p:sp>
      <p:sp>
        <p:nvSpPr>
          <p:cNvPr id="30" name="object 30"/>
          <p:cNvSpPr txBox="1"/>
          <p:nvPr/>
        </p:nvSpPr>
        <p:spPr>
          <a:xfrm>
            <a:off x="1055153" y="3293715"/>
            <a:ext cx="1156584" cy="42114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52"/>
              </a:lnSpc>
              <a:spcBef>
                <a:spcPts val="0"/>
              </a:spcBef>
              <a:spcAft>
                <a:spcPts val="0"/>
              </a:spcAft>
            </a:pPr>
            <a:r>
              <a:rPr sz="1100" spc="18" dirty="0">
                <a:solidFill>
                  <a:srgbClr val="000000"/>
                </a:solidFill>
                <a:latin typeface="KBUPCA+STFangsong"/>
                <a:cs typeface="KBUPCA+STFangsong"/>
              </a:rPr>
              <a:t>开罗单轨车项目</a:t>
            </a:r>
          </a:p>
          <a:p>
            <a:pPr marL="0" marR="0">
              <a:lnSpc>
                <a:spcPts val="1252"/>
              </a:lnSpc>
              <a:spcBef>
                <a:spcPts val="462"/>
              </a:spcBef>
              <a:spcAft>
                <a:spcPts val="0"/>
              </a:spcAft>
            </a:pPr>
            <a:r>
              <a:rPr sz="1100" spc="16" dirty="0">
                <a:solidFill>
                  <a:srgbClr val="000000"/>
                </a:solidFill>
                <a:latin typeface="KBUPCA+STFangsong"/>
                <a:cs typeface="KBUPCA+STFangsong"/>
              </a:rPr>
              <a:t>北京机场线APM</a:t>
            </a:r>
          </a:p>
        </p:txBody>
      </p:sp>
      <p:sp>
        <p:nvSpPr>
          <p:cNvPr id="31" name="object 31"/>
          <p:cNvSpPr txBox="1"/>
          <p:nvPr/>
        </p:nvSpPr>
        <p:spPr>
          <a:xfrm>
            <a:off x="4070687" y="3293715"/>
            <a:ext cx="2282014" cy="1971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52"/>
              </a:lnSpc>
              <a:spcBef>
                <a:spcPts val="0"/>
              </a:spcBef>
              <a:spcAft>
                <a:spcPts val="0"/>
              </a:spcAft>
            </a:pPr>
            <a:r>
              <a:rPr sz="1100" spc="18" dirty="0">
                <a:solidFill>
                  <a:srgbClr val="000000"/>
                </a:solidFill>
                <a:latin typeface="KBUPCA+STFangsong"/>
                <a:cs typeface="KBUPCA+STFangsong"/>
              </a:rPr>
              <a:t>中车浦镇庞巴迪运输系统有限公司</a:t>
            </a:r>
          </a:p>
        </p:txBody>
      </p:sp>
      <p:sp>
        <p:nvSpPr>
          <p:cNvPr id="32" name="object 32"/>
          <p:cNvSpPr txBox="1"/>
          <p:nvPr/>
        </p:nvSpPr>
        <p:spPr>
          <a:xfrm>
            <a:off x="6843445" y="3293715"/>
            <a:ext cx="933258" cy="1971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52"/>
              </a:lnSpc>
              <a:spcBef>
                <a:spcPts val="0"/>
              </a:spcBef>
              <a:spcAft>
                <a:spcPts val="0"/>
              </a:spcAft>
            </a:pPr>
            <a:r>
              <a:rPr sz="1100" spc="16" dirty="0">
                <a:solidFill>
                  <a:srgbClr val="000000"/>
                </a:solidFill>
                <a:latin typeface="KBUPCA+STFangsong"/>
                <a:cs typeface="KBUPCA+STFangsong"/>
              </a:rPr>
              <a:t>侧墙/车顶板</a:t>
            </a:r>
          </a:p>
        </p:txBody>
      </p:sp>
      <p:sp>
        <p:nvSpPr>
          <p:cNvPr id="33" name="object 33"/>
          <p:cNvSpPr txBox="1"/>
          <p:nvPr/>
        </p:nvSpPr>
        <p:spPr>
          <a:xfrm>
            <a:off x="8203558" y="3293715"/>
            <a:ext cx="734353" cy="1971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52"/>
              </a:lnSpc>
              <a:spcBef>
                <a:spcPts val="0"/>
              </a:spcBef>
              <a:spcAft>
                <a:spcPts val="0"/>
              </a:spcAft>
            </a:pPr>
            <a:r>
              <a:rPr sz="1100" spc="13" dirty="0">
                <a:solidFill>
                  <a:srgbClr val="000000"/>
                </a:solidFill>
                <a:latin typeface="KBUPCA+STFangsong"/>
                <a:cs typeface="KBUPCA+STFangsong"/>
              </a:rPr>
              <a:t>2021-2023</a:t>
            </a:r>
          </a:p>
        </p:txBody>
      </p:sp>
      <p:sp>
        <p:nvSpPr>
          <p:cNvPr id="34" name="object 34"/>
          <p:cNvSpPr txBox="1"/>
          <p:nvPr/>
        </p:nvSpPr>
        <p:spPr>
          <a:xfrm>
            <a:off x="9357810" y="3293715"/>
            <a:ext cx="352442" cy="1971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52"/>
              </a:lnSpc>
              <a:spcBef>
                <a:spcPts val="0"/>
              </a:spcBef>
              <a:spcAft>
                <a:spcPts val="0"/>
              </a:spcAft>
            </a:pPr>
            <a:r>
              <a:rPr sz="1100" spc="10" dirty="0">
                <a:solidFill>
                  <a:srgbClr val="000000"/>
                </a:solidFill>
                <a:latin typeface="KBUPCA+STFangsong"/>
                <a:cs typeface="KBUPCA+STFangsong"/>
              </a:rPr>
              <a:t>280</a:t>
            </a:r>
          </a:p>
        </p:txBody>
      </p:sp>
      <p:sp>
        <p:nvSpPr>
          <p:cNvPr id="35" name="object 35"/>
          <p:cNvSpPr txBox="1"/>
          <p:nvPr/>
        </p:nvSpPr>
        <p:spPr>
          <a:xfrm>
            <a:off x="4070687" y="3517750"/>
            <a:ext cx="2423988" cy="14010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52"/>
              </a:lnSpc>
              <a:spcBef>
                <a:spcPts val="0"/>
              </a:spcBef>
              <a:spcAft>
                <a:spcPts val="0"/>
              </a:spcAft>
            </a:pPr>
            <a:r>
              <a:rPr sz="1100" spc="18" dirty="0">
                <a:solidFill>
                  <a:srgbClr val="000000"/>
                </a:solidFill>
                <a:latin typeface="KBUPCA+STFangsong"/>
                <a:cs typeface="KBUPCA+STFangsong"/>
              </a:rPr>
              <a:t>中车浦镇庞巴迪运输系统有限公司</a:t>
            </a:r>
          </a:p>
          <a:p>
            <a:pPr marL="568" marR="0">
              <a:lnSpc>
                <a:spcPts val="1252"/>
              </a:lnSpc>
              <a:spcBef>
                <a:spcPts val="257"/>
              </a:spcBef>
              <a:spcAft>
                <a:spcPts val="0"/>
              </a:spcAft>
            </a:pPr>
            <a:r>
              <a:rPr sz="1100" spc="17" dirty="0">
                <a:solidFill>
                  <a:srgbClr val="000000"/>
                </a:solidFill>
                <a:latin typeface="KBUPCA+STFangsong"/>
                <a:cs typeface="KBUPCA+STFangsong"/>
              </a:rPr>
              <a:t>中车浦镇庞巴迪运输系统有限公司</a:t>
            </a:r>
          </a:p>
          <a:p>
            <a:pPr marL="568" marR="0">
              <a:lnSpc>
                <a:spcPts val="1252"/>
              </a:lnSpc>
              <a:spcBef>
                <a:spcPts val="319"/>
              </a:spcBef>
              <a:spcAft>
                <a:spcPts val="0"/>
              </a:spcAft>
            </a:pPr>
            <a:r>
              <a:rPr sz="1100" spc="17" dirty="0">
                <a:solidFill>
                  <a:srgbClr val="000000"/>
                </a:solidFill>
                <a:latin typeface="KBUPCA+STFangsong"/>
                <a:cs typeface="KBUPCA+STFangsong"/>
              </a:rPr>
              <a:t>中车青岛四方机车车辆股份有限公司</a:t>
            </a:r>
          </a:p>
          <a:p>
            <a:pPr marL="567" marR="0">
              <a:lnSpc>
                <a:spcPts val="1252"/>
              </a:lnSpc>
              <a:spcBef>
                <a:spcPts val="320"/>
              </a:spcBef>
              <a:spcAft>
                <a:spcPts val="0"/>
              </a:spcAft>
            </a:pPr>
            <a:r>
              <a:rPr sz="1100" spc="17" dirty="0">
                <a:solidFill>
                  <a:srgbClr val="000000"/>
                </a:solidFill>
                <a:latin typeface="KBUPCA+STFangsong"/>
                <a:cs typeface="KBUPCA+STFangsong"/>
              </a:rPr>
              <a:t>中车青岛四方机车车辆股份有限公司</a:t>
            </a:r>
          </a:p>
          <a:p>
            <a:pPr marL="568" marR="0">
              <a:lnSpc>
                <a:spcPts val="1252"/>
              </a:lnSpc>
              <a:spcBef>
                <a:spcPts val="257"/>
              </a:spcBef>
              <a:spcAft>
                <a:spcPts val="0"/>
              </a:spcAft>
            </a:pPr>
            <a:r>
              <a:rPr sz="1100" spc="17" dirty="0">
                <a:solidFill>
                  <a:srgbClr val="000000"/>
                </a:solidFill>
                <a:latin typeface="KBUPCA+STFangsong"/>
                <a:cs typeface="KBUPCA+STFangsong"/>
              </a:rPr>
              <a:t>中车青岛四方机车车辆股份有限公司</a:t>
            </a:r>
          </a:p>
          <a:p>
            <a:pPr marL="568" marR="0">
              <a:lnSpc>
                <a:spcPts val="1252"/>
              </a:lnSpc>
              <a:spcBef>
                <a:spcPts val="319"/>
              </a:spcBef>
              <a:spcAft>
                <a:spcPts val="0"/>
              </a:spcAft>
            </a:pPr>
            <a:r>
              <a:rPr sz="1100" spc="17" dirty="0">
                <a:solidFill>
                  <a:srgbClr val="000000"/>
                </a:solidFill>
                <a:latin typeface="KBUPCA+STFangsong"/>
                <a:cs typeface="KBUPCA+STFangsong"/>
              </a:rPr>
              <a:t>中车青岛四方机车车辆股份有限公司</a:t>
            </a:r>
          </a:p>
          <a:p>
            <a:pPr marL="568" marR="0">
              <a:lnSpc>
                <a:spcPts val="1252"/>
              </a:lnSpc>
              <a:spcBef>
                <a:spcPts val="342"/>
              </a:spcBef>
              <a:spcAft>
                <a:spcPts val="0"/>
              </a:spcAft>
            </a:pPr>
            <a:r>
              <a:rPr sz="1100" spc="17" dirty="0">
                <a:solidFill>
                  <a:srgbClr val="000000"/>
                </a:solidFill>
                <a:latin typeface="KBUPCA+STFangsong"/>
                <a:cs typeface="KBUPCA+STFangsong"/>
              </a:rPr>
              <a:t>中车青岛四方机车车辆股份有限公司</a:t>
            </a:r>
          </a:p>
        </p:txBody>
      </p:sp>
      <p:sp>
        <p:nvSpPr>
          <p:cNvPr id="36" name="object 36"/>
          <p:cNvSpPr txBox="1"/>
          <p:nvPr/>
        </p:nvSpPr>
        <p:spPr>
          <a:xfrm>
            <a:off x="6842593" y="3517750"/>
            <a:ext cx="579742" cy="11922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51" marR="0">
              <a:lnSpc>
                <a:spcPts val="1252"/>
              </a:lnSpc>
              <a:spcBef>
                <a:spcPts val="0"/>
              </a:spcBef>
              <a:spcAft>
                <a:spcPts val="0"/>
              </a:spcAft>
            </a:pPr>
            <a:r>
              <a:rPr sz="1100" spc="18" dirty="0">
                <a:solidFill>
                  <a:srgbClr val="000000"/>
                </a:solidFill>
                <a:latin typeface="KBUPCA+STFangsong"/>
                <a:cs typeface="KBUPCA+STFangsong"/>
              </a:rPr>
              <a:t>车顶板</a:t>
            </a:r>
          </a:p>
          <a:p>
            <a:pPr marL="0" marR="0">
              <a:lnSpc>
                <a:spcPts val="1252"/>
              </a:lnSpc>
              <a:spcBef>
                <a:spcPts val="257"/>
              </a:spcBef>
              <a:spcAft>
                <a:spcPts val="0"/>
              </a:spcAft>
            </a:pPr>
            <a:r>
              <a:rPr sz="1100" spc="23" dirty="0">
                <a:solidFill>
                  <a:srgbClr val="000000"/>
                </a:solidFill>
                <a:latin typeface="KBUPCA+STFangsong"/>
                <a:cs typeface="KBUPCA+STFangsong"/>
              </a:rPr>
              <a:t>车顶板</a:t>
            </a:r>
          </a:p>
          <a:p>
            <a:pPr marL="0" marR="0">
              <a:lnSpc>
                <a:spcPts val="1252"/>
              </a:lnSpc>
              <a:spcBef>
                <a:spcPts val="319"/>
              </a:spcBef>
              <a:spcAft>
                <a:spcPts val="0"/>
              </a:spcAft>
            </a:pPr>
            <a:r>
              <a:rPr sz="1100" spc="23" dirty="0">
                <a:solidFill>
                  <a:srgbClr val="000000"/>
                </a:solidFill>
                <a:latin typeface="KBUPCA+STFangsong"/>
                <a:cs typeface="KBUPCA+STFangsong"/>
              </a:rPr>
              <a:t>小侧墙</a:t>
            </a:r>
          </a:p>
          <a:p>
            <a:pPr marL="0" marR="0">
              <a:lnSpc>
                <a:spcPts val="1252"/>
              </a:lnSpc>
              <a:spcBef>
                <a:spcPts val="320"/>
              </a:spcBef>
              <a:spcAft>
                <a:spcPts val="0"/>
              </a:spcAft>
            </a:pPr>
            <a:r>
              <a:rPr sz="1100" spc="23" dirty="0">
                <a:solidFill>
                  <a:srgbClr val="000000"/>
                </a:solidFill>
                <a:latin typeface="KBUPCA+STFangsong"/>
                <a:cs typeface="KBUPCA+STFangsong"/>
              </a:rPr>
              <a:t>小侧墙</a:t>
            </a:r>
          </a:p>
          <a:p>
            <a:pPr marL="0" marR="0">
              <a:lnSpc>
                <a:spcPts val="1252"/>
              </a:lnSpc>
              <a:spcBef>
                <a:spcPts val="257"/>
              </a:spcBef>
              <a:spcAft>
                <a:spcPts val="0"/>
              </a:spcAft>
            </a:pPr>
            <a:r>
              <a:rPr sz="1100" spc="23" dirty="0">
                <a:solidFill>
                  <a:srgbClr val="000000"/>
                </a:solidFill>
                <a:latin typeface="KBUPCA+STFangsong"/>
                <a:cs typeface="KBUPCA+STFangsong"/>
              </a:rPr>
              <a:t>连接板</a:t>
            </a:r>
          </a:p>
          <a:p>
            <a:pPr marL="0" marR="0">
              <a:lnSpc>
                <a:spcPts val="1252"/>
              </a:lnSpc>
              <a:spcBef>
                <a:spcPts val="319"/>
              </a:spcBef>
              <a:spcAft>
                <a:spcPts val="0"/>
              </a:spcAft>
            </a:pPr>
            <a:r>
              <a:rPr sz="1100" spc="18" dirty="0">
                <a:solidFill>
                  <a:srgbClr val="000000"/>
                </a:solidFill>
                <a:latin typeface="KBUPCA+STFangsong"/>
                <a:cs typeface="KBUPCA+STFangsong"/>
              </a:rPr>
              <a:t>侧墙</a:t>
            </a:r>
          </a:p>
        </p:txBody>
      </p:sp>
      <p:sp>
        <p:nvSpPr>
          <p:cNvPr id="37" name="object 37"/>
          <p:cNvSpPr txBox="1"/>
          <p:nvPr/>
        </p:nvSpPr>
        <p:spPr>
          <a:xfrm>
            <a:off x="8360298" y="3517750"/>
            <a:ext cx="420589" cy="3951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51" marR="0">
              <a:lnSpc>
                <a:spcPts val="1252"/>
              </a:lnSpc>
              <a:spcBef>
                <a:spcPts val="0"/>
              </a:spcBef>
              <a:spcAft>
                <a:spcPts val="0"/>
              </a:spcAft>
            </a:pPr>
            <a:r>
              <a:rPr sz="1100" spc="10" dirty="0">
                <a:solidFill>
                  <a:srgbClr val="000000"/>
                </a:solidFill>
                <a:latin typeface="KBUPCA+STFangsong"/>
                <a:cs typeface="KBUPCA+STFangsong"/>
              </a:rPr>
              <a:t>2022</a:t>
            </a:r>
          </a:p>
          <a:p>
            <a:pPr marL="0" marR="0">
              <a:lnSpc>
                <a:spcPts val="1252"/>
              </a:lnSpc>
              <a:spcBef>
                <a:spcPts val="257"/>
              </a:spcBef>
              <a:spcAft>
                <a:spcPts val="0"/>
              </a:spcAft>
            </a:pPr>
            <a:r>
              <a:rPr sz="1100" spc="13" dirty="0">
                <a:solidFill>
                  <a:srgbClr val="000000"/>
                </a:solidFill>
                <a:latin typeface="KBUPCA+STFangsong"/>
                <a:cs typeface="KBUPCA+STFangsong"/>
              </a:rPr>
              <a:t>2022</a:t>
            </a:r>
          </a:p>
        </p:txBody>
      </p:sp>
      <p:sp>
        <p:nvSpPr>
          <p:cNvPr id="38" name="object 38"/>
          <p:cNvSpPr txBox="1"/>
          <p:nvPr/>
        </p:nvSpPr>
        <p:spPr>
          <a:xfrm>
            <a:off x="9424538" y="3517750"/>
            <a:ext cx="219554" cy="3951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52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KBUPCA+STFangsong"/>
                <a:cs typeface="KBUPCA+STFangsong"/>
              </a:rPr>
              <a:t>4</a:t>
            </a:r>
          </a:p>
          <a:p>
            <a:pPr marL="568" marR="0">
              <a:lnSpc>
                <a:spcPts val="1252"/>
              </a:lnSpc>
              <a:spcBef>
                <a:spcPts val="257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KBUPCA+STFangsong"/>
                <a:cs typeface="KBUPCA+STFangsong"/>
              </a:rPr>
              <a:t>6</a:t>
            </a:r>
          </a:p>
        </p:txBody>
      </p:sp>
      <p:sp>
        <p:nvSpPr>
          <p:cNvPr id="39" name="object 39"/>
          <p:cNvSpPr txBox="1"/>
          <p:nvPr/>
        </p:nvSpPr>
        <p:spPr>
          <a:xfrm>
            <a:off x="758994" y="3715804"/>
            <a:ext cx="2152817" cy="794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52"/>
              </a:lnSpc>
              <a:spcBef>
                <a:spcPts val="0"/>
              </a:spcBef>
              <a:spcAft>
                <a:spcPts val="0"/>
              </a:spcAft>
            </a:pPr>
            <a:r>
              <a:rPr sz="1100" spc="10" dirty="0">
                <a:solidFill>
                  <a:srgbClr val="000000"/>
                </a:solidFill>
                <a:latin typeface="KBUPCA+STFangsong"/>
                <a:cs typeface="KBUPCA+STFangsong"/>
              </a:rPr>
              <a:t>10</a:t>
            </a:r>
            <a:r>
              <a:rPr sz="1100" spc="999" dirty="0">
                <a:solidFill>
                  <a:srgbClr val="000000"/>
                </a:solidFill>
                <a:latin typeface="KBUPCA+STFangsong"/>
                <a:cs typeface="KBUPCA+STFangsong"/>
              </a:rPr>
              <a:t> </a:t>
            </a:r>
            <a:r>
              <a:rPr sz="1100" spc="18" dirty="0">
                <a:solidFill>
                  <a:srgbClr val="000000"/>
                </a:solidFill>
                <a:latin typeface="KBUPCA+STFangsong"/>
                <a:cs typeface="KBUPCA+STFangsong"/>
              </a:rPr>
              <a:t>柳州单轨车项目</a:t>
            </a:r>
          </a:p>
          <a:p>
            <a:pPr marL="0" marR="0">
              <a:lnSpc>
                <a:spcPts val="1252"/>
              </a:lnSpc>
              <a:spcBef>
                <a:spcPts val="269"/>
              </a:spcBef>
              <a:spcAft>
                <a:spcPts val="0"/>
              </a:spcAft>
            </a:pPr>
            <a:r>
              <a:rPr sz="1100" spc="10" dirty="0">
                <a:solidFill>
                  <a:srgbClr val="000000"/>
                </a:solidFill>
                <a:latin typeface="KBUPCA+STFangsong"/>
                <a:cs typeface="KBUPCA+STFangsong"/>
              </a:rPr>
              <a:t>11</a:t>
            </a:r>
            <a:r>
              <a:rPr sz="1100" spc="999" dirty="0">
                <a:solidFill>
                  <a:srgbClr val="000000"/>
                </a:solidFill>
                <a:latin typeface="KBUPCA+STFangsong"/>
                <a:cs typeface="KBUPCA+STFangsong"/>
              </a:rPr>
              <a:t> </a:t>
            </a:r>
            <a:r>
              <a:rPr sz="1100" spc="18" dirty="0">
                <a:solidFill>
                  <a:srgbClr val="000000"/>
                </a:solidFill>
                <a:latin typeface="KBUPCA+STFangsong"/>
                <a:cs typeface="KBUPCA+STFangsong"/>
              </a:rPr>
              <a:t>京雄智能动车组</a:t>
            </a:r>
          </a:p>
          <a:p>
            <a:pPr marL="0" marR="0">
              <a:lnSpc>
                <a:spcPts val="1252"/>
              </a:lnSpc>
              <a:spcBef>
                <a:spcPts val="320"/>
              </a:spcBef>
              <a:spcAft>
                <a:spcPts val="0"/>
              </a:spcAft>
            </a:pPr>
            <a:r>
              <a:rPr sz="1100" spc="10" dirty="0">
                <a:solidFill>
                  <a:srgbClr val="000000"/>
                </a:solidFill>
                <a:latin typeface="KBUPCA+STFangsong"/>
                <a:cs typeface="KBUPCA+STFangsong"/>
              </a:rPr>
              <a:t>12</a:t>
            </a:r>
            <a:r>
              <a:rPr sz="1100" spc="999" dirty="0">
                <a:solidFill>
                  <a:srgbClr val="000000"/>
                </a:solidFill>
                <a:latin typeface="KBUPCA+STFangsong"/>
                <a:cs typeface="KBUPCA+STFangsong"/>
              </a:rPr>
              <a:t> </a:t>
            </a:r>
            <a:r>
              <a:rPr sz="1100" spc="18" dirty="0">
                <a:solidFill>
                  <a:srgbClr val="000000"/>
                </a:solidFill>
                <a:latin typeface="KBUPCA+STFangsong"/>
                <a:cs typeface="KBUPCA+STFangsong"/>
              </a:rPr>
              <a:t>印尼雅万350KM高速动车组</a:t>
            </a:r>
          </a:p>
          <a:p>
            <a:pPr marL="0" marR="0">
              <a:lnSpc>
                <a:spcPts val="1252"/>
              </a:lnSpc>
              <a:spcBef>
                <a:spcPts val="307"/>
              </a:spcBef>
              <a:spcAft>
                <a:spcPts val="0"/>
              </a:spcAft>
            </a:pPr>
            <a:r>
              <a:rPr sz="1100" spc="10" dirty="0">
                <a:solidFill>
                  <a:srgbClr val="000000"/>
                </a:solidFill>
                <a:latin typeface="KBUPCA+STFangsong"/>
                <a:cs typeface="KBUPCA+STFangsong"/>
              </a:rPr>
              <a:t>13</a:t>
            </a:r>
            <a:r>
              <a:rPr sz="1100" spc="999" dirty="0">
                <a:solidFill>
                  <a:srgbClr val="000000"/>
                </a:solidFill>
                <a:latin typeface="KBUPCA+STFangsong"/>
                <a:cs typeface="KBUPCA+STFangsong"/>
              </a:rPr>
              <a:t> </a:t>
            </a:r>
            <a:r>
              <a:rPr sz="1100" spc="18" dirty="0">
                <a:solidFill>
                  <a:srgbClr val="000000"/>
                </a:solidFill>
                <a:latin typeface="KBUPCA+STFangsong"/>
                <a:cs typeface="KBUPCA+STFangsong"/>
              </a:rPr>
              <a:t>佛山地铁3号线</a:t>
            </a:r>
          </a:p>
        </p:txBody>
      </p:sp>
      <p:sp>
        <p:nvSpPr>
          <p:cNvPr id="40" name="object 40"/>
          <p:cNvSpPr txBox="1"/>
          <p:nvPr/>
        </p:nvSpPr>
        <p:spPr>
          <a:xfrm>
            <a:off x="8204126" y="3915421"/>
            <a:ext cx="734353" cy="3968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52"/>
              </a:lnSpc>
              <a:spcBef>
                <a:spcPts val="0"/>
              </a:spcBef>
              <a:spcAft>
                <a:spcPts val="0"/>
              </a:spcAft>
            </a:pPr>
            <a:r>
              <a:rPr sz="1100" spc="13" dirty="0">
                <a:solidFill>
                  <a:srgbClr val="000000"/>
                </a:solidFill>
                <a:latin typeface="KBUPCA+STFangsong"/>
                <a:cs typeface="KBUPCA+STFangsong"/>
              </a:rPr>
              <a:t>2021-2022</a:t>
            </a:r>
          </a:p>
          <a:p>
            <a:pPr marL="156171" marR="0">
              <a:lnSpc>
                <a:spcPts val="1252"/>
              </a:lnSpc>
              <a:spcBef>
                <a:spcPts val="270"/>
              </a:spcBef>
              <a:spcAft>
                <a:spcPts val="0"/>
              </a:spcAft>
            </a:pPr>
            <a:r>
              <a:rPr sz="1100" spc="13" dirty="0">
                <a:solidFill>
                  <a:srgbClr val="000000"/>
                </a:solidFill>
                <a:latin typeface="KBUPCA+STFangsong"/>
                <a:cs typeface="KBUPCA+STFangsong"/>
              </a:rPr>
              <a:t>2021</a:t>
            </a:r>
          </a:p>
        </p:txBody>
      </p:sp>
      <p:sp>
        <p:nvSpPr>
          <p:cNvPr id="41" name="object 41"/>
          <p:cNvSpPr txBox="1"/>
          <p:nvPr/>
        </p:nvSpPr>
        <p:spPr>
          <a:xfrm>
            <a:off x="9356959" y="3915421"/>
            <a:ext cx="353861" cy="7945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4073" marR="0">
              <a:lnSpc>
                <a:spcPts val="1252"/>
              </a:lnSpc>
              <a:spcBef>
                <a:spcPts val="0"/>
              </a:spcBef>
              <a:spcAft>
                <a:spcPts val="0"/>
              </a:spcAft>
            </a:pPr>
            <a:r>
              <a:rPr sz="1100" spc="10" dirty="0">
                <a:solidFill>
                  <a:srgbClr val="000000"/>
                </a:solidFill>
                <a:latin typeface="KBUPCA+STFangsong"/>
                <a:cs typeface="KBUPCA+STFangsong"/>
              </a:rPr>
              <a:t>48</a:t>
            </a:r>
          </a:p>
          <a:p>
            <a:pPr marL="34073" marR="0">
              <a:lnSpc>
                <a:spcPts val="1252"/>
              </a:lnSpc>
              <a:spcBef>
                <a:spcPts val="270"/>
              </a:spcBef>
              <a:spcAft>
                <a:spcPts val="0"/>
              </a:spcAft>
            </a:pPr>
            <a:r>
              <a:rPr sz="1100" spc="10" dirty="0">
                <a:solidFill>
                  <a:srgbClr val="000000"/>
                </a:solidFill>
                <a:latin typeface="KBUPCA+STFangsong"/>
                <a:cs typeface="KBUPCA+STFangsong"/>
              </a:rPr>
              <a:t>16</a:t>
            </a:r>
          </a:p>
          <a:p>
            <a:pPr marL="0" marR="0">
              <a:lnSpc>
                <a:spcPts val="1252"/>
              </a:lnSpc>
              <a:spcBef>
                <a:spcPts val="307"/>
              </a:spcBef>
              <a:spcAft>
                <a:spcPts val="0"/>
              </a:spcAft>
            </a:pPr>
            <a:r>
              <a:rPr sz="1100" spc="15" dirty="0">
                <a:solidFill>
                  <a:srgbClr val="000000"/>
                </a:solidFill>
                <a:latin typeface="KBUPCA+STFangsong"/>
                <a:cs typeface="KBUPCA+STFangsong"/>
              </a:rPr>
              <a:t>162</a:t>
            </a:r>
          </a:p>
          <a:p>
            <a:pPr marL="68147" marR="0">
              <a:lnSpc>
                <a:spcPts val="1252"/>
              </a:lnSpc>
              <a:spcBef>
                <a:spcPts val="319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KBUPCA+STFangsong"/>
                <a:cs typeface="KBUPCA+STFangsong"/>
              </a:rPr>
              <a:t>4</a:t>
            </a:r>
          </a:p>
        </p:txBody>
      </p:sp>
      <p:sp>
        <p:nvSpPr>
          <p:cNvPr id="42" name="object 42"/>
          <p:cNvSpPr txBox="1"/>
          <p:nvPr/>
        </p:nvSpPr>
        <p:spPr>
          <a:xfrm>
            <a:off x="8204126" y="4313233"/>
            <a:ext cx="734353" cy="3967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52"/>
              </a:lnSpc>
              <a:spcBef>
                <a:spcPts val="0"/>
              </a:spcBef>
              <a:spcAft>
                <a:spcPts val="0"/>
              </a:spcAft>
            </a:pPr>
            <a:r>
              <a:rPr sz="1100" spc="13" dirty="0">
                <a:solidFill>
                  <a:srgbClr val="000000"/>
                </a:solidFill>
                <a:latin typeface="KBUPCA+STFangsong"/>
                <a:cs typeface="KBUPCA+STFangsong"/>
              </a:rPr>
              <a:t>2021-2022</a:t>
            </a:r>
          </a:p>
          <a:p>
            <a:pPr marL="156171" marR="0">
              <a:lnSpc>
                <a:spcPts val="1252"/>
              </a:lnSpc>
              <a:spcBef>
                <a:spcPts val="269"/>
              </a:spcBef>
              <a:spcAft>
                <a:spcPts val="0"/>
              </a:spcAft>
            </a:pPr>
            <a:r>
              <a:rPr sz="1100" spc="13" dirty="0">
                <a:solidFill>
                  <a:srgbClr val="000000"/>
                </a:solidFill>
                <a:latin typeface="KBUPCA+STFangsong"/>
                <a:cs typeface="KBUPCA+STFangsong"/>
              </a:rPr>
              <a:t>2022</a:t>
            </a:r>
          </a:p>
        </p:txBody>
      </p:sp>
      <p:sp>
        <p:nvSpPr>
          <p:cNvPr id="43" name="object 43"/>
          <p:cNvSpPr txBox="1"/>
          <p:nvPr/>
        </p:nvSpPr>
        <p:spPr>
          <a:xfrm>
            <a:off x="758994" y="4512848"/>
            <a:ext cx="1583501" cy="4059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52"/>
              </a:lnSpc>
              <a:spcBef>
                <a:spcPts val="0"/>
              </a:spcBef>
              <a:spcAft>
                <a:spcPts val="0"/>
              </a:spcAft>
            </a:pPr>
            <a:r>
              <a:rPr sz="1100" spc="10" dirty="0">
                <a:solidFill>
                  <a:srgbClr val="000000"/>
                </a:solidFill>
                <a:latin typeface="KBUPCA+STFangsong"/>
                <a:cs typeface="KBUPCA+STFangsong"/>
              </a:rPr>
              <a:t>14</a:t>
            </a:r>
            <a:r>
              <a:rPr sz="1100" spc="999" dirty="0">
                <a:solidFill>
                  <a:srgbClr val="000000"/>
                </a:solidFill>
                <a:latin typeface="KBUPCA+STFangsong"/>
                <a:cs typeface="KBUPCA+STFangsong"/>
              </a:rPr>
              <a:t> </a:t>
            </a:r>
            <a:r>
              <a:rPr sz="1100" spc="18" dirty="0">
                <a:solidFill>
                  <a:srgbClr val="000000"/>
                </a:solidFill>
                <a:latin typeface="KBUPCA+STFangsong"/>
                <a:cs typeface="KBUPCA+STFangsong"/>
              </a:rPr>
              <a:t>阿联酋动车组项目</a:t>
            </a:r>
          </a:p>
          <a:p>
            <a:pPr marL="0" marR="0">
              <a:lnSpc>
                <a:spcPts val="1252"/>
              </a:lnSpc>
              <a:spcBef>
                <a:spcPts val="342"/>
              </a:spcBef>
              <a:spcAft>
                <a:spcPts val="0"/>
              </a:spcAft>
            </a:pPr>
            <a:r>
              <a:rPr sz="1100" spc="10" dirty="0">
                <a:solidFill>
                  <a:srgbClr val="000000"/>
                </a:solidFill>
                <a:latin typeface="KBUPCA+STFangsong"/>
                <a:cs typeface="KBUPCA+STFangsong"/>
              </a:rPr>
              <a:t>15</a:t>
            </a:r>
            <a:r>
              <a:rPr sz="1100" spc="999" dirty="0">
                <a:solidFill>
                  <a:srgbClr val="000000"/>
                </a:solidFill>
                <a:latin typeface="KBUPCA+STFangsong"/>
                <a:cs typeface="KBUPCA+STFangsong"/>
              </a:rPr>
              <a:t> </a:t>
            </a:r>
            <a:r>
              <a:rPr sz="1100" spc="17" dirty="0">
                <a:solidFill>
                  <a:srgbClr val="000000"/>
                </a:solidFill>
                <a:latin typeface="KBUPCA+STFangsong"/>
                <a:cs typeface="KBUPCA+STFangsong"/>
              </a:rPr>
              <a:t>350公里标动</a:t>
            </a:r>
          </a:p>
        </p:txBody>
      </p:sp>
      <p:sp>
        <p:nvSpPr>
          <p:cNvPr id="44" name="object 44"/>
          <p:cNvSpPr txBox="1"/>
          <p:nvPr/>
        </p:nvSpPr>
        <p:spPr>
          <a:xfrm>
            <a:off x="6842593" y="4721693"/>
            <a:ext cx="721717" cy="1971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52"/>
              </a:lnSpc>
              <a:spcBef>
                <a:spcPts val="0"/>
              </a:spcBef>
              <a:spcAft>
                <a:spcPts val="0"/>
              </a:spcAft>
            </a:pPr>
            <a:r>
              <a:rPr sz="1100" spc="22" dirty="0">
                <a:solidFill>
                  <a:srgbClr val="000000"/>
                </a:solidFill>
                <a:latin typeface="KBUPCA+STFangsong"/>
                <a:cs typeface="KBUPCA+STFangsong"/>
              </a:rPr>
              <a:t>边梁组成</a:t>
            </a:r>
          </a:p>
        </p:txBody>
      </p:sp>
      <p:sp>
        <p:nvSpPr>
          <p:cNvPr id="45" name="object 45"/>
          <p:cNvSpPr txBox="1"/>
          <p:nvPr/>
        </p:nvSpPr>
        <p:spPr>
          <a:xfrm>
            <a:off x="8204128" y="4721693"/>
            <a:ext cx="734352" cy="1971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52"/>
              </a:lnSpc>
              <a:spcBef>
                <a:spcPts val="0"/>
              </a:spcBef>
              <a:spcAft>
                <a:spcPts val="0"/>
              </a:spcAft>
            </a:pPr>
            <a:r>
              <a:rPr sz="1100" spc="13" dirty="0">
                <a:solidFill>
                  <a:srgbClr val="000000"/>
                </a:solidFill>
                <a:latin typeface="KBUPCA+STFangsong"/>
                <a:cs typeface="KBUPCA+STFangsong"/>
              </a:rPr>
              <a:t>2021-2023</a:t>
            </a:r>
          </a:p>
        </p:txBody>
      </p:sp>
      <p:sp>
        <p:nvSpPr>
          <p:cNvPr id="46" name="object 46"/>
          <p:cNvSpPr txBox="1"/>
          <p:nvPr/>
        </p:nvSpPr>
        <p:spPr>
          <a:xfrm>
            <a:off x="9356960" y="4721693"/>
            <a:ext cx="353861" cy="1971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52"/>
              </a:lnSpc>
              <a:spcBef>
                <a:spcPts val="0"/>
              </a:spcBef>
              <a:spcAft>
                <a:spcPts val="0"/>
              </a:spcAft>
            </a:pPr>
            <a:r>
              <a:rPr sz="1100" spc="15" dirty="0">
                <a:solidFill>
                  <a:srgbClr val="000000"/>
                </a:solidFill>
                <a:latin typeface="KBUPCA+STFangsong"/>
                <a:cs typeface="KBUPCA+STFangsong"/>
              </a:rPr>
              <a:t>120</a:t>
            </a:r>
          </a:p>
        </p:txBody>
      </p:sp>
      <p:sp>
        <p:nvSpPr>
          <p:cNvPr id="47" name="object 47"/>
          <p:cNvSpPr txBox="1"/>
          <p:nvPr/>
        </p:nvSpPr>
        <p:spPr>
          <a:xfrm>
            <a:off x="758994" y="4957938"/>
            <a:ext cx="1654488" cy="1971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52"/>
              </a:lnSpc>
              <a:spcBef>
                <a:spcPts val="0"/>
              </a:spcBef>
              <a:spcAft>
                <a:spcPts val="0"/>
              </a:spcAft>
            </a:pPr>
            <a:r>
              <a:rPr sz="1100" spc="10" dirty="0">
                <a:solidFill>
                  <a:srgbClr val="000000"/>
                </a:solidFill>
                <a:latin typeface="KBUPCA+STFangsong"/>
                <a:cs typeface="KBUPCA+STFangsong"/>
              </a:rPr>
              <a:t>16</a:t>
            </a:r>
            <a:r>
              <a:rPr sz="1100" spc="999" dirty="0">
                <a:solidFill>
                  <a:srgbClr val="000000"/>
                </a:solidFill>
                <a:latin typeface="KBUPCA+STFangsong"/>
                <a:cs typeface="KBUPCA+STFangsong"/>
              </a:rPr>
              <a:t> </a:t>
            </a:r>
            <a:r>
              <a:rPr sz="1100" spc="16" dirty="0">
                <a:solidFill>
                  <a:srgbClr val="000000"/>
                </a:solidFill>
                <a:latin typeface="KBUPCA+STFangsong"/>
                <a:cs typeface="KBUPCA+STFangsong"/>
              </a:rPr>
              <a:t>CRH6型城际动车组</a:t>
            </a:r>
          </a:p>
        </p:txBody>
      </p:sp>
      <p:sp>
        <p:nvSpPr>
          <p:cNvPr id="48" name="object 48"/>
          <p:cNvSpPr txBox="1"/>
          <p:nvPr/>
        </p:nvSpPr>
        <p:spPr>
          <a:xfrm>
            <a:off x="4071255" y="4957938"/>
            <a:ext cx="2423988" cy="1971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52"/>
              </a:lnSpc>
              <a:spcBef>
                <a:spcPts val="0"/>
              </a:spcBef>
              <a:spcAft>
                <a:spcPts val="0"/>
              </a:spcAft>
            </a:pPr>
            <a:r>
              <a:rPr sz="1100" spc="17" dirty="0">
                <a:solidFill>
                  <a:srgbClr val="000000"/>
                </a:solidFill>
                <a:latin typeface="KBUPCA+STFangsong"/>
                <a:cs typeface="KBUPCA+STFangsong"/>
              </a:rPr>
              <a:t>中车青岛四方机车车辆股份有限公司</a:t>
            </a:r>
          </a:p>
        </p:txBody>
      </p:sp>
      <p:sp>
        <p:nvSpPr>
          <p:cNvPr id="49" name="object 49"/>
          <p:cNvSpPr txBox="1"/>
          <p:nvPr/>
        </p:nvSpPr>
        <p:spPr>
          <a:xfrm>
            <a:off x="6842593" y="4957938"/>
            <a:ext cx="721717" cy="1971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52"/>
              </a:lnSpc>
              <a:spcBef>
                <a:spcPts val="0"/>
              </a:spcBef>
              <a:spcAft>
                <a:spcPts val="0"/>
              </a:spcAft>
            </a:pPr>
            <a:r>
              <a:rPr sz="1100" spc="22" dirty="0">
                <a:solidFill>
                  <a:srgbClr val="000000"/>
                </a:solidFill>
                <a:latin typeface="KBUPCA+STFangsong"/>
                <a:cs typeface="KBUPCA+STFangsong"/>
              </a:rPr>
              <a:t>侧墙立柱</a:t>
            </a:r>
          </a:p>
        </p:txBody>
      </p:sp>
      <p:sp>
        <p:nvSpPr>
          <p:cNvPr id="50" name="object 50"/>
          <p:cNvSpPr txBox="1"/>
          <p:nvPr/>
        </p:nvSpPr>
        <p:spPr>
          <a:xfrm>
            <a:off x="8204126" y="4957938"/>
            <a:ext cx="734353" cy="1971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52"/>
              </a:lnSpc>
              <a:spcBef>
                <a:spcPts val="0"/>
              </a:spcBef>
              <a:spcAft>
                <a:spcPts val="0"/>
              </a:spcAft>
            </a:pPr>
            <a:r>
              <a:rPr sz="1100" spc="13" dirty="0">
                <a:solidFill>
                  <a:srgbClr val="000000"/>
                </a:solidFill>
                <a:latin typeface="KBUPCA+STFangsong"/>
                <a:cs typeface="KBUPCA+STFangsong"/>
              </a:rPr>
              <a:t>2022-2023</a:t>
            </a:r>
          </a:p>
        </p:txBody>
      </p:sp>
      <p:sp>
        <p:nvSpPr>
          <p:cNvPr id="51" name="object 51"/>
          <p:cNvSpPr txBox="1"/>
          <p:nvPr/>
        </p:nvSpPr>
        <p:spPr>
          <a:xfrm>
            <a:off x="9391032" y="4957938"/>
            <a:ext cx="285714" cy="1971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52"/>
              </a:lnSpc>
              <a:spcBef>
                <a:spcPts val="0"/>
              </a:spcBef>
              <a:spcAft>
                <a:spcPts val="0"/>
              </a:spcAft>
            </a:pPr>
            <a:r>
              <a:rPr sz="1100" spc="10" dirty="0">
                <a:solidFill>
                  <a:srgbClr val="000000"/>
                </a:solidFill>
                <a:latin typeface="KBUPCA+STFangsong"/>
                <a:cs typeface="KBUPCA+STFangsong"/>
              </a:rPr>
              <a:t>80</a:t>
            </a:r>
          </a:p>
        </p:txBody>
      </p:sp>
      <p:sp>
        <p:nvSpPr>
          <p:cNvPr id="52" name="object 52"/>
          <p:cNvSpPr txBox="1"/>
          <p:nvPr/>
        </p:nvSpPr>
        <p:spPr>
          <a:xfrm>
            <a:off x="758994" y="5183393"/>
            <a:ext cx="1552266" cy="3968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52"/>
              </a:lnSpc>
              <a:spcBef>
                <a:spcPts val="0"/>
              </a:spcBef>
              <a:spcAft>
                <a:spcPts val="0"/>
              </a:spcAft>
            </a:pPr>
            <a:r>
              <a:rPr sz="1100" spc="10" dirty="0">
                <a:solidFill>
                  <a:srgbClr val="000000"/>
                </a:solidFill>
                <a:latin typeface="KBUPCA+STFangsong"/>
                <a:cs typeface="KBUPCA+STFangsong"/>
              </a:rPr>
              <a:t>17</a:t>
            </a:r>
            <a:r>
              <a:rPr sz="1100" spc="999" dirty="0">
                <a:solidFill>
                  <a:srgbClr val="000000"/>
                </a:solidFill>
                <a:latin typeface="KBUPCA+STFangsong"/>
                <a:cs typeface="KBUPCA+STFangsong"/>
              </a:rPr>
              <a:t> </a:t>
            </a:r>
            <a:r>
              <a:rPr sz="1100" spc="19" dirty="0">
                <a:solidFill>
                  <a:srgbClr val="000000"/>
                </a:solidFill>
                <a:latin typeface="KBUPCA+STFangsong"/>
                <a:cs typeface="KBUPCA+STFangsong"/>
              </a:rPr>
              <a:t>宁滁线市域D型车</a:t>
            </a:r>
          </a:p>
          <a:p>
            <a:pPr marL="0" marR="0">
              <a:lnSpc>
                <a:spcPts val="1252"/>
              </a:lnSpc>
              <a:spcBef>
                <a:spcPts val="270"/>
              </a:spcBef>
              <a:spcAft>
                <a:spcPts val="0"/>
              </a:spcAft>
            </a:pPr>
            <a:r>
              <a:rPr sz="1100" spc="10" dirty="0">
                <a:solidFill>
                  <a:srgbClr val="000000"/>
                </a:solidFill>
                <a:latin typeface="KBUPCA+STFangsong"/>
                <a:cs typeface="KBUPCA+STFangsong"/>
              </a:rPr>
              <a:t>18</a:t>
            </a:r>
            <a:r>
              <a:rPr sz="1100" spc="999" dirty="0">
                <a:solidFill>
                  <a:srgbClr val="000000"/>
                </a:solidFill>
                <a:latin typeface="KBUPCA+STFangsong"/>
                <a:cs typeface="KBUPCA+STFangsong"/>
              </a:rPr>
              <a:t> </a:t>
            </a:r>
            <a:r>
              <a:rPr sz="1100" spc="21" dirty="0">
                <a:solidFill>
                  <a:srgbClr val="000000"/>
                </a:solidFill>
                <a:latin typeface="KBUPCA+STFangsong"/>
                <a:cs typeface="KBUPCA+STFangsong"/>
              </a:rPr>
              <a:t>成都市域车</a:t>
            </a:r>
          </a:p>
        </p:txBody>
      </p:sp>
      <p:sp>
        <p:nvSpPr>
          <p:cNvPr id="53" name="object 53"/>
          <p:cNvSpPr txBox="1"/>
          <p:nvPr/>
        </p:nvSpPr>
        <p:spPr>
          <a:xfrm>
            <a:off x="4071255" y="5183393"/>
            <a:ext cx="1856091" cy="5964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52"/>
              </a:lnSpc>
              <a:spcBef>
                <a:spcPts val="0"/>
              </a:spcBef>
              <a:spcAft>
                <a:spcPts val="0"/>
              </a:spcAft>
            </a:pPr>
            <a:r>
              <a:rPr sz="1100" spc="17" dirty="0">
                <a:solidFill>
                  <a:srgbClr val="000000"/>
                </a:solidFill>
                <a:latin typeface="KBUPCA+STFangsong"/>
                <a:cs typeface="KBUPCA+STFangsong"/>
              </a:rPr>
              <a:t>中车南京浦镇车辆有限公司</a:t>
            </a:r>
          </a:p>
          <a:p>
            <a:pPr marL="0" marR="0">
              <a:lnSpc>
                <a:spcPts val="1252"/>
              </a:lnSpc>
              <a:spcBef>
                <a:spcPts val="270"/>
              </a:spcBef>
              <a:spcAft>
                <a:spcPts val="0"/>
              </a:spcAft>
            </a:pPr>
            <a:r>
              <a:rPr sz="1100" spc="17" dirty="0">
                <a:solidFill>
                  <a:srgbClr val="000000"/>
                </a:solidFill>
                <a:latin typeface="KBUPCA+STFangsong"/>
                <a:cs typeface="KBUPCA+STFangsong"/>
              </a:rPr>
              <a:t>中车成都机车车辆有限公司</a:t>
            </a:r>
          </a:p>
          <a:p>
            <a:pPr marL="0" marR="0">
              <a:lnSpc>
                <a:spcPts val="1252"/>
              </a:lnSpc>
              <a:spcBef>
                <a:spcPts val="319"/>
              </a:spcBef>
              <a:spcAft>
                <a:spcPts val="0"/>
              </a:spcAft>
            </a:pPr>
            <a:r>
              <a:rPr sz="1100" spc="12" dirty="0">
                <a:solidFill>
                  <a:srgbClr val="000000"/>
                </a:solidFill>
                <a:latin typeface="KBUPCA+STFangsong"/>
                <a:cs typeface="KBUPCA+STFangsong"/>
              </a:rPr>
              <a:t>西门子</a:t>
            </a:r>
          </a:p>
        </p:txBody>
      </p:sp>
      <p:sp>
        <p:nvSpPr>
          <p:cNvPr id="54" name="object 54"/>
          <p:cNvSpPr txBox="1"/>
          <p:nvPr/>
        </p:nvSpPr>
        <p:spPr>
          <a:xfrm>
            <a:off x="6842594" y="5183393"/>
            <a:ext cx="721717" cy="1971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52"/>
              </a:lnSpc>
              <a:spcBef>
                <a:spcPts val="0"/>
              </a:spcBef>
              <a:spcAft>
                <a:spcPts val="0"/>
              </a:spcAft>
            </a:pPr>
            <a:r>
              <a:rPr sz="1100" spc="22" dirty="0">
                <a:solidFill>
                  <a:srgbClr val="000000"/>
                </a:solidFill>
                <a:latin typeface="KBUPCA+STFangsong"/>
                <a:cs typeface="KBUPCA+STFangsong"/>
              </a:rPr>
              <a:t>中间地板</a:t>
            </a:r>
          </a:p>
        </p:txBody>
      </p:sp>
      <p:sp>
        <p:nvSpPr>
          <p:cNvPr id="55" name="object 55"/>
          <p:cNvSpPr txBox="1"/>
          <p:nvPr/>
        </p:nvSpPr>
        <p:spPr>
          <a:xfrm>
            <a:off x="8204128" y="5183393"/>
            <a:ext cx="734352" cy="3968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52"/>
              </a:lnSpc>
              <a:spcBef>
                <a:spcPts val="0"/>
              </a:spcBef>
              <a:spcAft>
                <a:spcPts val="0"/>
              </a:spcAft>
            </a:pPr>
            <a:r>
              <a:rPr sz="1100" spc="13" dirty="0">
                <a:solidFill>
                  <a:srgbClr val="000000"/>
                </a:solidFill>
                <a:latin typeface="KBUPCA+STFangsong"/>
                <a:cs typeface="KBUPCA+STFangsong"/>
              </a:rPr>
              <a:t>2021-2022</a:t>
            </a:r>
          </a:p>
          <a:p>
            <a:pPr marL="156171" marR="0">
              <a:lnSpc>
                <a:spcPts val="1252"/>
              </a:lnSpc>
              <a:spcBef>
                <a:spcPts val="270"/>
              </a:spcBef>
              <a:spcAft>
                <a:spcPts val="0"/>
              </a:spcAft>
            </a:pPr>
            <a:r>
              <a:rPr sz="1100" spc="13" dirty="0">
                <a:solidFill>
                  <a:srgbClr val="000000"/>
                </a:solidFill>
                <a:latin typeface="KBUPCA+STFangsong"/>
                <a:cs typeface="KBUPCA+STFangsong"/>
              </a:rPr>
              <a:t>2021</a:t>
            </a:r>
          </a:p>
        </p:txBody>
      </p:sp>
      <p:sp>
        <p:nvSpPr>
          <p:cNvPr id="56" name="object 56"/>
          <p:cNvSpPr txBox="1"/>
          <p:nvPr/>
        </p:nvSpPr>
        <p:spPr>
          <a:xfrm>
            <a:off x="9425107" y="5183393"/>
            <a:ext cx="218986" cy="3968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52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KBUPCA+STFangsong"/>
                <a:cs typeface="KBUPCA+STFangsong"/>
              </a:rPr>
              <a:t>4</a:t>
            </a:r>
          </a:p>
          <a:p>
            <a:pPr marL="0" marR="0">
              <a:lnSpc>
                <a:spcPts val="1252"/>
              </a:lnSpc>
              <a:spcBef>
                <a:spcPts val="270"/>
              </a:spcBef>
              <a:spcAft>
                <a:spcPts val="0"/>
              </a:spcAft>
            </a:pPr>
            <a:r>
              <a:rPr sz="1100" dirty="0">
                <a:solidFill>
                  <a:srgbClr val="000000"/>
                </a:solidFill>
                <a:latin typeface="KBUPCA+STFangsong"/>
                <a:cs typeface="KBUPCA+STFangsong"/>
              </a:rPr>
              <a:t>6</a:t>
            </a:r>
          </a:p>
        </p:txBody>
      </p:sp>
      <p:sp>
        <p:nvSpPr>
          <p:cNvPr id="57" name="object 57"/>
          <p:cNvSpPr txBox="1"/>
          <p:nvPr/>
        </p:nvSpPr>
        <p:spPr>
          <a:xfrm>
            <a:off x="6842594" y="5383151"/>
            <a:ext cx="721717" cy="1971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52"/>
              </a:lnSpc>
              <a:spcBef>
                <a:spcPts val="0"/>
              </a:spcBef>
              <a:spcAft>
                <a:spcPts val="0"/>
              </a:spcAft>
            </a:pPr>
            <a:r>
              <a:rPr sz="1100" spc="22" dirty="0">
                <a:solidFill>
                  <a:srgbClr val="000000"/>
                </a:solidFill>
                <a:latin typeface="KBUPCA+STFangsong"/>
                <a:cs typeface="KBUPCA+STFangsong"/>
              </a:rPr>
              <a:t>头车边梁</a:t>
            </a:r>
          </a:p>
        </p:txBody>
      </p:sp>
      <p:sp>
        <p:nvSpPr>
          <p:cNvPr id="58" name="object 58"/>
          <p:cNvSpPr txBox="1"/>
          <p:nvPr/>
        </p:nvSpPr>
        <p:spPr>
          <a:xfrm>
            <a:off x="758994" y="5582767"/>
            <a:ext cx="1063165" cy="1971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52"/>
              </a:lnSpc>
              <a:spcBef>
                <a:spcPts val="0"/>
              </a:spcBef>
              <a:spcAft>
                <a:spcPts val="0"/>
              </a:spcAft>
            </a:pPr>
            <a:r>
              <a:rPr sz="1100" spc="10" dirty="0">
                <a:solidFill>
                  <a:srgbClr val="000000"/>
                </a:solidFill>
                <a:latin typeface="KBUPCA+STFangsong"/>
                <a:cs typeface="KBUPCA+STFangsong"/>
              </a:rPr>
              <a:t>19</a:t>
            </a:r>
            <a:r>
              <a:rPr sz="1100" spc="999" dirty="0">
                <a:solidFill>
                  <a:srgbClr val="000000"/>
                </a:solidFill>
                <a:latin typeface="KBUPCA+STFangsong"/>
                <a:cs typeface="KBUPCA+STFangsong"/>
              </a:rPr>
              <a:t> </a:t>
            </a:r>
            <a:r>
              <a:rPr sz="1100" spc="15" dirty="0">
                <a:solidFill>
                  <a:srgbClr val="000000"/>
                </a:solidFill>
                <a:latin typeface="KBUPCA+STFangsong"/>
                <a:cs typeface="KBUPCA+STFangsong"/>
              </a:rPr>
              <a:t>LESSMAT</a:t>
            </a:r>
          </a:p>
        </p:txBody>
      </p:sp>
      <p:sp>
        <p:nvSpPr>
          <p:cNvPr id="59" name="object 59"/>
          <p:cNvSpPr txBox="1"/>
          <p:nvPr/>
        </p:nvSpPr>
        <p:spPr>
          <a:xfrm>
            <a:off x="6842594" y="5582767"/>
            <a:ext cx="721717" cy="1971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52"/>
              </a:lnSpc>
              <a:spcBef>
                <a:spcPts val="0"/>
              </a:spcBef>
              <a:spcAft>
                <a:spcPts val="0"/>
              </a:spcAft>
            </a:pPr>
            <a:r>
              <a:rPr sz="1100" spc="22" dirty="0">
                <a:solidFill>
                  <a:srgbClr val="000000"/>
                </a:solidFill>
                <a:latin typeface="KBUPCA+STFangsong"/>
                <a:cs typeface="KBUPCA+STFangsong"/>
              </a:rPr>
              <a:t>侧墙窗框</a:t>
            </a:r>
          </a:p>
        </p:txBody>
      </p:sp>
      <p:sp>
        <p:nvSpPr>
          <p:cNvPr id="60" name="object 60"/>
          <p:cNvSpPr txBox="1"/>
          <p:nvPr/>
        </p:nvSpPr>
        <p:spPr>
          <a:xfrm>
            <a:off x="8204128" y="5582767"/>
            <a:ext cx="734352" cy="3951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52"/>
              </a:lnSpc>
              <a:spcBef>
                <a:spcPts val="0"/>
              </a:spcBef>
              <a:spcAft>
                <a:spcPts val="0"/>
              </a:spcAft>
            </a:pPr>
            <a:r>
              <a:rPr sz="1100" spc="13" dirty="0">
                <a:solidFill>
                  <a:srgbClr val="000000"/>
                </a:solidFill>
                <a:latin typeface="KBUPCA+STFangsong"/>
                <a:cs typeface="KBUPCA+STFangsong"/>
              </a:rPr>
              <a:t>2022-2023</a:t>
            </a:r>
          </a:p>
          <a:p>
            <a:pPr marL="72407" marR="0">
              <a:lnSpc>
                <a:spcPts val="1252"/>
              </a:lnSpc>
              <a:spcBef>
                <a:spcPts val="257"/>
              </a:spcBef>
              <a:spcAft>
                <a:spcPts val="0"/>
              </a:spcAft>
            </a:pPr>
            <a:r>
              <a:rPr sz="1100" spc="14" dirty="0">
                <a:solidFill>
                  <a:srgbClr val="000000"/>
                </a:solidFill>
                <a:latin typeface="KBUPCA+STFangsong"/>
                <a:cs typeface="KBUPCA+STFangsong"/>
              </a:rPr>
              <a:t>2021.11</a:t>
            </a:r>
          </a:p>
        </p:txBody>
      </p:sp>
      <p:sp>
        <p:nvSpPr>
          <p:cNvPr id="61" name="object 61"/>
          <p:cNvSpPr txBox="1"/>
          <p:nvPr/>
        </p:nvSpPr>
        <p:spPr>
          <a:xfrm>
            <a:off x="9391033" y="5582767"/>
            <a:ext cx="285714" cy="1971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52"/>
              </a:lnSpc>
              <a:spcBef>
                <a:spcPts val="0"/>
              </a:spcBef>
              <a:spcAft>
                <a:spcPts val="0"/>
              </a:spcAft>
            </a:pPr>
            <a:r>
              <a:rPr sz="1100" spc="10" dirty="0">
                <a:solidFill>
                  <a:srgbClr val="000000"/>
                </a:solidFill>
                <a:latin typeface="KBUPCA+STFangsong"/>
                <a:cs typeface="KBUPCA+STFangsong"/>
              </a:rPr>
              <a:t>12</a:t>
            </a:r>
          </a:p>
        </p:txBody>
      </p:sp>
      <p:sp>
        <p:nvSpPr>
          <p:cNvPr id="62" name="object 62"/>
          <p:cNvSpPr txBox="1"/>
          <p:nvPr/>
        </p:nvSpPr>
        <p:spPr>
          <a:xfrm>
            <a:off x="758994" y="5780821"/>
            <a:ext cx="1441526" cy="1971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52"/>
              </a:lnSpc>
              <a:spcBef>
                <a:spcPts val="0"/>
              </a:spcBef>
              <a:spcAft>
                <a:spcPts val="0"/>
              </a:spcAft>
            </a:pPr>
            <a:r>
              <a:rPr sz="1100" spc="10" dirty="0">
                <a:solidFill>
                  <a:srgbClr val="000000"/>
                </a:solidFill>
                <a:latin typeface="KBUPCA+STFangsong"/>
                <a:cs typeface="KBUPCA+STFangsong"/>
              </a:rPr>
              <a:t>20</a:t>
            </a:r>
            <a:r>
              <a:rPr sz="1100" spc="999" dirty="0">
                <a:solidFill>
                  <a:srgbClr val="000000"/>
                </a:solidFill>
                <a:latin typeface="KBUPCA+STFangsong"/>
                <a:cs typeface="KBUPCA+STFangsong"/>
              </a:rPr>
              <a:t> </a:t>
            </a:r>
            <a:r>
              <a:rPr sz="1100" spc="18" dirty="0">
                <a:solidFill>
                  <a:srgbClr val="000000"/>
                </a:solidFill>
                <a:latin typeface="KBUPCA+STFangsong"/>
                <a:cs typeface="KBUPCA+STFangsong"/>
              </a:rPr>
              <a:t>空客部件运输箱</a:t>
            </a:r>
          </a:p>
        </p:txBody>
      </p:sp>
      <p:sp>
        <p:nvSpPr>
          <p:cNvPr id="63" name="object 63"/>
          <p:cNvSpPr txBox="1"/>
          <p:nvPr/>
        </p:nvSpPr>
        <p:spPr>
          <a:xfrm>
            <a:off x="4071255" y="5780821"/>
            <a:ext cx="1572142" cy="1971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52"/>
              </a:lnSpc>
              <a:spcBef>
                <a:spcPts val="0"/>
              </a:spcBef>
              <a:spcAft>
                <a:spcPts val="0"/>
              </a:spcAft>
            </a:pPr>
            <a:r>
              <a:rPr sz="1100" spc="17" dirty="0">
                <a:solidFill>
                  <a:srgbClr val="000000"/>
                </a:solidFill>
                <a:latin typeface="KBUPCA+STFangsong"/>
                <a:cs typeface="KBUPCA+STFangsong"/>
              </a:rPr>
              <a:t>天津赛闻工业有限公司</a:t>
            </a:r>
          </a:p>
        </p:txBody>
      </p:sp>
      <p:sp>
        <p:nvSpPr>
          <p:cNvPr id="64" name="object 64"/>
          <p:cNvSpPr txBox="1"/>
          <p:nvPr/>
        </p:nvSpPr>
        <p:spPr>
          <a:xfrm>
            <a:off x="6842594" y="5780821"/>
            <a:ext cx="1146220" cy="1971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52"/>
              </a:lnSpc>
              <a:spcBef>
                <a:spcPts val="0"/>
              </a:spcBef>
              <a:spcAft>
                <a:spcPts val="0"/>
              </a:spcAft>
            </a:pPr>
            <a:r>
              <a:rPr sz="1100" spc="18" dirty="0">
                <a:solidFill>
                  <a:srgbClr val="000000"/>
                </a:solidFill>
                <a:latin typeface="KBUPCA+STFangsong"/>
                <a:cs typeface="KBUPCA+STFangsong"/>
              </a:rPr>
              <a:t>空客部件运输箱</a:t>
            </a:r>
          </a:p>
        </p:txBody>
      </p:sp>
      <p:sp>
        <p:nvSpPr>
          <p:cNvPr id="65" name="object 65"/>
          <p:cNvSpPr txBox="1"/>
          <p:nvPr/>
        </p:nvSpPr>
        <p:spPr>
          <a:xfrm>
            <a:off x="9285973" y="5780821"/>
            <a:ext cx="495978" cy="1971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52"/>
              </a:lnSpc>
              <a:spcBef>
                <a:spcPts val="0"/>
              </a:spcBef>
              <a:spcAft>
                <a:spcPts val="0"/>
              </a:spcAft>
            </a:pPr>
            <a:r>
              <a:rPr sz="1100" spc="13" dirty="0">
                <a:solidFill>
                  <a:srgbClr val="000000"/>
                </a:solidFill>
                <a:latin typeface="KBUPCA+STFangsong"/>
                <a:cs typeface="KBUPCA+STFangsong"/>
              </a:rPr>
              <a:t>120件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771652"/>
            <a:ext cx="10680700" cy="60106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287759" y="2883222"/>
            <a:ext cx="2630956" cy="138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89"/>
              </a:lnSpc>
              <a:spcBef>
                <a:spcPts val="0"/>
              </a:spcBef>
              <a:spcAft>
                <a:spcPts val="0"/>
              </a:spcAft>
            </a:pPr>
            <a:r>
              <a:rPr sz="650" dirty="0">
                <a:solidFill>
                  <a:srgbClr val="595959"/>
                </a:solidFill>
                <a:latin typeface="Verdana"/>
                <a:cs typeface="Verdana"/>
              </a:rPr>
              <a:t>Create green kinetic energy</a:t>
            </a:r>
            <a:r>
              <a:rPr sz="650" spc="225" dirty="0">
                <a:solidFill>
                  <a:srgbClr val="595959"/>
                </a:solidFill>
                <a:latin typeface="Verdana"/>
                <a:cs typeface="Verdana"/>
              </a:rPr>
              <a:t> </a:t>
            </a:r>
            <a:r>
              <a:rPr sz="650" dirty="0">
                <a:solidFill>
                  <a:srgbClr val="595959"/>
                </a:solidFill>
                <a:latin typeface="Verdana"/>
                <a:cs typeface="Verdana"/>
              </a:rPr>
              <a:t>Leading the Energy Revolution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857859" y="4242617"/>
            <a:ext cx="1421070" cy="2373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851" marR="0">
              <a:lnSpc>
                <a:spcPts val="789"/>
              </a:lnSpc>
              <a:spcBef>
                <a:spcPts val="0"/>
              </a:spcBef>
              <a:spcAft>
                <a:spcPts val="0"/>
              </a:spcAft>
            </a:pPr>
            <a:r>
              <a:rPr sz="650" dirty="0">
                <a:solidFill>
                  <a:srgbClr val="595959"/>
                </a:solidFill>
                <a:latin typeface="Verdana"/>
                <a:cs typeface="Verdana"/>
              </a:rPr>
              <a:t>Create green</a:t>
            </a:r>
            <a:r>
              <a:rPr sz="650" spc="12" dirty="0">
                <a:solidFill>
                  <a:srgbClr val="595959"/>
                </a:solidFill>
                <a:latin typeface="Verdana"/>
                <a:cs typeface="Verdana"/>
              </a:rPr>
              <a:t> </a:t>
            </a:r>
            <a:r>
              <a:rPr sz="650" dirty="0">
                <a:solidFill>
                  <a:srgbClr val="595959"/>
                </a:solidFill>
                <a:latin typeface="Verdana"/>
                <a:cs typeface="Verdana"/>
              </a:rPr>
              <a:t>kinetic energy</a:t>
            </a:r>
          </a:p>
          <a:p>
            <a:pPr marL="0" marR="0">
              <a:lnSpc>
                <a:spcPts val="780"/>
              </a:lnSpc>
              <a:spcBef>
                <a:spcPts val="0"/>
              </a:spcBef>
              <a:spcAft>
                <a:spcPts val="0"/>
              </a:spcAft>
            </a:pPr>
            <a:r>
              <a:rPr sz="650" dirty="0">
                <a:solidFill>
                  <a:srgbClr val="595959"/>
                </a:solidFill>
                <a:latin typeface="Verdana"/>
                <a:cs typeface="Verdana"/>
              </a:rPr>
              <a:t>Leading</a:t>
            </a:r>
            <a:r>
              <a:rPr sz="650" spc="-10" dirty="0">
                <a:solidFill>
                  <a:srgbClr val="595959"/>
                </a:solidFill>
                <a:latin typeface="Verdana"/>
                <a:cs typeface="Verdana"/>
              </a:rPr>
              <a:t> </a:t>
            </a:r>
            <a:r>
              <a:rPr sz="650" dirty="0">
                <a:solidFill>
                  <a:srgbClr val="595959"/>
                </a:solidFill>
                <a:latin typeface="Verdana"/>
                <a:cs typeface="Verdana"/>
              </a:rPr>
              <a:t>the Energy Revolution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398040" y="4709250"/>
            <a:ext cx="1421071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41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2050">
                <a:solidFill>
                  <a:srgbClr val="0055A6"/>
                </a:solidFill>
                <a:latin typeface="SimHei"/>
                <a:cs typeface="SimHei"/>
              </a:rPr>
              <a:t>감사합니다</a:t>
            </a:r>
            <a:endParaRPr sz="2050" dirty="0">
              <a:solidFill>
                <a:srgbClr val="0055A6"/>
              </a:solidFill>
              <a:latin typeface="SimHei"/>
              <a:cs typeface="SimHe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230368" y="5005770"/>
            <a:ext cx="1503412" cy="493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16"/>
              </a:lnSpc>
              <a:spcBef>
                <a:spcPts val="0"/>
              </a:spcBef>
              <a:spcAft>
                <a:spcPts val="0"/>
              </a:spcAft>
            </a:pPr>
            <a:r>
              <a:rPr sz="450" spc="12" dirty="0">
                <a:solidFill>
                  <a:srgbClr val="000000"/>
                </a:solidFill>
                <a:latin typeface="Segoe Print"/>
                <a:cs typeface="Segoe Print"/>
              </a:rPr>
              <a:t>Please</a:t>
            </a:r>
            <a:r>
              <a:rPr sz="450" dirty="0">
                <a:solidFill>
                  <a:srgbClr val="000000"/>
                </a:solidFill>
                <a:latin typeface="Segoe Print"/>
                <a:cs typeface="Segoe Print"/>
              </a:rPr>
              <a:t> </a:t>
            </a:r>
            <a:r>
              <a:rPr sz="450" spc="11" dirty="0">
                <a:solidFill>
                  <a:srgbClr val="000000"/>
                </a:solidFill>
                <a:latin typeface="Segoe Print"/>
                <a:cs typeface="Segoe Print"/>
              </a:rPr>
              <a:t>add</a:t>
            </a:r>
            <a:r>
              <a:rPr sz="450" spc="17" dirty="0">
                <a:solidFill>
                  <a:srgbClr val="000000"/>
                </a:solidFill>
                <a:latin typeface="Segoe Print"/>
                <a:cs typeface="Segoe Print"/>
              </a:rPr>
              <a:t> </a:t>
            </a:r>
            <a:r>
              <a:rPr sz="450" spc="11" dirty="0">
                <a:solidFill>
                  <a:srgbClr val="000000"/>
                </a:solidFill>
                <a:latin typeface="Segoe Print"/>
                <a:cs typeface="Segoe Print"/>
              </a:rPr>
              <a:t>the</a:t>
            </a:r>
            <a:r>
              <a:rPr sz="450" spc="20" dirty="0">
                <a:solidFill>
                  <a:srgbClr val="000000"/>
                </a:solidFill>
                <a:latin typeface="Segoe Print"/>
                <a:cs typeface="Segoe Print"/>
              </a:rPr>
              <a:t> </a:t>
            </a:r>
            <a:r>
              <a:rPr sz="450" spc="11" dirty="0">
                <a:solidFill>
                  <a:srgbClr val="000000"/>
                </a:solidFill>
                <a:latin typeface="Segoe Print"/>
                <a:cs typeface="Segoe Print"/>
              </a:rPr>
              <a:t>text</a:t>
            </a:r>
            <a:r>
              <a:rPr sz="450" dirty="0">
                <a:solidFill>
                  <a:srgbClr val="000000"/>
                </a:solidFill>
                <a:latin typeface="Segoe Print"/>
                <a:cs typeface="Segoe Print"/>
              </a:rPr>
              <a:t> </a:t>
            </a:r>
            <a:r>
              <a:rPr sz="450" spc="14" dirty="0">
                <a:solidFill>
                  <a:srgbClr val="000000"/>
                </a:solidFill>
                <a:latin typeface="Segoe Print"/>
                <a:cs typeface="Segoe Print"/>
              </a:rPr>
              <a:t>content</a:t>
            </a:r>
            <a:r>
              <a:rPr sz="450" dirty="0">
                <a:solidFill>
                  <a:srgbClr val="000000"/>
                </a:solidFill>
                <a:latin typeface="Segoe Print"/>
                <a:cs typeface="Segoe Print"/>
              </a:rPr>
              <a:t> </a:t>
            </a:r>
            <a:r>
              <a:rPr sz="450" spc="13" dirty="0">
                <a:solidFill>
                  <a:srgbClr val="000000"/>
                </a:solidFill>
                <a:latin typeface="Segoe Print"/>
                <a:cs typeface="Segoe Print"/>
              </a:rPr>
              <a:t>here,</a:t>
            </a:r>
            <a:r>
              <a:rPr sz="450" dirty="0">
                <a:solidFill>
                  <a:srgbClr val="000000"/>
                </a:solidFill>
                <a:latin typeface="Segoe Print"/>
                <a:cs typeface="Segoe Print"/>
              </a:rPr>
              <a:t> </a:t>
            </a:r>
            <a:r>
              <a:rPr sz="450" spc="13" dirty="0">
                <a:solidFill>
                  <a:srgbClr val="000000"/>
                </a:solidFill>
                <a:latin typeface="Segoe Print"/>
                <a:cs typeface="Segoe Print"/>
              </a:rPr>
              <a:t>adjust</a:t>
            </a:r>
            <a:r>
              <a:rPr sz="450" spc="18" dirty="0">
                <a:solidFill>
                  <a:srgbClr val="000000"/>
                </a:solidFill>
                <a:latin typeface="Segoe Print"/>
                <a:cs typeface="Segoe Print"/>
              </a:rPr>
              <a:t> </a:t>
            </a:r>
            <a:r>
              <a:rPr sz="450" spc="16" dirty="0">
                <a:solidFill>
                  <a:srgbClr val="000000"/>
                </a:solidFill>
                <a:latin typeface="Segoe Print"/>
                <a:cs typeface="Segoe Print"/>
              </a:rPr>
              <a:t>the</a:t>
            </a:r>
          </a:p>
          <a:p>
            <a:pPr marL="0" marR="0">
              <a:lnSpc>
                <a:spcPts val="816"/>
              </a:lnSpc>
              <a:spcBef>
                <a:spcPts val="0"/>
              </a:spcBef>
              <a:spcAft>
                <a:spcPts val="0"/>
              </a:spcAft>
            </a:pPr>
            <a:r>
              <a:rPr sz="450" dirty="0">
                <a:solidFill>
                  <a:srgbClr val="000000"/>
                </a:solidFill>
                <a:latin typeface="Segoe Print"/>
                <a:cs typeface="Segoe Print"/>
              </a:rPr>
              <a:t>font</a:t>
            </a:r>
          </a:p>
          <a:p>
            <a:pPr marL="0" marR="0">
              <a:lnSpc>
                <a:spcPts val="816"/>
              </a:lnSpc>
              <a:spcBef>
                <a:spcPts val="0"/>
              </a:spcBef>
              <a:spcAft>
                <a:spcPts val="0"/>
              </a:spcAft>
            </a:pPr>
            <a:r>
              <a:rPr sz="450" spc="13" dirty="0">
                <a:solidFill>
                  <a:srgbClr val="000000"/>
                </a:solidFill>
                <a:latin typeface="Segoe Print"/>
                <a:cs typeface="Segoe Print"/>
              </a:rPr>
              <a:t>and</a:t>
            </a:r>
            <a:r>
              <a:rPr sz="450" dirty="0">
                <a:solidFill>
                  <a:srgbClr val="000000"/>
                </a:solidFill>
                <a:latin typeface="Segoe Print"/>
                <a:cs typeface="Segoe Print"/>
              </a:rPr>
              <a:t> font</a:t>
            </a:r>
            <a:r>
              <a:rPr sz="450" spc="13" dirty="0">
                <a:solidFill>
                  <a:srgbClr val="000000"/>
                </a:solidFill>
                <a:latin typeface="Segoe Print"/>
                <a:cs typeface="Segoe Print"/>
              </a:rPr>
              <a:t> </a:t>
            </a:r>
            <a:r>
              <a:rPr sz="450" dirty="0">
                <a:solidFill>
                  <a:srgbClr val="000000"/>
                </a:solidFill>
                <a:latin typeface="Segoe Print"/>
                <a:cs typeface="Segoe Print"/>
              </a:rPr>
              <a:t>size </a:t>
            </a:r>
            <a:r>
              <a:rPr sz="450" spc="10" dirty="0">
                <a:solidFill>
                  <a:srgbClr val="000000"/>
                </a:solidFill>
                <a:latin typeface="Segoe Print"/>
                <a:cs typeface="Segoe Print"/>
              </a:rPr>
              <a:t>as</a:t>
            </a:r>
            <a:r>
              <a:rPr sz="450" dirty="0">
                <a:solidFill>
                  <a:srgbClr val="000000"/>
                </a:solidFill>
                <a:latin typeface="Segoe Print"/>
                <a:cs typeface="Segoe Print"/>
              </a:rPr>
              <a:t> needed, it</a:t>
            </a:r>
            <a:r>
              <a:rPr sz="450" spc="16" dirty="0">
                <a:solidFill>
                  <a:srgbClr val="000000"/>
                </a:solidFill>
                <a:latin typeface="Segoe Print"/>
                <a:cs typeface="Segoe Print"/>
              </a:rPr>
              <a:t> </a:t>
            </a:r>
            <a:r>
              <a:rPr sz="450" dirty="0">
                <a:solidFill>
                  <a:srgbClr val="000000"/>
                </a:solidFill>
                <a:latin typeface="Segoe Print"/>
                <a:cs typeface="Segoe Print"/>
              </a:rPr>
              <a:t>is</a:t>
            </a:r>
            <a:r>
              <a:rPr sz="450" spc="12" dirty="0">
                <a:solidFill>
                  <a:srgbClr val="000000"/>
                </a:solidFill>
                <a:latin typeface="Segoe Print"/>
                <a:cs typeface="Segoe Print"/>
              </a:rPr>
              <a:t> </a:t>
            </a:r>
            <a:r>
              <a:rPr sz="450" dirty="0">
                <a:solidFill>
                  <a:srgbClr val="000000"/>
                </a:solidFill>
                <a:latin typeface="Segoe Print"/>
                <a:cs typeface="Segoe Print"/>
              </a:rPr>
              <a:t>recommended</a:t>
            </a:r>
          </a:p>
          <a:p>
            <a:pPr marL="0" marR="0">
              <a:lnSpc>
                <a:spcPts val="816"/>
              </a:lnSpc>
              <a:spcBef>
                <a:spcPts val="50"/>
              </a:spcBef>
              <a:spcAft>
                <a:spcPts val="0"/>
              </a:spcAft>
            </a:pPr>
            <a:r>
              <a:rPr sz="450" spc="33" dirty="0">
                <a:solidFill>
                  <a:srgbClr val="000000"/>
                </a:solidFill>
                <a:latin typeface="Segoe Print"/>
                <a:cs typeface="Segoe Print"/>
              </a:rPr>
              <a:t>Align</a:t>
            </a:r>
            <a:r>
              <a:rPr sz="450" spc="14" dirty="0">
                <a:solidFill>
                  <a:srgbClr val="000000"/>
                </a:solidFill>
                <a:latin typeface="Segoe Print"/>
                <a:cs typeface="Segoe Print"/>
              </a:rPr>
              <a:t> </a:t>
            </a:r>
            <a:r>
              <a:rPr sz="450" spc="34" dirty="0">
                <a:solidFill>
                  <a:srgbClr val="000000"/>
                </a:solidFill>
                <a:latin typeface="Segoe Print"/>
                <a:cs typeface="Segoe Print"/>
              </a:rPr>
              <a:t>both</a:t>
            </a:r>
            <a:r>
              <a:rPr sz="450" spc="20" dirty="0">
                <a:solidFill>
                  <a:srgbClr val="000000"/>
                </a:solidFill>
                <a:latin typeface="Segoe Print"/>
                <a:cs typeface="Segoe Print"/>
              </a:rPr>
              <a:t> </a:t>
            </a:r>
            <a:r>
              <a:rPr sz="450" spc="33" dirty="0">
                <a:solidFill>
                  <a:srgbClr val="000000"/>
                </a:solidFill>
                <a:latin typeface="Segoe Print"/>
                <a:cs typeface="Segoe Print"/>
              </a:rPr>
              <a:t>ends.</a:t>
            </a:r>
            <a:r>
              <a:rPr sz="450" spc="21" dirty="0">
                <a:solidFill>
                  <a:srgbClr val="000000"/>
                </a:solidFill>
                <a:latin typeface="Segoe Print"/>
                <a:cs typeface="Segoe Print"/>
              </a:rPr>
              <a:t> </a:t>
            </a:r>
            <a:r>
              <a:rPr sz="450" spc="30" dirty="0">
                <a:solidFill>
                  <a:srgbClr val="000000"/>
                </a:solidFill>
                <a:latin typeface="Segoe Print"/>
                <a:cs typeface="Segoe Print"/>
              </a:rPr>
              <a:t>Please</a:t>
            </a:r>
            <a:r>
              <a:rPr sz="450" spc="26" dirty="0">
                <a:solidFill>
                  <a:srgbClr val="000000"/>
                </a:solidFill>
                <a:latin typeface="Segoe Print"/>
                <a:cs typeface="Segoe Print"/>
              </a:rPr>
              <a:t> </a:t>
            </a:r>
            <a:r>
              <a:rPr sz="450" spc="38" dirty="0">
                <a:solidFill>
                  <a:srgbClr val="595757"/>
                </a:solidFill>
                <a:latin typeface="Segoe Print"/>
                <a:cs typeface="Segoe Print"/>
              </a:rPr>
              <a:t>add</a:t>
            </a:r>
            <a:r>
              <a:rPr sz="450" spc="12" dirty="0">
                <a:solidFill>
                  <a:srgbClr val="595757"/>
                </a:solidFill>
                <a:latin typeface="Segoe Print"/>
                <a:cs typeface="Segoe Print"/>
              </a:rPr>
              <a:t> </a:t>
            </a:r>
            <a:r>
              <a:rPr sz="450" spc="33" dirty="0">
                <a:solidFill>
                  <a:srgbClr val="000000"/>
                </a:solidFill>
                <a:latin typeface="Segoe Print"/>
                <a:cs typeface="Segoe Print"/>
              </a:rPr>
              <a:t>body</a:t>
            </a:r>
            <a:r>
              <a:rPr sz="450" spc="22" dirty="0">
                <a:solidFill>
                  <a:srgbClr val="000000"/>
                </a:solidFill>
                <a:latin typeface="Segoe Print"/>
                <a:cs typeface="Segoe Print"/>
              </a:rPr>
              <a:t> </a:t>
            </a:r>
            <a:r>
              <a:rPr sz="450" spc="33" dirty="0">
                <a:solidFill>
                  <a:srgbClr val="000000"/>
                </a:solidFill>
                <a:latin typeface="Segoe Print"/>
                <a:cs typeface="Segoe Print"/>
              </a:rPr>
              <a:t>content</a:t>
            </a:r>
          </a:p>
          <a:p>
            <a:pPr marL="0" marR="0">
              <a:lnSpc>
                <a:spcPts val="816"/>
              </a:lnSpc>
              <a:spcBef>
                <a:spcPts val="0"/>
              </a:spcBef>
              <a:spcAft>
                <a:spcPts val="0"/>
              </a:spcAft>
            </a:pPr>
            <a:r>
              <a:rPr sz="450" dirty="0">
                <a:solidFill>
                  <a:srgbClr val="000000"/>
                </a:solidFill>
                <a:latin typeface="Segoe Print"/>
                <a:cs typeface="Segoe Print"/>
              </a:rPr>
              <a:t>here,</a:t>
            </a:r>
          </a:p>
          <a:p>
            <a:pPr marL="0" marR="0">
              <a:lnSpc>
                <a:spcPts val="816"/>
              </a:lnSpc>
              <a:spcBef>
                <a:spcPts val="0"/>
              </a:spcBef>
              <a:spcAft>
                <a:spcPts val="0"/>
              </a:spcAft>
            </a:pPr>
            <a:r>
              <a:rPr sz="450" spc="30" dirty="0">
                <a:solidFill>
                  <a:srgbClr val="000000"/>
                </a:solidFill>
                <a:latin typeface="Segoe Print"/>
                <a:cs typeface="Segoe Print"/>
              </a:rPr>
              <a:t>adjust</a:t>
            </a:r>
            <a:r>
              <a:rPr sz="450" spc="34" dirty="0">
                <a:solidFill>
                  <a:srgbClr val="000000"/>
                </a:solidFill>
                <a:latin typeface="Segoe Print"/>
                <a:cs typeface="Segoe Print"/>
              </a:rPr>
              <a:t> </a:t>
            </a:r>
            <a:r>
              <a:rPr sz="450" spc="36" dirty="0">
                <a:solidFill>
                  <a:srgbClr val="000000"/>
                </a:solidFill>
                <a:latin typeface="Segoe Print"/>
                <a:cs typeface="Segoe Print"/>
              </a:rPr>
              <a:t>as</a:t>
            </a:r>
            <a:r>
              <a:rPr sz="450" spc="15" dirty="0">
                <a:solidFill>
                  <a:srgbClr val="000000"/>
                </a:solidFill>
                <a:latin typeface="Segoe Print"/>
                <a:cs typeface="Segoe Print"/>
              </a:rPr>
              <a:t> </a:t>
            </a:r>
            <a:r>
              <a:rPr sz="450" spc="32" dirty="0">
                <a:solidFill>
                  <a:srgbClr val="000000"/>
                </a:solidFill>
                <a:latin typeface="Segoe Print"/>
                <a:cs typeface="Segoe Print"/>
              </a:rPr>
              <a:t>neededThe</a:t>
            </a:r>
            <a:r>
              <a:rPr sz="450" spc="22" dirty="0">
                <a:solidFill>
                  <a:srgbClr val="000000"/>
                </a:solidFill>
                <a:latin typeface="Segoe Print"/>
                <a:cs typeface="Segoe Print"/>
              </a:rPr>
              <a:t> </a:t>
            </a:r>
            <a:r>
              <a:rPr sz="450" spc="32" dirty="0">
                <a:solidFill>
                  <a:srgbClr val="000000"/>
                </a:solidFill>
                <a:latin typeface="Segoe Print"/>
                <a:cs typeface="Segoe Print"/>
              </a:rPr>
              <a:t>entire</a:t>
            </a:r>
            <a:r>
              <a:rPr sz="450" spc="18" dirty="0">
                <a:solidFill>
                  <a:srgbClr val="000000"/>
                </a:solidFill>
                <a:latin typeface="Segoe Print"/>
                <a:cs typeface="Segoe Print"/>
              </a:rPr>
              <a:t> </a:t>
            </a:r>
            <a:r>
              <a:rPr sz="450" spc="33" dirty="0">
                <a:solidFill>
                  <a:srgbClr val="000000"/>
                </a:solidFill>
                <a:latin typeface="Segoe Print"/>
                <a:cs typeface="Segoe Print"/>
              </a:rPr>
              <a:t>font</a:t>
            </a:r>
            <a:r>
              <a:rPr sz="450" spc="44" dirty="0">
                <a:solidFill>
                  <a:srgbClr val="000000"/>
                </a:solidFill>
                <a:latin typeface="Segoe Print"/>
                <a:cs typeface="Segoe Print"/>
              </a:rPr>
              <a:t> </a:t>
            </a:r>
            <a:r>
              <a:rPr sz="450" spc="35" dirty="0">
                <a:solidFill>
                  <a:srgbClr val="000000"/>
                </a:solidFill>
                <a:latin typeface="Segoe Print"/>
                <a:cs typeface="Segoe Print"/>
              </a:rPr>
              <a:t>and</a:t>
            </a:r>
            <a:r>
              <a:rPr sz="450" spc="31" dirty="0">
                <a:solidFill>
                  <a:srgbClr val="000000"/>
                </a:solidFill>
                <a:latin typeface="Segoe Print"/>
                <a:cs typeface="Segoe Print"/>
              </a:rPr>
              <a:t> </a:t>
            </a:r>
            <a:r>
              <a:rPr sz="450" spc="35" dirty="0">
                <a:solidFill>
                  <a:srgbClr val="000000"/>
                </a:solidFill>
                <a:latin typeface="Segoe Print"/>
                <a:cs typeface="Segoe Print"/>
              </a:rPr>
              <a:t>font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736080" y="5005770"/>
            <a:ext cx="1502867" cy="1417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16"/>
              </a:lnSpc>
              <a:spcBef>
                <a:spcPts val="0"/>
              </a:spcBef>
              <a:spcAft>
                <a:spcPts val="0"/>
              </a:spcAft>
            </a:pPr>
            <a:r>
              <a:rPr sz="450" spc="12" dirty="0">
                <a:solidFill>
                  <a:srgbClr val="000000"/>
                </a:solidFill>
                <a:latin typeface="Segoe Print"/>
                <a:cs typeface="Segoe Print"/>
              </a:rPr>
              <a:t>Please</a:t>
            </a:r>
            <a:r>
              <a:rPr sz="450" dirty="0">
                <a:solidFill>
                  <a:srgbClr val="000000"/>
                </a:solidFill>
                <a:latin typeface="Segoe Print"/>
                <a:cs typeface="Segoe Print"/>
              </a:rPr>
              <a:t> </a:t>
            </a:r>
            <a:r>
              <a:rPr sz="450" spc="11" dirty="0">
                <a:solidFill>
                  <a:srgbClr val="000000"/>
                </a:solidFill>
                <a:latin typeface="Segoe Print"/>
                <a:cs typeface="Segoe Print"/>
              </a:rPr>
              <a:t>add</a:t>
            </a:r>
            <a:r>
              <a:rPr sz="450" spc="17" dirty="0">
                <a:solidFill>
                  <a:srgbClr val="000000"/>
                </a:solidFill>
                <a:latin typeface="Segoe Print"/>
                <a:cs typeface="Segoe Print"/>
              </a:rPr>
              <a:t> </a:t>
            </a:r>
            <a:r>
              <a:rPr sz="450" spc="11" dirty="0">
                <a:solidFill>
                  <a:srgbClr val="000000"/>
                </a:solidFill>
                <a:latin typeface="Segoe Print"/>
                <a:cs typeface="Segoe Print"/>
              </a:rPr>
              <a:t>the</a:t>
            </a:r>
            <a:r>
              <a:rPr sz="450" dirty="0">
                <a:solidFill>
                  <a:srgbClr val="000000"/>
                </a:solidFill>
                <a:latin typeface="Segoe Print"/>
                <a:cs typeface="Segoe Print"/>
              </a:rPr>
              <a:t> </a:t>
            </a:r>
            <a:r>
              <a:rPr sz="450" spc="16" dirty="0">
                <a:solidFill>
                  <a:srgbClr val="000000"/>
                </a:solidFill>
                <a:latin typeface="Segoe Print"/>
                <a:cs typeface="Segoe Print"/>
              </a:rPr>
              <a:t>text</a:t>
            </a:r>
            <a:r>
              <a:rPr sz="450" dirty="0">
                <a:solidFill>
                  <a:srgbClr val="000000"/>
                </a:solidFill>
                <a:latin typeface="Segoe Print"/>
                <a:cs typeface="Segoe Print"/>
              </a:rPr>
              <a:t> </a:t>
            </a:r>
            <a:r>
              <a:rPr sz="450" spc="14" dirty="0">
                <a:solidFill>
                  <a:srgbClr val="000000"/>
                </a:solidFill>
                <a:latin typeface="Segoe Print"/>
                <a:cs typeface="Segoe Print"/>
              </a:rPr>
              <a:t>content</a:t>
            </a:r>
            <a:r>
              <a:rPr sz="450" dirty="0">
                <a:solidFill>
                  <a:srgbClr val="000000"/>
                </a:solidFill>
                <a:latin typeface="Segoe Print"/>
                <a:cs typeface="Segoe Print"/>
              </a:rPr>
              <a:t> </a:t>
            </a:r>
            <a:r>
              <a:rPr sz="450" spc="13" dirty="0">
                <a:solidFill>
                  <a:srgbClr val="000000"/>
                </a:solidFill>
                <a:latin typeface="Segoe Print"/>
                <a:cs typeface="Segoe Print"/>
              </a:rPr>
              <a:t>here,</a:t>
            </a:r>
            <a:r>
              <a:rPr sz="450" dirty="0">
                <a:solidFill>
                  <a:srgbClr val="000000"/>
                </a:solidFill>
                <a:latin typeface="Segoe Print"/>
                <a:cs typeface="Segoe Print"/>
              </a:rPr>
              <a:t> </a:t>
            </a:r>
            <a:r>
              <a:rPr sz="450" spc="14" dirty="0">
                <a:solidFill>
                  <a:srgbClr val="000000"/>
                </a:solidFill>
                <a:latin typeface="Segoe Print"/>
                <a:cs typeface="Segoe Print"/>
              </a:rPr>
              <a:t>adjust</a:t>
            </a:r>
            <a:r>
              <a:rPr sz="450" spc="13" dirty="0">
                <a:solidFill>
                  <a:srgbClr val="000000"/>
                </a:solidFill>
                <a:latin typeface="Segoe Print"/>
                <a:cs typeface="Segoe Print"/>
              </a:rPr>
              <a:t> </a:t>
            </a:r>
            <a:r>
              <a:rPr sz="450" spc="18" dirty="0">
                <a:solidFill>
                  <a:srgbClr val="000000"/>
                </a:solidFill>
                <a:latin typeface="Segoe Print"/>
                <a:cs typeface="Segoe Print"/>
              </a:rPr>
              <a:t>the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736080" y="5075874"/>
            <a:ext cx="208878" cy="1417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16"/>
              </a:lnSpc>
              <a:spcBef>
                <a:spcPts val="0"/>
              </a:spcBef>
              <a:spcAft>
                <a:spcPts val="0"/>
              </a:spcAft>
            </a:pPr>
            <a:r>
              <a:rPr sz="450" dirty="0">
                <a:solidFill>
                  <a:srgbClr val="000000"/>
                </a:solidFill>
                <a:latin typeface="Segoe Print"/>
                <a:cs typeface="Segoe Print"/>
              </a:rPr>
              <a:t>font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6736080" y="5145978"/>
            <a:ext cx="1503411" cy="3536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16"/>
              </a:lnSpc>
              <a:spcBef>
                <a:spcPts val="0"/>
              </a:spcBef>
              <a:spcAft>
                <a:spcPts val="0"/>
              </a:spcAft>
            </a:pPr>
            <a:r>
              <a:rPr sz="450" dirty="0">
                <a:solidFill>
                  <a:srgbClr val="000000"/>
                </a:solidFill>
                <a:latin typeface="Segoe Print"/>
                <a:cs typeface="Segoe Print"/>
              </a:rPr>
              <a:t>and font size</a:t>
            </a:r>
            <a:r>
              <a:rPr sz="450" spc="15" dirty="0">
                <a:solidFill>
                  <a:srgbClr val="000000"/>
                </a:solidFill>
                <a:latin typeface="Segoe Print"/>
                <a:cs typeface="Segoe Print"/>
              </a:rPr>
              <a:t> </a:t>
            </a:r>
            <a:r>
              <a:rPr sz="450" spc="10" dirty="0">
                <a:solidFill>
                  <a:srgbClr val="000000"/>
                </a:solidFill>
                <a:latin typeface="Segoe Print"/>
                <a:cs typeface="Segoe Print"/>
              </a:rPr>
              <a:t>as</a:t>
            </a:r>
            <a:r>
              <a:rPr sz="450" dirty="0">
                <a:solidFill>
                  <a:srgbClr val="000000"/>
                </a:solidFill>
                <a:latin typeface="Segoe Print"/>
                <a:cs typeface="Segoe Print"/>
              </a:rPr>
              <a:t> needed, it</a:t>
            </a:r>
            <a:r>
              <a:rPr sz="450" spc="16" dirty="0">
                <a:solidFill>
                  <a:srgbClr val="000000"/>
                </a:solidFill>
                <a:latin typeface="Segoe Print"/>
                <a:cs typeface="Segoe Print"/>
              </a:rPr>
              <a:t> </a:t>
            </a:r>
            <a:r>
              <a:rPr sz="450" dirty="0">
                <a:solidFill>
                  <a:srgbClr val="000000"/>
                </a:solidFill>
                <a:latin typeface="Segoe Print"/>
                <a:cs typeface="Segoe Print"/>
              </a:rPr>
              <a:t>is</a:t>
            </a:r>
            <a:r>
              <a:rPr sz="450" spc="12" dirty="0">
                <a:solidFill>
                  <a:srgbClr val="000000"/>
                </a:solidFill>
                <a:latin typeface="Segoe Print"/>
                <a:cs typeface="Segoe Print"/>
              </a:rPr>
              <a:t> </a:t>
            </a:r>
            <a:r>
              <a:rPr sz="450" dirty="0">
                <a:solidFill>
                  <a:srgbClr val="000000"/>
                </a:solidFill>
                <a:latin typeface="Segoe Print"/>
                <a:cs typeface="Segoe Print"/>
              </a:rPr>
              <a:t>recommended</a:t>
            </a:r>
          </a:p>
          <a:p>
            <a:pPr marL="0" marR="0">
              <a:lnSpc>
                <a:spcPts val="816"/>
              </a:lnSpc>
              <a:spcBef>
                <a:spcPts val="0"/>
              </a:spcBef>
              <a:spcAft>
                <a:spcPts val="0"/>
              </a:spcAft>
            </a:pPr>
            <a:r>
              <a:rPr sz="450" spc="29" dirty="0">
                <a:solidFill>
                  <a:srgbClr val="000000"/>
                </a:solidFill>
                <a:latin typeface="Segoe Print"/>
                <a:cs typeface="Segoe Print"/>
              </a:rPr>
              <a:t>Align</a:t>
            </a:r>
            <a:r>
              <a:rPr sz="450" spc="31" dirty="0">
                <a:solidFill>
                  <a:srgbClr val="000000"/>
                </a:solidFill>
                <a:latin typeface="Segoe Print"/>
                <a:cs typeface="Segoe Print"/>
              </a:rPr>
              <a:t> </a:t>
            </a:r>
            <a:r>
              <a:rPr sz="450" spc="34" dirty="0">
                <a:solidFill>
                  <a:srgbClr val="000000"/>
                </a:solidFill>
                <a:latin typeface="Segoe Print"/>
                <a:cs typeface="Segoe Print"/>
              </a:rPr>
              <a:t>both</a:t>
            </a:r>
            <a:r>
              <a:rPr sz="450" spc="20" dirty="0">
                <a:solidFill>
                  <a:srgbClr val="000000"/>
                </a:solidFill>
                <a:latin typeface="Segoe Print"/>
                <a:cs typeface="Segoe Print"/>
              </a:rPr>
              <a:t> </a:t>
            </a:r>
            <a:r>
              <a:rPr sz="450" spc="29" dirty="0">
                <a:solidFill>
                  <a:srgbClr val="000000"/>
                </a:solidFill>
                <a:latin typeface="Segoe Print"/>
                <a:cs typeface="Segoe Print"/>
              </a:rPr>
              <a:t>ends. </a:t>
            </a:r>
            <a:r>
              <a:rPr sz="450" spc="31" dirty="0">
                <a:solidFill>
                  <a:srgbClr val="000000"/>
                </a:solidFill>
                <a:latin typeface="Segoe Print"/>
                <a:cs typeface="Segoe Print"/>
              </a:rPr>
              <a:t>Please</a:t>
            </a:r>
            <a:r>
              <a:rPr sz="450" spc="24" dirty="0">
                <a:solidFill>
                  <a:srgbClr val="000000"/>
                </a:solidFill>
                <a:latin typeface="Segoe Print"/>
                <a:cs typeface="Segoe Print"/>
              </a:rPr>
              <a:t> </a:t>
            </a:r>
            <a:r>
              <a:rPr sz="450" spc="31" dirty="0">
                <a:solidFill>
                  <a:srgbClr val="595757"/>
                </a:solidFill>
                <a:latin typeface="Segoe Print"/>
                <a:cs typeface="Segoe Print"/>
              </a:rPr>
              <a:t>add</a:t>
            </a:r>
            <a:r>
              <a:rPr sz="450" spc="33" dirty="0">
                <a:solidFill>
                  <a:srgbClr val="595757"/>
                </a:solidFill>
                <a:latin typeface="Segoe Print"/>
                <a:cs typeface="Segoe Print"/>
              </a:rPr>
              <a:t> </a:t>
            </a:r>
            <a:r>
              <a:rPr sz="450" spc="33" dirty="0">
                <a:solidFill>
                  <a:srgbClr val="000000"/>
                </a:solidFill>
                <a:latin typeface="Segoe Print"/>
                <a:cs typeface="Segoe Print"/>
              </a:rPr>
              <a:t>body</a:t>
            </a:r>
            <a:r>
              <a:rPr sz="450" spc="22" dirty="0">
                <a:solidFill>
                  <a:srgbClr val="000000"/>
                </a:solidFill>
                <a:latin typeface="Segoe Print"/>
                <a:cs typeface="Segoe Print"/>
              </a:rPr>
              <a:t> </a:t>
            </a:r>
            <a:r>
              <a:rPr sz="450" spc="33" dirty="0">
                <a:solidFill>
                  <a:srgbClr val="000000"/>
                </a:solidFill>
                <a:latin typeface="Segoe Print"/>
                <a:cs typeface="Segoe Print"/>
              </a:rPr>
              <a:t>content</a:t>
            </a:r>
          </a:p>
          <a:p>
            <a:pPr marL="0" marR="0">
              <a:lnSpc>
                <a:spcPts val="816"/>
              </a:lnSpc>
              <a:spcBef>
                <a:spcPts val="0"/>
              </a:spcBef>
              <a:spcAft>
                <a:spcPts val="0"/>
              </a:spcAft>
            </a:pPr>
            <a:r>
              <a:rPr sz="450" dirty="0">
                <a:solidFill>
                  <a:srgbClr val="000000"/>
                </a:solidFill>
                <a:latin typeface="Segoe Print"/>
                <a:cs typeface="Segoe Print"/>
              </a:rPr>
              <a:t>here,</a:t>
            </a:r>
          </a:p>
          <a:p>
            <a:pPr marL="0" marR="0">
              <a:lnSpc>
                <a:spcPts val="816"/>
              </a:lnSpc>
              <a:spcBef>
                <a:spcPts val="50"/>
              </a:spcBef>
              <a:spcAft>
                <a:spcPts val="0"/>
              </a:spcAft>
            </a:pPr>
            <a:r>
              <a:rPr sz="450" spc="30" dirty="0">
                <a:solidFill>
                  <a:srgbClr val="000000"/>
                </a:solidFill>
                <a:latin typeface="Segoe Print"/>
                <a:cs typeface="Segoe Print"/>
              </a:rPr>
              <a:t>adjust</a:t>
            </a:r>
            <a:r>
              <a:rPr sz="450" spc="34" dirty="0">
                <a:solidFill>
                  <a:srgbClr val="000000"/>
                </a:solidFill>
                <a:latin typeface="Segoe Print"/>
                <a:cs typeface="Segoe Print"/>
              </a:rPr>
              <a:t> </a:t>
            </a:r>
            <a:r>
              <a:rPr sz="450" spc="26" dirty="0">
                <a:solidFill>
                  <a:srgbClr val="000000"/>
                </a:solidFill>
                <a:latin typeface="Segoe Print"/>
                <a:cs typeface="Segoe Print"/>
              </a:rPr>
              <a:t>as</a:t>
            </a:r>
            <a:r>
              <a:rPr sz="450" spc="34" dirty="0">
                <a:solidFill>
                  <a:srgbClr val="000000"/>
                </a:solidFill>
                <a:latin typeface="Segoe Print"/>
                <a:cs typeface="Segoe Print"/>
              </a:rPr>
              <a:t> </a:t>
            </a:r>
            <a:r>
              <a:rPr sz="450" spc="30" dirty="0">
                <a:solidFill>
                  <a:srgbClr val="000000"/>
                </a:solidFill>
                <a:latin typeface="Segoe Print"/>
                <a:cs typeface="Segoe Print"/>
              </a:rPr>
              <a:t>neededThe</a:t>
            </a:r>
            <a:r>
              <a:rPr sz="450" spc="38" dirty="0">
                <a:solidFill>
                  <a:srgbClr val="000000"/>
                </a:solidFill>
                <a:latin typeface="Segoe Print"/>
                <a:cs typeface="Segoe Print"/>
              </a:rPr>
              <a:t> </a:t>
            </a:r>
            <a:r>
              <a:rPr sz="450" spc="29" dirty="0">
                <a:solidFill>
                  <a:srgbClr val="000000"/>
                </a:solidFill>
                <a:latin typeface="Segoe Print"/>
                <a:cs typeface="Segoe Print"/>
              </a:rPr>
              <a:t>entire</a:t>
            </a:r>
            <a:r>
              <a:rPr sz="450" spc="35" dirty="0">
                <a:solidFill>
                  <a:srgbClr val="000000"/>
                </a:solidFill>
                <a:latin typeface="Segoe Print"/>
                <a:cs typeface="Segoe Print"/>
              </a:rPr>
              <a:t> </a:t>
            </a:r>
            <a:r>
              <a:rPr sz="450" spc="33" dirty="0">
                <a:solidFill>
                  <a:srgbClr val="000000"/>
                </a:solidFill>
                <a:latin typeface="Segoe Print"/>
                <a:cs typeface="Segoe Print"/>
              </a:rPr>
              <a:t>font</a:t>
            </a:r>
            <a:r>
              <a:rPr sz="450" spc="30" dirty="0">
                <a:solidFill>
                  <a:srgbClr val="000000"/>
                </a:solidFill>
                <a:latin typeface="Segoe Print"/>
                <a:cs typeface="Segoe Print"/>
              </a:rPr>
              <a:t> </a:t>
            </a:r>
            <a:r>
              <a:rPr sz="450" spc="37" dirty="0">
                <a:solidFill>
                  <a:srgbClr val="000000"/>
                </a:solidFill>
                <a:latin typeface="Segoe Print"/>
                <a:cs typeface="Segoe Print"/>
              </a:rPr>
              <a:t>and</a:t>
            </a:r>
            <a:r>
              <a:rPr sz="450" spc="38" dirty="0">
                <a:solidFill>
                  <a:srgbClr val="000000"/>
                </a:solidFill>
                <a:latin typeface="Segoe Print"/>
                <a:cs typeface="Segoe Print"/>
              </a:rPr>
              <a:t> </a:t>
            </a:r>
            <a:r>
              <a:rPr sz="450" spc="35" dirty="0">
                <a:solidFill>
                  <a:srgbClr val="000000"/>
                </a:solidFill>
                <a:latin typeface="Segoe Print"/>
                <a:cs typeface="Segoe Print"/>
              </a:rPr>
              <a:t>font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3166796" y="5400838"/>
            <a:ext cx="1421071" cy="2373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827" marR="0">
              <a:lnSpc>
                <a:spcPts val="789"/>
              </a:lnSpc>
              <a:spcBef>
                <a:spcPts val="0"/>
              </a:spcBef>
              <a:spcAft>
                <a:spcPts val="0"/>
              </a:spcAft>
            </a:pPr>
            <a:r>
              <a:rPr sz="650" dirty="0">
                <a:solidFill>
                  <a:srgbClr val="595959"/>
                </a:solidFill>
                <a:latin typeface="Verdana"/>
                <a:cs typeface="Verdana"/>
              </a:rPr>
              <a:t>Create green kinetic energy</a:t>
            </a:r>
          </a:p>
          <a:p>
            <a:pPr marL="0" marR="0">
              <a:lnSpc>
                <a:spcPts val="780"/>
              </a:lnSpc>
              <a:spcBef>
                <a:spcPts val="0"/>
              </a:spcBef>
              <a:spcAft>
                <a:spcPts val="0"/>
              </a:spcAft>
            </a:pPr>
            <a:r>
              <a:rPr sz="650" dirty="0">
                <a:solidFill>
                  <a:srgbClr val="595959"/>
                </a:solidFill>
                <a:latin typeface="Verdana"/>
                <a:cs typeface="Verdana"/>
              </a:rPr>
              <a:t>Leading the Energy Revolution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5230368" y="5429442"/>
            <a:ext cx="189006" cy="1417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16"/>
              </a:lnSpc>
              <a:spcBef>
                <a:spcPts val="0"/>
              </a:spcBef>
              <a:spcAft>
                <a:spcPts val="0"/>
              </a:spcAft>
            </a:pPr>
            <a:r>
              <a:rPr sz="450" dirty="0">
                <a:solidFill>
                  <a:srgbClr val="000000"/>
                </a:solidFill>
                <a:latin typeface="Segoe Print"/>
                <a:cs typeface="Segoe Print"/>
              </a:rPr>
              <a:t>size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6736080" y="5429442"/>
            <a:ext cx="189006" cy="1417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16"/>
              </a:lnSpc>
              <a:spcBef>
                <a:spcPts val="0"/>
              </a:spcBef>
              <a:spcAft>
                <a:spcPts val="0"/>
              </a:spcAft>
            </a:pPr>
            <a:r>
              <a:rPr sz="450" dirty="0">
                <a:solidFill>
                  <a:srgbClr val="000000"/>
                </a:solidFill>
                <a:latin typeface="Segoe Print"/>
                <a:cs typeface="Segoe Print"/>
              </a:rPr>
              <a:t>size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5230368" y="5499546"/>
            <a:ext cx="1515776" cy="2835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16"/>
              </a:lnSpc>
              <a:spcBef>
                <a:spcPts val="0"/>
              </a:spcBef>
              <a:spcAft>
                <a:spcPts val="0"/>
              </a:spcAft>
            </a:pPr>
            <a:r>
              <a:rPr sz="450" spc="10" dirty="0">
                <a:solidFill>
                  <a:srgbClr val="000000"/>
                </a:solidFill>
                <a:latin typeface="Segoe Print"/>
                <a:cs typeface="Segoe Print"/>
              </a:rPr>
              <a:t>are</a:t>
            </a:r>
            <a:r>
              <a:rPr sz="450" dirty="0">
                <a:solidFill>
                  <a:srgbClr val="000000"/>
                </a:solidFill>
                <a:latin typeface="Segoe Print"/>
                <a:cs typeface="Segoe Print"/>
              </a:rPr>
              <a:t> </a:t>
            </a:r>
            <a:r>
              <a:rPr sz="450" spc="10" dirty="0">
                <a:solidFill>
                  <a:srgbClr val="000000"/>
                </a:solidFill>
                <a:latin typeface="Segoe Print"/>
                <a:cs typeface="Segoe Print"/>
              </a:rPr>
              <a:t>recommended</a:t>
            </a:r>
            <a:r>
              <a:rPr sz="450" dirty="0">
                <a:solidFill>
                  <a:srgbClr val="000000"/>
                </a:solidFill>
                <a:latin typeface="Segoe Print"/>
                <a:cs typeface="Segoe Print"/>
              </a:rPr>
              <a:t> to </a:t>
            </a:r>
            <a:r>
              <a:rPr sz="450" spc="15" dirty="0">
                <a:solidFill>
                  <a:srgbClr val="000000"/>
                </a:solidFill>
                <a:latin typeface="Segoe Print"/>
                <a:cs typeface="Segoe Print"/>
              </a:rPr>
              <a:t>be</a:t>
            </a:r>
            <a:r>
              <a:rPr sz="450" dirty="0">
                <a:solidFill>
                  <a:srgbClr val="000000"/>
                </a:solidFill>
                <a:latin typeface="Segoe Print"/>
                <a:cs typeface="Segoe Print"/>
              </a:rPr>
              <a:t> aligned at</a:t>
            </a:r>
            <a:r>
              <a:rPr sz="450" spc="13" dirty="0">
                <a:solidFill>
                  <a:srgbClr val="000000"/>
                </a:solidFill>
                <a:latin typeface="Segoe Print"/>
                <a:cs typeface="Segoe Print"/>
              </a:rPr>
              <a:t> </a:t>
            </a:r>
            <a:r>
              <a:rPr sz="450" dirty="0">
                <a:solidFill>
                  <a:srgbClr val="000000"/>
                </a:solidFill>
                <a:latin typeface="Segoe Print"/>
                <a:cs typeface="Segoe Print"/>
              </a:rPr>
              <a:t>both</a:t>
            </a:r>
            <a:r>
              <a:rPr sz="450" spc="11" dirty="0">
                <a:solidFill>
                  <a:srgbClr val="000000"/>
                </a:solidFill>
                <a:latin typeface="Segoe Print"/>
                <a:cs typeface="Segoe Print"/>
              </a:rPr>
              <a:t> </a:t>
            </a:r>
            <a:r>
              <a:rPr sz="450" dirty="0">
                <a:solidFill>
                  <a:srgbClr val="000000"/>
                </a:solidFill>
                <a:latin typeface="Segoe Print"/>
                <a:cs typeface="Segoe Print"/>
              </a:rPr>
              <a:t>ends.</a:t>
            </a:r>
          </a:p>
          <a:p>
            <a:pPr marL="0" marR="0">
              <a:lnSpc>
                <a:spcPts val="816"/>
              </a:lnSpc>
              <a:spcBef>
                <a:spcPts val="299"/>
              </a:spcBef>
              <a:spcAft>
                <a:spcPts val="0"/>
              </a:spcAft>
            </a:pPr>
            <a:r>
              <a:rPr sz="450" spc="12" dirty="0">
                <a:solidFill>
                  <a:srgbClr val="000000"/>
                </a:solidFill>
                <a:latin typeface="Segoe Print"/>
                <a:cs typeface="Segoe Print"/>
              </a:rPr>
              <a:t>Please</a:t>
            </a:r>
            <a:r>
              <a:rPr sz="450" dirty="0">
                <a:solidFill>
                  <a:srgbClr val="000000"/>
                </a:solidFill>
                <a:latin typeface="Segoe Print"/>
                <a:cs typeface="Segoe Print"/>
              </a:rPr>
              <a:t> </a:t>
            </a:r>
            <a:r>
              <a:rPr sz="450" spc="11" dirty="0">
                <a:solidFill>
                  <a:srgbClr val="000000"/>
                </a:solidFill>
                <a:latin typeface="Segoe Print"/>
                <a:cs typeface="Segoe Print"/>
              </a:rPr>
              <a:t>add</a:t>
            </a:r>
            <a:r>
              <a:rPr sz="450" spc="17" dirty="0">
                <a:solidFill>
                  <a:srgbClr val="000000"/>
                </a:solidFill>
                <a:latin typeface="Segoe Print"/>
                <a:cs typeface="Segoe Print"/>
              </a:rPr>
              <a:t> </a:t>
            </a:r>
            <a:r>
              <a:rPr sz="450" spc="11" dirty="0">
                <a:solidFill>
                  <a:srgbClr val="000000"/>
                </a:solidFill>
                <a:latin typeface="Segoe Print"/>
                <a:cs typeface="Segoe Print"/>
              </a:rPr>
              <a:t>the</a:t>
            </a:r>
            <a:r>
              <a:rPr sz="450" spc="20" dirty="0">
                <a:solidFill>
                  <a:srgbClr val="000000"/>
                </a:solidFill>
                <a:latin typeface="Segoe Print"/>
                <a:cs typeface="Segoe Print"/>
              </a:rPr>
              <a:t> </a:t>
            </a:r>
            <a:r>
              <a:rPr sz="450" spc="11" dirty="0">
                <a:solidFill>
                  <a:srgbClr val="000000"/>
                </a:solidFill>
                <a:latin typeface="Segoe Print"/>
                <a:cs typeface="Segoe Print"/>
              </a:rPr>
              <a:t>text</a:t>
            </a:r>
            <a:r>
              <a:rPr sz="450" dirty="0">
                <a:solidFill>
                  <a:srgbClr val="000000"/>
                </a:solidFill>
                <a:latin typeface="Segoe Print"/>
                <a:cs typeface="Segoe Print"/>
              </a:rPr>
              <a:t> </a:t>
            </a:r>
            <a:r>
              <a:rPr sz="450" spc="14" dirty="0">
                <a:solidFill>
                  <a:srgbClr val="000000"/>
                </a:solidFill>
                <a:latin typeface="Segoe Print"/>
                <a:cs typeface="Segoe Print"/>
              </a:rPr>
              <a:t>content</a:t>
            </a:r>
            <a:r>
              <a:rPr sz="450" dirty="0">
                <a:solidFill>
                  <a:srgbClr val="000000"/>
                </a:solidFill>
                <a:latin typeface="Segoe Print"/>
                <a:cs typeface="Segoe Print"/>
              </a:rPr>
              <a:t> </a:t>
            </a:r>
            <a:r>
              <a:rPr sz="450" spc="13" dirty="0">
                <a:solidFill>
                  <a:srgbClr val="000000"/>
                </a:solidFill>
                <a:latin typeface="Segoe Print"/>
                <a:cs typeface="Segoe Print"/>
              </a:rPr>
              <a:t>here,</a:t>
            </a:r>
            <a:r>
              <a:rPr sz="450" dirty="0">
                <a:solidFill>
                  <a:srgbClr val="000000"/>
                </a:solidFill>
                <a:latin typeface="Segoe Print"/>
                <a:cs typeface="Segoe Print"/>
              </a:rPr>
              <a:t> </a:t>
            </a:r>
            <a:r>
              <a:rPr sz="450" spc="13" dirty="0">
                <a:solidFill>
                  <a:srgbClr val="000000"/>
                </a:solidFill>
                <a:latin typeface="Segoe Print"/>
                <a:cs typeface="Segoe Print"/>
              </a:rPr>
              <a:t>adjust</a:t>
            </a:r>
            <a:r>
              <a:rPr sz="450" spc="18" dirty="0">
                <a:solidFill>
                  <a:srgbClr val="000000"/>
                </a:solidFill>
                <a:latin typeface="Segoe Print"/>
                <a:cs typeface="Segoe Print"/>
              </a:rPr>
              <a:t> </a:t>
            </a:r>
            <a:r>
              <a:rPr sz="450" spc="16" dirty="0">
                <a:solidFill>
                  <a:srgbClr val="000000"/>
                </a:solidFill>
                <a:latin typeface="Segoe Print"/>
                <a:cs typeface="Segoe Print"/>
              </a:rPr>
              <a:t>the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6736080" y="5499546"/>
            <a:ext cx="1515657" cy="2835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16"/>
              </a:lnSpc>
              <a:spcBef>
                <a:spcPts val="0"/>
              </a:spcBef>
              <a:spcAft>
                <a:spcPts val="0"/>
              </a:spcAft>
            </a:pPr>
            <a:r>
              <a:rPr sz="450" dirty="0">
                <a:solidFill>
                  <a:srgbClr val="000000"/>
                </a:solidFill>
                <a:latin typeface="Segoe Print"/>
                <a:cs typeface="Segoe Print"/>
              </a:rPr>
              <a:t>are</a:t>
            </a:r>
            <a:r>
              <a:rPr sz="450" spc="12" dirty="0">
                <a:solidFill>
                  <a:srgbClr val="000000"/>
                </a:solidFill>
                <a:latin typeface="Segoe Print"/>
                <a:cs typeface="Segoe Print"/>
              </a:rPr>
              <a:t> </a:t>
            </a:r>
            <a:r>
              <a:rPr sz="450" dirty="0">
                <a:solidFill>
                  <a:srgbClr val="000000"/>
                </a:solidFill>
                <a:latin typeface="Segoe Print"/>
                <a:cs typeface="Segoe Print"/>
              </a:rPr>
              <a:t>recommended </a:t>
            </a:r>
            <a:r>
              <a:rPr sz="450" spc="19" dirty="0">
                <a:solidFill>
                  <a:srgbClr val="000000"/>
                </a:solidFill>
                <a:latin typeface="Segoe Print"/>
                <a:cs typeface="Segoe Print"/>
              </a:rPr>
              <a:t>to</a:t>
            </a:r>
            <a:r>
              <a:rPr sz="450" dirty="0">
                <a:solidFill>
                  <a:srgbClr val="000000"/>
                </a:solidFill>
                <a:latin typeface="Segoe Print"/>
                <a:cs typeface="Segoe Print"/>
              </a:rPr>
              <a:t> be</a:t>
            </a:r>
            <a:r>
              <a:rPr sz="450" spc="17" dirty="0">
                <a:solidFill>
                  <a:srgbClr val="000000"/>
                </a:solidFill>
                <a:latin typeface="Segoe Print"/>
                <a:cs typeface="Segoe Print"/>
              </a:rPr>
              <a:t> </a:t>
            </a:r>
            <a:r>
              <a:rPr sz="450" dirty="0">
                <a:solidFill>
                  <a:srgbClr val="000000"/>
                </a:solidFill>
                <a:latin typeface="Segoe Print"/>
                <a:cs typeface="Segoe Print"/>
              </a:rPr>
              <a:t>aligned </a:t>
            </a:r>
            <a:r>
              <a:rPr sz="450" spc="10" dirty="0">
                <a:solidFill>
                  <a:srgbClr val="000000"/>
                </a:solidFill>
                <a:latin typeface="Segoe Print"/>
                <a:cs typeface="Segoe Print"/>
              </a:rPr>
              <a:t>at</a:t>
            </a:r>
            <a:r>
              <a:rPr sz="450" dirty="0">
                <a:solidFill>
                  <a:srgbClr val="000000"/>
                </a:solidFill>
                <a:latin typeface="Segoe Print"/>
                <a:cs typeface="Segoe Print"/>
              </a:rPr>
              <a:t> both</a:t>
            </a:r>
            <a:r>
              <a:rPr sz="450" spc="12" dirty="0">
                <a:solidFill>
                  <a:srgbClr val="000000"/>
                </a:solidFill>
                <a:latin typeface="Segoe Print"/>
                <a:cs typeface="Segoe Print"/>
              </a:rPr>
              <a:t> </a:t>
            </a:r>
            <a:r>
              <a:rPr sz="450" dirty="0">
                <a:solidFill>
                  <a:srgbClr val="000000"/>
                </a:solidFill>
                <a:latin typeface="Segoe Print"/>
                <a:cs typeface="Segoe Print"/>
              </a:rPr>
              <a:t>ends.</a:t>
            </a:r>
          </a:p>
          <a:p>
            <a:pPr marL="0" marR="0">
              <a:lnSpc>
                <a:spcPts val="816"/>
              </a:lnSpc>
              <a:spcBef>
                <a:spcPts val="299"/>
              </a:spcBef>
              <a:spcAft>
                <a:spcPts val="0"/>
              </a:spcAft>
            </a:pPr>
            <a:r>
              <a:rPr sz="450" spc="12" dirty="0">
                <a:solidFill>
                  <a:srgbClr val="000000"/>
                </a:solidFill>
                <a:latin typeface="Segoe Print"/>
                <a:cs typeface="Segoe Print"/>
              </a:rPr>
              <a:t>Please</a:t>
            </a:r>
            <a:r>
              <a:rPr sz="450" dirty="0">
                <a:solidFill>
                  <a:srgbClr val="000000"/>
                </a:solidFill>
                <a:latin typeface="Segoe Print"/>
                <a:cs typeface="Segoe Print"/>
              </a:rPr>
              <a:t> </a:t>
            </a:r>
            <a:r>
              <a:rPr sz="450" spc="11" dirty="0">
                <a:solidFill>
                  <a:srgbClr val="000000"/>
                </a:solidFill>
                <a:latin typeface="Segoe Print"/>
                <a:cs typeface="Segoe Print"/>
              </a:rPr>
              <a:t>add</a:t>
            </a:r>
            <a:r>
              <a:rPr sz="450" spc="17" dirty="0">
                <a:solidFill>
                  <a:srgbClr val="000000"/>
                </a:solidFill>
                <a:latin typeface="Segoe Print"/>
                <a:cs typeface="Segoe Print"/>
              </a:rPr>
              <a:t> </a:t>
            </a:r>
            <a:r>
              <a:rPr sz="450" spc="11" dirty="0">
                <a:solidFill>
                  <a:srgbClr val="000000"/>
                </a:solidFill>
                <a:latin typeface="Segoe Print"/>
                <a:cs typeface="Segoe Print"/>
              </a:rPr>
              <a:t>the</a:t>
            </a:r>
            <a:r>
              <a:rPr sz="450" dirty="0">
                <a:solidFill>
                  <a:srgbClr val="000000"/>
                </a:solidFill>
                <a:latin typeface="Segoe Print"/>
                <a:cs typeface="Segoe Print"/>
              </a:rPr>
              <a:t> </a:t>
            </a:r>
            <a:r>
              <a:rPr sz="450" spc="16" dirty="0">
                <a:solidFill>
                  <a:srgbClr val="000000"/>
                </a:solidFill>
                <a:latin typeface="Segoe Print"/>
                <a:cs typeface="Segoe Print"/>
              </a:rPr>
              <a:t>text</a:t>
            </a:r>
            <a:r>
              <a:rPr sz="450" dirty="0">
                <a:solidFill>
                  <a:srgbClr val="000000"/>
                </a:solidFill>
                <a:latin typeface="Segoe Print"/>
                <a:cs typeface="Segoe Print"/>
              </a:rPr>
              <a:t> </a:t>
            </a:r>
            <a:r>
              <a:rPr sz="450" spc="14" dirty="0">
                <a:solidFill>
                  <a:srgbClr val="000000"/>
                </a:solidFill>
                <a:latin typeface="Segoe Print"/>
                <a:cs typeface="Segoe Print"/>
              </a:rPr>
              <a:t>content</a:t>
            </a:r>
            <a:r>
              <a:rPr sz="450" dirty="0">
                <a:solidFill>
                  <a:srgbClr val="000000"/>
                </a:solidFill>
                <a:latin typeface="Segoe Print"/>
                <a:cs typeface="Segoe Print"/>
              </a:rPr>
              <a:t> </a:t>
            </a:r>
            <a:r>
              <a:rPr sz="450" spc="13" dirty="0">
                <a:solidFill>
                  <a:srgbClr val="000000"/>
                </a:solidFill>
                <a:latin typeface="Segoe Print"/>
                <a:cs typeface="Segoe Print"/>
              </a:rPr>
              <a:t>here,</a:t>
            </a:r>
            <a:r>
              <a:rPr sz="450" dirty="0">
                <a:solidFill>
                  <a:srgbClr val="000000"/>
                </a:solidFill>
                <a:latin typeface="Segoe Print"/>
                <a:cs typeface="Segoe Print"/>
              </a:rPr>
              <a:t> </a:t>
            </a:r>
            <a:r>
              <a:rPr sz="450" spc="14" dirty="0">
                <a:solidFill>
                  <a:srgbClr val="000000"/>
                </a:solidFill>
                <a:latin typeface="Segoe Print"/>
                <a:cs typeface="Segoe Print"/>
              </a:rPr>
              <a:t>adjust</a:t>
            </a:r>
            <a:r>
              <a:rPr sz="450" spc="13" dirty="0">
                <a:solidFill>
                  <a:srgbClr val="000000"/>
                </a:solidFill>
                <a:latin typeface="Segoe Print"/>
                <a:cs typeface="Segoe Print"/>
              </a:rPr>
              <a:t> </a:t>
            </a:r>
            <a:r>
              <a:rPr sz="450" spc="18" dirty="0">
                <a:solidFill>
                  <a:srgbClr val="000000"/>
                </a:solidFill>
                <a:latin typeface="Segoe Print"/>
                <a:cs typeface="Segoe Print"/>
              </a:rPr>
              <a:t>the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5230368" y="5711382"/>
            <a:ext cx="208878" cy="1417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16"/>
              </a:lnSpc>
              <a:spcBef>
                <a:spcPts val="0"/>
              </a:spcBef>
              <a:spcAft>
                <a:spcPts val="0"/>
              </a:spcAft>
            </a:pPr>
            <a:r>
              <a:rPr sz="450" dirty="0">
                <a:solidFill>
                  <a:srgbClr val="000000"/>
                </a:solidFill>
                <a:latin typeface="Segoe Print"/>
                <a:cs typeface="Segoe Print"/>
              </a:rPr>
              <a:t>font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6736080" y="5711382"/>
            <a:ext cx="208878" cy="1417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16"/>
              </a:lnSpc>
              <a:spcBef>
                <a:spcPts val="0"/>
              </a:spcBef>
              <a:spcAft>
                <a:spcPts val="0"/>
              </a:spcAft>
            </a:pPr>
            <a:r>
              <a:rPr sz="450" dirty="0">
                <a:solidFill>
                  <a:srgbClr val="000000"/>
                </a:solidFill>
                <a:latin typeface="Segoe Print"/>
                <a:cs typeface="Segoe Print"/>
              </a:rPr>
              <a:t>font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5230368" y="5783010"/>
            <a:ext cx="872980" cy="1417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16"/>
              </a:lnSpc>
              <a:spcBef>
                <a:spcPts val="0"/>
              </a:spcBef>
              <a:spcAft>
                <a:spcPts val="0"/>
              </a:spcAft>
            </a:pPr>
            <a:r>
              <a:rPr sz="450" spc="13" dirty="0">
                <a:solidFill>
                  <a:srgbClr val="000000"/>
                </a:solidFill>
                <a:latin typeface="Segoe Print"/>
                <a:cs typeface="Segoe Print"/>
              </a:rPr>
              <a:t>and</a:t>
            </a:r>
            <a:r>
              <a:rPr sz="450" dirty="0">
                <a:solidFill>
                  <a:srgbClr val="000000"/>
                </a:solidFill>
                <a:latin typeface="Segoe Print"/>
                <a:cs typeface="Segoe Print"/>
              </a:rPr>
              <a:t> font</a:t>
            </a:r>
            <a:r>
              <a:rPr sz="450" spc="13" dirty="0">
                <a:solidFill>
                  <a:srgbClr val="000000"/>
                </a:solidFill>
                <a:latin typeface="Segoe Print"/>
                <a:cs typeface="Segoe Print"/>
              </a:rPr>
              <a:t> </a:t>
            </a:r>
            <a:r>
              <a:rPr sz="450" dirty="0">
                <a:solidFill>
                  <a:srgbClr val="000000"/>
                </a:solidFill>
                <a:latin typeface="Segoe Print"/>
                <a:cs typeface="Segoe Print"/>
              </a:rPr>
              <a:t>size </a:t>
            </a:r>
            <a:r>
              <a:rPr sz="450" spc="10" dirty="0">
                <a:solidFill>
                  <a:srgbClr val="000000"/>
                </a:solidFill>
                <a:latin typeface="Segoe Print"/>
                <a:cs typeface="Segoe Print"/>
              </a:rPr>
              <a:t>as</a:t>
            </a:r>
            <a:r>
              <a:rPr sz="450" dirty="0">
                <a:solidFill>
                  <a:srgbClr val="000000"/>
                </a:solidFill>
                <a:latin typeface="Segoe Print"/>
                <a:cs typeface="Segoe Print"/>
              </a:rPr>
              <a:t> needed</a:t>
            </a:r>
            <a:r>
              <a:rPr sz="450" dirty="0">
                <a:solidFill>
                  <a:srgbClr val="000000"/>
                </a:solidFill>
                <a:latin typeface="SimHei"/>
                <a:cs typeface="SimHei"/>
              </a:rPr>
              <a:t>。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6736080" y="5783010"/>
            <a:ext cx="871004" cy="1417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16"/>
              </a:lnSpc>
              <a:spcBef>
                <a:spcPts val="0"/>
              </a:spcBef>
              <a:spcAft>
                <a:spcPts val="0"/>
              </a:spcAft>
            </a:pPr>
            <a:r>
              <a:rPr sz="450" dirty="0">
                <a:solidFill>
                  <a:srgbClr val="000000"/>
                </a:solidFill>
                <a:latin typeface="Segoe Print"/>
                <a:cs typeface="Segoe Print"/>
              </a:rPr>
              <a:t>and font size</a:t>
            </a:r>
            <a:r>
              <a:rPr sz="450" spc="15" dirty="0">
                <a:solidFill>
                  <a:srgbClr val="000000"/>
                </a:solidFill>
                <a:latin typeface="Segoe Print"/>
                <a:cs typeface="Segoe Print"/>
              </a:rPr>
              <a:t> </a:t>
            </a:r>
            <a:r>
              <a:rPr sz="450" spc="10" dirty="0">
                <a:solidFill>
                  <a:srgbClr val="000000"/>
                </a:solidFill>
                <a:latin typeface="Segoe Print"/>
                <a:cs typeface="Segoe Print"/>
              </a:rPr>
              <a:t>as</a:t>
            </a:r>
            <a:r>
              <a:rPr sz="450" dirty="0">
                <a:solidFill>
                  <a:srgbClr val="000000"/>
                </a:solidFill>
                <a:latin typeface="Segoe Print"/>
                <a:cs typeface="Segoe Print"/>
              </a:rPr>
              <a:t> needed</a:t>
            </a:r>
            <a:r>
              <a:rPr sz="450" dirty="0">
                <a:solidFill>
                  <a:srgbClr val="000000"/>
                </a:solidFill>
                <a:latin typeface="SimHei"/>
                <a:cs typeface="SimHei"/>
              </a:rPr>
              <a:t>。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B076E37C-C9AA-476C-A5BA-C448175990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53914"/>
            <a:ext cx="10680700" cy="61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4407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F5507140-12E0-49AF-81C9-43C44E4F96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9898"/>
            <a:ext cx="10680700" cy="6192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741492"/>
      </p:ext>
    </p:extLst>
  </p:cSld>
  <p:clrMapOvr>
    <a:masterClrMapping/>
  </p:clrMapOvr>
</p:sld>
</file>

<file path=ppt/theme/theme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278</TotalTime>
  <Words>849</Words>
  <Application>Microsoft Macintosh PowerPoint</Application>
  <PresentationFormat>사용자 지정</PresentationFormat>
  <Paragraphs>231</Paragraphs>
  <Slides>22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22</vt:i4>
      </vt:variant>
    </vt:vector>
  </HeadingPairs>
  <TitlesOfParts>
    <vt:vector size="29" baseType="lpstr">
      <vt:lpstr>KBUPCA+STFangsong</vt:lpstr>
      <vt:lpstr>Segoe Print</vt:lpstr>
      <vt:lpstr>SimHei</vt:lpstr>
      <vt:lpstr>Calibri</vt:lpstr>
      <vt:lpstr>Microsoft YaHei</vt:lpstr>
      <vt:lpstr>Verdana</vt:lpstr>
      <vt:lpstr>Theme Office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PowerPoint</dc:title>
  <dc:creator>SYSTEM</dc:creator>
  <cp:lastModifiedBy>류 승철</cp:lastModifiedBy>
  <cp:revision>42</cp:revision>
  <dcterms:modified xsi:type="dcterms:W3CDTF">2024-01-24T03:08:29Z</dcterms:modified>
</cp:coreProperties>
</file>